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90" r:id="rId3"/>
  </p:sldMasterIdLst>
  <p:notesMasterIdLst>
    <p:notesMasterId r:id="rId32"/>
  </p:notesMasterIdLst>
  <p:sldIdLst>
    <p:sldId id="292" r:id="rId4"/>
    <p:sldId id="264" r:id="rId5"/>
    <p:sldId id="322" r:id="rId6"/>
    <p:sldId id="291" r:id="rId7"/>
    <p:sldId id="294" r:id="rId8"/>
    <p:sldId id="317" r:id="rId9"/>
    <p:sldId id="260" r:id="rId10"/>
    <p:sldId id="259" r:id="rId11"/>
    <p:sldId id="319" r:id="rId12"/>
    <p:sldId id="297" r:id="rId13"/>
    <p:sldId id="300" r:id="rId14"/>
    <p:sldId id="299" r:id="rId15"/>
    <p:sldId id="298" r:id="rId16"/>
    <p:sldId id="301" r:id="rId17"/>
    <p:sldId id="303" r:id="rId18"/>
    <p:sldId id="302" r:id="rId19"/>
    <p:sldId id="310" r:id="rId20"/>
    <p:sldId id="305" r:id="rId21"/>
    <p:sldId id="313" r:id="rId22"/>
    <p:sldId id="311" r:id="rId23"/>
    <p:sldId id="306" r:id="rId24"/>
    <p:sldId id="307" r:id="rId25"/>
    <p:sldId id="315" r:id="rId26"/>
    <p:sldId id="320" r:id="rId27"/>
    <p:sldId id="314" r:id="rId28"/>
    <p:sldId id="304" r:id="rId29"/>
    <p:sldId id="321" r:id="rId30"/>
    <p:sldId id="27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5" autoAdjust="0"/>
    <p:restoredTop sz="85109" autoAdjust="0"/>
  </p:normalViewPr>
  <p:slideViewPr>
    <p:cSldViewPr>
      <p:cViewPr varScale="1">
        <p:scale>
          <a:sx n="94" d="100"/>
          <a:sy n="94" d="100"/>
        </p:scale>
        <p:origin x="144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041666666666668E-2"/>
          <c:y val="2.5537367039646361E-2"/>
          <c:w val="0.90527766841644797"/>
          <c:h val="0.926630059400469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Sheet1!$G$4:$G$48</c:f>
              <c:strCache>
                <c:ptCount val="45"/>
                <c:pt idx="0">
                  <c:v>78</c:v>
                </c:pt>
                <c:pt idx="1">
                  <c:v>79</c:v>
                </c:pt>
                <c:pt idx="2">
                  <c:v>80</c:v>
                </c:pt>
                <c:pt idx="3">
                  <c:v>81</c:v>
                </c:pt>
                <c:pt idx="4">
                  <c:v>82</c:v>
                </c:pt>
                <c:pt idx="5">
                  <c:v>83</c:v>
                </c:pt>
                <c:pt idx="6">
                  <c:v>84</c:v>
                </c:pt>
                <c:pt idx="7">
                  <c:v>85</c:v>
                </c:pt>
                <c:pt idx="8">
                  <c:v>86</c:v>
                </c:pt>
                <c:pt idx="9">
                  <c:v>87</c:v>
                </c:pt>
                <c:pt idx="10">
                  <c:v>88</c:v>
                </c:pt>
                <c:pt idx="11">
                  <c:v>89</c:v>
                </c:pt>
                <c:pt idx="12">
                  <c:v>90</c:v>
                </c:pt>
                <c:pt idx="13">
                  <c:v>91</c:v>
                </c:pt>
                <c:pt idx="14">
                  <c:v>92</c:v>
                </c:pt>
                <c:pt idx="15">
                  <c:v>93</c:v>
                </c:pt>
                <c:pt idx="16">
                  <c:v>94</c:v>
                </c:pt>
                <c:pt idx="17">
                  <c:v>95</c:v>
                </c:pt>
                <c:pt idx="18">
                  <c:v>96</c:v>
                </c:pt>
                <c:pt idx="19">
                  <c:v>97</c:v>
                </c:pt>
                <c:pt idx="20">
                  <c:v>98</c:v>
                </c:pt>
                <c:pt idx="21">
                  <c:v>99</c:v>
                </c:pt>
                <c:pt idx="22">
                  <c:v>00</c:v>
                </c:pt>
                <c:pt idx="23">
                  <c:v>01</c:v>
                </c:pt>
                <c:pt idx="24">
                  <c:v>02</c:v>
                </c:pt>
                <c:pt idx="25">
                  <c:v>03</c:v>
                </c:pt>
                <c:pt idx="26">
                  <c:v>04</c:v>
                </c:pt>
                <c:pt idx="27">
                  <c:v>05</c:v>
                </c:pt>
                <c:pt idx="28">
                  <c:v>06</c:v>
                </c:pt>
                <c:pt idx="29">
                  <c:v>07</c:v>
                </c:pt>
                <c:pt idx="30">
                  <c:v>08</c:v>
                </c:pt>
                <c:pt idx="31">
                  <c:v>09</c:v>
                </c:pt>
                <c:pt idx="32">
                  <c:v>10</c:v>
                </c:pt>
                <c:pt idx="33">
                  <c:v>11</c:v>
                </c:pt>
                <c:pt idx="34">
                  <c:v>12</c:v>
                </c:pt>
                <c:pt idx="35">
                  <c:v>13</c:v>
                </c:pt>
                <c:pt idx="36">
                  <c:v>14</c:v>
                </c:pt>
                <c:pt idx="37">
                  <c:v>15</c:v>
                </c:pt>
                <c:pt idx="38">
                  <c:v>16</c:v>
                </c:pt>
                <c:pt idx="39">
                  <c:v>17</c:v>
                </c:pt>
                <c:pt idx="40">
                  <c:v>18</c:v>
                </c:pt>
                <c:pt idx="41">
                  <c:v>19</c:v>
                </c:pt>
                <c:pt idx="42">
                  <c:v>20</c:v>
                </c:pt>
                <c:pt idx="43">
                  <c:v>21</c:v>
                </c:pt>
                <c:pt idx="44">
                  <c:v>22</c:v>
                </c:pt>
              </c:strCache>
            </c:strRef>
          </c:cat>
          <c:val>
            <c:numRef>
              <c:f>Sheet1!$B$4:$B$48</c:f>
              <c:numCache>
                <c:formatCode>#,##0</c:formatCode>
                <c:ptCount val="45"/>
                <c:pt idx="0">
                  <c:v>6600</c:v>
                </c:pt>
                <c:pt idx="1">
                  <c:v>2800</c:v>
                </c:pt>
                <c:pt idx="2">
                  <c:v>4200</c:v>
                </c:pt>
                <c:pt idx="3">
                  <c:v>4100</c:v>
                </c:pt>
                <c:pt idx="4">
                  <c:v>6900</c:v>
                </c:pt>
                <c:pt idx="5">
                  <c:v>6567</c:v>
                </c:pt>
                <c:pt idx="6" formatCode="General">
                  <c:v>8228</c:v>
                </c:pt>
                <c:pt idx="7" formatCode="General">
                  <c:v>7721</c:v>
                </c:pt>
                <c:pt idx="8" formatCode="General">
                  <c:v>9624</c:v>
                </c:pt>
                <c:pt idx="9" formatCode="General">
                  <c:v>6207</c:v>
                </c:pt>
                <c:pt idx="10" formatCode="General">
                  <c:v>5367</c:v>
                </c:pt>
                <c:pt idx="11">
                  <c:v>3546</c:v>
                </c:pt>
                <c:pt idx="12">
                  <c:v>4278</c:v>
                </c:pt>
                <c:pt idx="13">
                  <c:v>3653</c:v>
                </c:pt>
                <c:pt idx="14">
                  <c:v>4826</c:v>
                </c:pt>
                <c:pt idx="15" formatCode="General">
                  <c:v>904</c:v>
                </c:pt>
                <c:pt idx="16">
                  <c:v>1487</c:v>
                </c:pt>
                <c:pt idx="17" formatCode="General">
                  <c:v>482</c:v>
                </c:pt>
                <c:pt idx="18">
                  <c:v>1662</c:v>
                </c:pt>
                <c:pt idx="19">
                  <c:v>3458</c:v>
                </c:pt>
                <c:pt idx="20">
                  <c:v>1820</c:v>
                </c:pt>
                <c:pt idx="21">
                  <c:v>3800</c:v>
                </c:pt>
                <c:pt idx="22">
                  <c:v>4790</c:v>
                </c:pt>
                <c:pt idx="23">
                  <c:v>8985</c:v>
                </c:pt>
                <c:pt idx="24">
                  <c:v>8749</c:v>
                </c:pt>
                <c:pt idx="25">
                  <c:v>9363</c:v>
                </c:pt>
                <c:pt idx="26">
                  <c:v>5524</c:v>
                </c:pt>
                <c:pt idx="27">
                  <c:v>3161</c:v>
                </c:pt>
                <c:pt idx="28">
                  <c:v>3432</c:v>
                </c:pt>
                <c:pt idx="29">
                  <c:v>3986</c:v>
                </c:pt>
                <c:pt idx="30">
                  <c:v>3482</c:v>
                </c:pt>
                <c:pt idx="31">
                  <c:v>4048</c:v>
                </c:pt>
                <c:pt idx="32">
                  <c:v>4236</c:v>
                </c:pt>
                <c:pt idx="33">
                  <c:v>7257</c:v>
                </c:pt>
                <c:pt idx="34">
                  <c:v>5450</c:v>
                </c:pt>
                <c:pt idx="35">
                  <c:v>3749</c:v>
                </c:pt>
                <c:pt idx="36">
                  <c:v>3677</c:v>
                </c:pt>
                <c:pt idx="37">
                  <c:v>5358</c:v>
                </c:pt>
                <c:pt idx="38">
                  <c:v>2457</c:v>
                </c:pt>
                <c:pt idx="39">
                  <c:v>1196</c:v>
                </c:pt>
                <c:pt idx="40">
                  <c:v>1487</c:v>
                </c:pt>
                <c:pt idx="41">
                  <c:v>1605</c:v>
                </c:pt>
                <c:pt idx="42">
                  <c:v>1492</c:v>
                </c:pt>
                <c:pt idx="43">
                  <c:v>1935</c:v>
                </c:pt>
                <c:pt idx="44">
                  <c:v>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AF-40C3-B02F-682578E6C8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7806864"/>
        <c:axId val="157804904"/>
      </c:barChart>
      <c:lineChart>
        <c:grouping val="standard"/>
        <c:varyColors val="0"/>
        <c:ser>
          <c:idx val="1"/>
          <c:order val="1"/>
          <c:tx>
            <c:v>CAT</c:v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Sheet1!$H$4:$H$48</c:f>
              <c:numCache>
                <c:formatCode>General</c:formatCode>
                <c:ptCount val="45"/>
                <c:pt idx="0">
                  <c:v>625</c:v>
                </c:pt>
                <c:pt idx="1">
                  <c:v>625</c:v>
                </c:pt>
                <c:pt idx="2">
                  <c:v>625</c:v>
                </c:pt>
                <c:pt idx="3">
                  <c:v>625</c:v>
                </c:pt>
                <c:pt idx="4">
                  <c:v>625</c:v>
                </c:pt>
                <c:pt idx="5">
                  <c:v>625</c:v>
                </c:pt>
                <c:pt idx="6">
                  <c:v>625</c:v>
                </c:pt>
                <c:pt idx="7">
                  <c:v>625</c:v>
                </c:pt>
                <c:pt idx="8">
                  <c:v>625</c:v>
                </c:pt>
                <c:pt idx="9">
                  <c:v>625</c:v>
                </c:pt>
                <c:pt idx="10">
                  <c:v>625</c:v>
                </c:pt>
                <c:pt idx="11">
                  <c:v>625</c:v>
                </c:pt>
                <c:pt idx="12">
                  <c:v>625</c:v>
                </c:pt>
                <c:pt idx="13">
                  <c:v>625</c:v>
                </c:pt>
                <c:pt idx="14">
                  <c:v>625</c:v>
                </c:pt>
                <c:pt idx="15">
                  <c:v>625</c:v>
                </c:pt>
                <c:pt idx="16">
                  <c:v>625</c:v>
                </c:pt>
                <c:pt idx="17">
                  <c:v>625</c:v>
                </c:pt>
                <c:pt idx="18">
                  <c:v>625</c:v>
                </c:pt>
                <c:pt idx="19">
                  <c:v>625</c:v>
                </c:pt>
                <c:pt idx="20">
                  <c:v>625</c:v>
                </c:pt>
                <c:pt idx="21">
                  <c:v>625</c:v>
                </c:pt>
                <c:pt idx="22">
                  <c:v>625</c:v>
                </c:pt>
                <c:pt idx="23">
                  <c:v>625</c:v>
                </c:pt>
                <c:pt idx="24">
                  <c:v>625</c:v>
                </c:pt>
                <c:pt idx="25">
                  <c:v>625</c:v>
                </c:pt>
                <c:pt idx="26">
                  <c:v>625</c:v>
                </c:pt>
                <c:pt idx="27">
                  <c:v>625</c:v>
                </c:pt>
                <c:pt idx="28">
                  <c:v>625</c:v>
                </c:pt>
                <c:pt idx="29">
                  <c:v>625</c:v>
                </c:pt>
                <c:pt idx="30">
                  <c:v>625</c:v>
                </c:pt>
                <c:pt idx="31">
                  <c:v>625</c:v>
                </c:pt>
                <c:pt idx="32">
                  <c:v>625</c:v>
                </c:pt>
                <c:pt idx="33">
                  <c:v>625</c:v>
                </c:pt>
                <c:pt idx="34">
                  <c:v>625</c:v>
                </c:pt>
                <c:pt idx="35">
                  <c:v>625</c:v>
                </c:pt>
                <c:pt idx="36">
                  <c:v>625</c:v>
                </c:pt>
                <c:pt idx="37">
                  <c:v>625</c:v>
                </c:pt>
                <c:pt idx="38">
                  <c:v>625</c:v>
                </c:pt>
                <c:pt idx="39">
                  <c:v>625</c:v>
                </c:pt>
                <c:pt idx="40">
                  <c:v>625</c:v>
                </c:pt>
                <c:pt idx="41">
                  <c:v>625</c:v>
                </c:pt>
                <c:pt idx="42">
                  <c:v>625</c:v>
                </c:pt>
                <c:pt idx="43">
                  <c:v>625</c:v>
                </c:pt>
                <c:pt idx="44">
                  <c:v>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AF-40C3-B02F-682578E6C80D}"/>
            </c:ext>
          </c:extLst>
        </c:ser>
        <c:ser>
          <c:idx val="2"/>
          <c:order val="2"/>
          <c:tx>
            <c:v>MAT</c:v>
          </c:tx>
          <c:spPr>
            <a:ln w="28575" cap="rnd">
              <a:solidFill>
                <a:schemeClr val="tx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Sheet1!$I$4:$I$48</c:f>
              <c:numCache>
                <c:formatCode>General</c:formatCode>
                <c:ptCount val="45"/>
                <c:pt idx="0">
                  <c:v>2500</c:v>
                </c:pt>
                <c:pt idx="1">
                  <c:v>2500</c:v>
                </c:pt>
                <c:pt idx="2">
                  <c:v>2500</c:v>
                </c:pt>
                <c:pt idx="3">
                  <c:v>2500</c:v>
                </c:pt>
                <c:pt idx="4">
                  <c:v>2500</c:v>
                </c:pt>
                <c:pt idx="5">
                  <c:v>2500</c:v>
                </c:pt>
                <c:pt idx="6">
                  <c:v>2500</c:v>
                </c:pt>
                <c:pt idx="7">
                  <c:v>2500</c:v>
                </c:pt>
                <c:pt idx="8">
                  <c:v>2500</c:v>
                </c:pt>
                <c:pt idx="9">
                  <c:v>2500</c:v>
                </c:pt>
                <c:pt idx="10">
                  <c:v>2500</c:v>
                </c:pt>
                <c:pt idx="11">
                  <c:v>2500</c:v>
                </c:pt>
                <c:pt idx="12">
                  <c:v>2500</c:v>
                </c:pt>
                <c:pt idx="13">
                  <c:v>2500</c:v>
                </c:pt>
                <c:pt idx="14">
                  <c:v>2500</c:v>
                </c:pt>
                <c:pt idx="15">
                  <c:v>2500</c:v>
                </c:pt>
                <c:pt idx="16">
                  <c:v>2500</c:v>
                </c:pt>
                <c:pt idx="17">
                  <c:v>2500</c:v>
                </c:pt>
                <c:pt idx="18">
                  <c:v>2500</c:v>
                </c:pt>
                <c:pt idx="19">
                  <c:v>2500</c:v>
                </c:pt>
                <c:pt idx="20">
                  <c:v>2500</c:v>
                </c:pt>
                <c:pt idx="21">
                  <c:v>2500</c:v>
                </c:pt>
                <c:pt idx="22">
                  <c:v>2500</c:v>
                </c:pt>
                <c:pt idx="23">
                  <c:v>2500</c:v>
                </c:pt>
                <c:pt idx="24">
                  <c:v>2500</c:v>
                </c:pt>
                <c:pt idx="25">
                  <c:v>2500</c:v>
                </c:pt>
                <c:pt idx="26">
                  <c:v>2500</c:v>
                </c:pt>
                <c:pt idx="27">
                  <c:v>2500</c:v>
                </c:pt>
                <c:pt idx="28">
                  <c:v>2500</c:v>
                </c:pt>
                <c:pt idx="29">
                  <c:v>2500</c:v>
                </c:pt>
                <c:pt idx="30">
                  <c:v>2500</c:v>
                </c:pt>
                <c:pt idx="31">
                  <c:v>2500</c:v>
                </c:pt>
                <c:pt idx="32">
                  <c:v>2500</c:v>
                </c:pt>
                <c:pt idx="33">
                  <c:v>2500</c:v>
                </c:pt>
                <c:pt idx="34">
                  <c:v>2500</c:v>
                </c:pt>
                <c:pt idx="35">
                  <c:v>2500</c:v>
                </c:pt>
                <c:pt idx="36">
                  <c:v>2500</c:v>
                </c:pt>
                <c:pt idx="37">
                  <c:v>2500</c:v>
                </c:pt>
                <c:pt idx="38">
                  <c:v>2500</c:v>
                </c:pt>
                <c:pt idx="39">
                  <c:v>2500</c:v>
                </c:pt>
                <c:pt idx="40">
                  <c:v>2500</c:v>
                </c:pt>
                <c:pt idx="41">
                  <c:v>2500</c:v>
                </c:pt>
                <c:pt idx="42">
                  <c:v>2500</c:v>
                </c:pt>
                <c:pt idx="43">
                  <c:v>2500</c:v>
                </c:pt>
                <c:pt idx="44">
                  <c:v>2500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AF-40C3-B02F-682578E6C80D}"/>
            </c:ext>
          </c:extLst>
        </c:ser>
        <c:ser>
          <c:idx val="3"/>
          <c:order val="3"/>
          <c:tx>
            <c:v>Esc. Goal</c:v>
          </c:tx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Sheet1!$J$4:$J$48</c:f>
              <c:numCache>
                <c:formatCode>General</c:formatCode>
                <c:ptCount val="45"/>
                <c:pt idx="0">
                  <c:v>6575</c:v>
                </c:pt>
                <c:pt idx="1">
                  <c:v>6575</c:v>
                </c:pt>
                <c:pt idx="2">
                  <c:v>6575</c:v>
                </c:pt>
                <c:pt idx="3">
                  <c:v>6575</c:v>
                </c:pt>
                <c:pt idx="4">
                  <c:v>6575</c:v>
                </c:pt>
                <c:pt idx="5">
                  <c:v>6575</c:v>
                </c:pt>
                <c:pt idx="6">
                  <c:v>6575</c:v>
                </c:pt>
                <c:pt idx="7">
                  <c:v>6575</c:v>
                </c:pt>
                <c:pt idx="8">
                  <c:v>6575</c:v>
                </c:pt>
                <c:pt idx="9">
                  <c:v>6575</c:v>
                </c:pt>
                <c:pt idx="10">
                  <c:v>6575</c:v>
                </c:pt>
                <c:pt idx="11">
                  <c:v>6575</c:v>
                </c:pt>
                <c:pt idx="12">
                  <c:v>6575</c:v>
                </c:pt>
                <c:pt idx="13">
                  <c:v>6575</c:v>
                </c:pt>
                <c:pt idx="14">
                  <c:v>6575</c:v>
                </c:pt>
                <c:pt idx="15">
                  <c:v>6575</c:v>
                </c:pt>
                <c:pt idx="16">
                  <c:v>6575</c:v>
                </c:pt>
                <c:pt idx="17">
                  <c:v>6575</c:v>
                </c:pt>
                <c:pt idx="18">
                  <c:v>6575</c:v>
                </c:pt>
                <c:pt idx="19">
                  <c:v>6575</c:v>
                </c:pt>
                <c:pt idx="20">
                  <c:v>6575</c:v>
                </c:pt>
                <c:pt idx="21">
                  <c:v>6575</c:v>
                </c:pt>
                <c:pt idx="22">
                  <c:v>6575</c:v>
                </c:pt>
                <c:pt idx="23">
                  <c:v>6575</c:v>
                </c:pt>
                <c:pt idx="24">
                  <c:v>6575</c:v>
                </c:pt>
                <c:pt idx="25">
                  <c:v>6575</c:v>
                </c:pt>
                <c:pt idx="26">
                  <c:v>6575</c:v>
                </c:pt>
                <c:pt idx="27">
                  <c:v>6575</c:v>
                </c:pt>
                <c:pt idx="28">
                  <c:v>6575</c:v>
                </c:pt>
                <c:pt idx="29">
                  <c:v>6575</c:v>
                </c:pt>
                <c:pt idx="30">
                  <c:v>6575</c:v>
                </c:pt>
                <c:pt idx="31">
                  <c:v>6575</c:v>
                </c:pt>
                <c:pt idx="32">
                  <c:v>6575</c:v>
                </c:pt>
                <c:pt idx="33">
                  <c:v>6575</c:v>
                </c:pt>
                <c:pt idx="34">
                  <c:v>6575</c:v>
                </c:pt>
                <c:pt idx="35">
                  <c:v>6575</c:v>
                </c:pt>
                <c:pt idx="36">
                  <c:v>6575</c:v>
                </c:pt>
                <c:pt idx="37">
                  <c:v>6575</c:v>
                </c:pt>
                <c:pt idx="38">
                  <c:v>6575</c:v>
                </c:pt>
                <c:pt idx="39">
                  <c:v>6575</c:v>
                </c:pt>
                <c:pt idx="40">
                  <c:v>6575</c:v>
                </c:pt>
                <c:pt idx="41">
                  <c:v>6575</c:v>
                </c:pt>
                <c:pt idx="42">
                  <c:v>6575</c:v>
                </c:pt>
                <c:pt idx="43">
                  <c:v>6575</c:v>
                </c:pt>
                <c:pt idx="44">
                  <c:v>6575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AF-40C3-B02F-682578E6C8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806864"/>
        <c:axId val="157804904"/>
      </c:lineChart>
      <c:catAx>
        <c:axId val="15780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04904"/>
        <c:crosses val="autoZero"/>
        <c:auto val="1"/>
        <c:lblAlgn val="ctr"/>
        <c:lblOffset val="100"/>
        <c:noMultiLvlLbl val="0"/>
      </c:catAx>
      <c:valAx>
        <c:axId val="157804904"/>
        <c:scaling>
          <c:orientation val="minMax"/>
          <c:max val="10000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0686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3126377952755892"/>
          <c:y val="5.3222130128470782E-2"/>
          <c:w val="0.10068066491688539"/>
          <c:h val="0.104082055532532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Sheet1!$G$4:$G$48</c:f>
              <c:strCache>
                <c:ptCount val="45"/>
                <c:pt idx="0">
                  <c:v>78</c:v>
                </c:pt>
                <c:pt idx="1">
                  <c:v>79</c:v>
                </c:pt>
                <c:pt idx="2">
                  <c:v>80</c:v>
                </c:pt>
                <c:pt idx="3">
                  <c:v>81</c:v>
                </c:pt>
                <c:pt idx="4">
                  <c:v>82</c:v>
                </c:pt>
                <c:pt idx="5">
                  <c:v>83</c:v>
                </c:pt>
                <c:pt idx="6">
                  <c:v>84</c:v>
                </c:pt>
                <c:pt idx="7">
                  <c:v>85</c:v>
                </c:pt>
                <c:pt idx="8">
                  <c:v>86</c:v>
                </c:pt>
                <c:pt idx="9">
                  <c:v>87</c:v>
                </c:pt>
                <c:pt idx="10">
                  <c:v>88</c:v>
                </c:pt>
                <c:pt idx="11">
                  <c:v>89</c:v>
                </c:pt>
                <c:pt idx="12">
                  <c:v>90</c:v>
                </c:pt>
                <c:pt idx="13">
                  <c:v>91</c:v>
                </c:pt>
                <c:pt idx="14">
                  <c:v>92</c:v>
                </c:pt>
                <c:pt idx="15">
                  <c:v>93</c:v>
                </c:pt>
                <c:pt idx="16">
                  <c:v>94</c:v>
                </c:pt>
                <c:pt idx="17">
                  <c:v>95</c:v>
                </c:pt>
                <c:pt idx="18">
                  <c:v>96</c:v>
                </c:pt>
                <c:pt idx="19">
                  <c:v>97</c:v>
                </c:pt>
                <c:pt idx="20">
                  <c:v>98</c:v>
                </c:pt>
                <c:pt idx="21">
                  <c:v>99</c:v>
                </c:pt>
                <c:pt idx="22">
                  <c:v>00</c:v>
                </c:pt>
                <c:pt idx="23">
                  <c:v>01</c:v>
                </c:pt>
                <c:pt idx="24">
                  <c:v>02</c:v>
                </c:pt>
                <c:pt idx="25">
                  <c:v>03</c:v>
                </c:pt>
                <c:pt idx="26">
                  <c:v>04</c:v>
                </c:pt>
                <c:pt idx="27">
                  <c:v>05</c:v>
                </c:pt>
                <c:pt idx="28">
                  <c:v>06</c:v>
                </c:pt>
                <c:pt idx="29">
                  <c:v>07</c:v>
                </c:pt>
                <c:pt idx="30">
                  <c:v>08</c:v>
                </c:pt>
                <c:pt idx="31">
                  <c:v>09</c:v>
                </c:pt>
                <c:pt idx="32">
                  <c:v>10</c:v>
                </c:pt>
                <c:pt idx="33">
                  <c:v>11</c:v>
                </c:pt>
                <c:pt idx="34">
                  <c:v>12</c:v>
                </c:pt>
                <c:pt idx="35">
                  <c:v>13</c:v>
                </c:pt>
                <c:pt idx="36">
                  <c:v>14</c:v>
                </c:pt>
                <c:pt idx="37">
                  <c:v>15</c:v>
                </c:pt>
                <c:pt idx="38">
                  <c:v>16</c:v>
                </c:pt>
                <c:pt idx="39">
                  <c:v>17</c:v>
                </c:pt>
                <c:pt idx="40">
                  <c:v>18</c:v>
                </c:pt>
                <c:pt idx="41">
                  <c:v>19</c:v>
                </c:pt>
                <c:pt idx="42">
                  <c:v>20</c:v>
                </c:pt>
                <c:pt idx="43">
                  <c:v>21</c:v>
                </c:pt>
                <c:pt idx="44">
                  <c:v>22</c:v>
                </c:pt>
              </c:strCache>
            </c:strRef>
          </c:cat>
          <c:val>
            <c:numRef>
              <c:f>Sheet1!$E$4:$E$48</c:f>
              <c:numCache>
                <c:formatCode>#,##0</c:formatCode>
                <c:ptCount val="45"/>
                <c:pt idx="0">
                  <c:v>7000</c:v>
                </c:pt>
                <c:pt idx="1">
                  <c:v>3500</c:v>
                </c:pt>
                <c:pt idx="2">
                  <c:v>6000</c:v>
                </c:pt>
                <c:pt idx="3">
                  <c:v>6000</c:v>
                </c:pt>
                <c:pt idx="4">
                  <c:v>5000</c:v>
                </c:pt>
                <c:pt idx="5">
                  <c:v>4773</c:v>
                </c:pt>
                <c:pt idx="6">
                  <c:v>15443</c:v>
                </c:pt>
                <c:pt idx="7">
                  <c:v>11770</c:v>
                </c:pt>
                <c:pt idx="8">
                  <c:v>12106</c:v>
                </c:pt>
                <c:pt idx="9">
                  <c:v>18358</c:v>
                </c:pt>
                <c:pt idx="10">
                  <c:v>17623</c:v>
                </c:pt>
                <c:pt idx="11">
                  <c:v>6336</c:v>
                </c:pt>
                <c:pt idx="12">
                  <c:v>6504</c:v>
                </c:pt>
                <c:pt idx="13">
                  <c:v>4786</c:v>
                </c:pt>
                <c:pt idx="14">
                  <c:v>11859</c:v>
                </c:pt>
                <c:pt idx="15">
                  <c:v>6008</c:v>
                </c:pt>
                <c:pt idx="16">
                  <c:v>5476</c:v>
                </c:pt>
                <c:pt idx="17">
                  <c:v>6126</c:v>
                </c:pt>
                <c:pt idx="18">
                  <c:v>12828</c:v>
                </c:pt>
                <c:pt idx="19">
                  <c:v>28416</c:v>
                </c:pt>
                <c:pt idx="20">
                  <c:v>22511</c:v>
                </c:pt>
                <c:pt idx="21">
                  <c:v>15120</c:v>
                </c:pt>
                <c:pt idx="22">
                  <c:v>15219</c:v>
                </c:pt>
                <c:pt idx="23">
                  <c:v>19310</c:v>
                </c:pt>
                <c:pt idx="24">
                  <c:v>31784</c:v>
                </c:pt>
                <c:pt idx="25">
                  <c:v>23004</c:v>
                </c:pt>
                <c:pt idx="26">
                  <c:v>11551</c:v>
                </c:pt>
                <c:pt idx="27">
                  <c:v>9356</c:v>
                </c:pt>
                <c:pt idx="28">
                  <c:v>10497</c:v>
                </c:pt>
                <c:pt idx="29">
                  <c:v>25945</c:v>
                </c:pt>
                <c:pt idx="30">
                  <c:v>15641</c:v>
                </c:pt>
                <c:pt idx="31">
                  <c:v>16038</c:v>
                </c:pt>
                <c:pt idx="32">
                  <c:v>25587</c:v>
                </c:pt>
                <c:pt idx="33">
                  <c:v>9900</c:v>
                </c:pt>
                <c:pt idx="34">
                  <c:v>10324</c:v>
                </c:pt>
                <c:pt idx="35">
                  <c:v>10496</c:v>
                </c:pt>
                <c:pt idx="36">
                  <c:v>5469</c:v>
                </c:pt>
                <c:pt idx="37">
                  <c:v>5046</c:v>
                </c:pt>
                <c:pt idx="38">
                  <c:v>5954</c:v>
                </c:pt>
                <c:pt idx="39">
                  <c:v>3980</c:v>
                </c:pt>
                <c:pt idx="40">
                  <c:v>3391</c:v>
                </c:pt>
                <c:pt idx="41">
                  <c:v>2723</c:v>
                </c:pt>
                <c:pt idx="42">
                  <c:v>2798</c:v>
                </c:pt>
                <c:pt idx="43">
                  <c:v>3631</c:v>
                </c:pt>
                <c:pt idx="44" formatCode="General">
                  <c:v>1585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40-45E8-9815-5306BFE2D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7807648"/>
        <c:axId val="1578056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Sheet1!$G$4:$G$48</c15:sqref>
                        </c15:formulaRef>
                      </c:ext>
                    </c:extLst>
                    <c:strCache>
                      <c:ptCount val="45"/>
                      <c:pt idx="0">
                        <c:v>78</c:v>
                      </c:pt>
                      <c:pt idx="1">
                        <c:v>79</c:v>
                      </c:pt>
                      <c:pt idx="2">
                        <c:v>80</c:v>
                      </c:pt>
                      <c:pt idx="3">
                        <c:v>81</c:v>
                      </c:pt>
                      <c:pt idx="4">
                        <c:v>82</c:v>
                      </c:pt>
                      <c:pt idx="5">
                        <c:v>83</c:v>
                      </c:pt>
                      <c:pt idx="6">
                        <c:v>84</c:v>
                      </c:pt>
                      <c:pt idx="7">
                        <c:v>85</c:v>
                      </c:pt>
                      <c:pt idx="8">
                        <c:v>86</c:v>
                      </c:pt>
                      <c:pt idx="9">
                        <c:v>87</c:v>
                      </c:pt>
                      <c:pt idx="10">
                        <c:v>88</c:v>
                      </c:pt>
                      <c:pt idx="11">
                        <c:v>89</c:v>
                      </c:pt>
                      <c:pt idx="12">
                        <c:v>90</c:v>
                      </c:pt>
                      <c:pt idx="13">
                        <c:v>91</c:v>
                      </c:pt>
                      <c:pt idx="14">
                        <c:v>92</c:v>
                      </c:pt>
                      <c:pt idx="15">
                        <c:v>93</c:v>
                      </c:pt>
                      <c:pt idx="16">
                        <c:v>94</c:v>
                      </c:pt>
                      <c:pt idx="17">
                        <c:v>95</c:v>
                      </c:pt>
                      <c:pt idx="18">
                        <c:v>96</c:v>
                      </c:pt>
                      <c:pt idx="19">
                        <c:v>97</c:v>
                      </c:pt>
                      <c:pt idx="20">
                        <c:v>98</c:v>
                      </c:pt>
                      <c:pt idx="21">
                        <c:v>99</c:v>
                      </c:pt>
                      <c:pt idx="22">
                        <c:v>00</c:v>
                      </c:pt>
                      <c:pt idx="23">
                        <c:v>01</c:v>
                      </c:pt>
                      <c:pt idx="24">
                        <c:v>02</c:v>
                      </c:pt>
                      <c:pt idx="25">
                        <c:v>03</c:v>
                      </c:pt>
                      <c:pt idx="26">
                        <c:v>04</c:v>
                      </c:pt>
                      <c:pt idx="27">
                        <c:v>05</c:v>
                      </c:pt>
                      <c:pt idx="28">
                        <c:v>06</c:v>
                      </c:pt>
                      <c:pt idx="29">
                        <c:v>07</c:v>
                      </c:pt>
                      <c:pt idx="30">
                        <c:v>08</c:v>
                      </c:pt>
                      <c:pt idx="31">
                        <c:v>09</c:v>
                      </c:pt>
                      <c:pt idx="32">
                        <c:v>10</c:v>
                      </c:pt>
                      <c:pt idx="33">
                        <c:v>11</c:v>
                      </c:pt>
                      <c:pt idx="34">
                        <c:v>12</c:v>
                      </c:pt>
                      <c:pt idx="35">
                        <c:v>13</c:v>
                      </c:pt>
                      <c:pt idx="36">
                        <c:v>14</c:v>
                      </c:pt>
                      <c:pt idx="37">
                        <c:v>15</c:v>
                      </c:pt>
                      <c:pt idx="38">
                        <c:v>16</c:v>
                      </c:pt>
                      <c:pt idx="39">
                        <c:v>17</c:v>
                      </c:pt>
                      <c:pt idx="40">
                        <c:v>18</c:v>
                      </c:pt>
                      <c:pt idx="41">
                        <c:v>19</c:v>
                      </c:pt>
                      <c:pt idx="42">
                        <c:v>20</c:v>
                      </c:pt>
                      <c:pt idx="43">
                        <c:v>21</c:v>
                      </c:pt>
                      <c:pt idx="44">
                        <c:v>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Sheet1!$D$4:$D$44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900</c:v>
                      </c:pt>
                      <c:pt idx="1">
                        <c:v>300</c:v>
                      </c:pt>
                      <c:pt idx="2">
                        <c:v>600</c:v>
                      </c:pt>
                      <c:pt idx="3">
                        <c:v>500</c:v>
                      </c:pt>
                      <c:pt idx="4">
                        <c:v>1200</c:v>
                      </c:pt>
                      <c:pt idx="5">
                        <c:v>1249</c:v>
                      </c:pt>
                      <c:pt idx="6">
                        <c:v>7684</c:v>
                      </c:pt>
                      <c:pt idx="7">
                        <c:v>3824</c:v>
                      </c:pt>
                      <c:pt idx="8">
                        <c:v>5056</c:v>
                      </c:pt>
                      <c:pt idx="9">
                        <c:v>9803</c:v>
                      </c:pt>
                      <c:pt idx="10" formatCode="#,##0">
                        <c:v>8367</c:v>
                      </c:pt>
                      <c:pt idx="11" formatCode="#,##0">
                        <c:v>2909</c:v>
                      </c:pt>
                      <c:pt idx="12" formatCode="#,##0">
                        <c:v>3659</c:v>
                      </c:pt>
                      <c:pt idx="13" formatCode="#,##0">
                        <c:v>2852</c:v>
                      </c:pt>
                      <c:pt idx="14" formatCode="#,##0">
                        <c:v>8409</c:v>
                      </c:pt>
                      <c:pt idx="15" formatCode="#,##0">
                        <c:v>4261</c:v>
                      </c:pt>
                      <c:pt idx="16" formatCode="#,##0">
                        <c:v>4293</c:v>
                      </c:pt>
                      <c:pt idx="17" formatCode="#,##0">
                        <c:v>4391</c:v>
                      </c:pt>
                      <c:pt idx="18" formatCode="#,##0">
                        <c:v>11855</c:v>
                      </c:pt>
                      <c:pt idx="19" formatCode="#,##0">
                        <c:v>23618</c:v>
                      </c:pt>
                      <c:pt idx="20" formatCode="#,##0">
                        <c:v>17703</c:v>
                      </c:pt>
                      <c:pt idx="21" formatCode="#,##0">
                        <c:v>11110</c:v>
                      </c:pt>
                      <c:pt idx="22" formatCode="#,##0">
                        <c:v>13785</c:v>
                      </c:pt>
                      <c:pt idx="23" formatCode="#,##0">
                        <c:v>15072</c:v>
                      </c:pt>
                      <c:pt idx="24" formatCode="#,##0">
                        <c:v>25263</c:v>
                      </c:pt>
                      <c:pt idx="25" formatCode="#,##0">
                        <c:v>15203</c:v>
                      </c:pt>
                      <c:pt idx="26" formatCode="#,##0">
                        <c:v>6543</c:v>
                      </c:pt>
                      <c:pt idx="27" formatCode="#,##0">
                        <c:v>4972</c:v>
                      </c:pt>
                      <c:pt idx="28" formatCode="#,##0">
                        <c:v>4838</c:v>
                      </c:pt>
                      <c:pt idx="29" formatCode="#,##0">
                        <c:v>19189</c:v>
                      </c:pt>
                      <c:pt idx="30" formatCode="#,##0">
                        <c:v>7929</c:v>
                      </c:pt>
                      <c:pt idx="31" formatCode="#,##0">
                        <c:v>9498</c:v>
                      </c:pt>
                      <c:pt idx="32" formatCode="#,##0">
                        <c:v>15768</c:v>
                      </c:pt>
                      <c:pt idx="33" formatCode="#,##0">
                        <c:v>5101</c:v>
                      </c:pt>
                      <c:pt idx="34" formatCode="#,##0">
                        <c:v>5363</c:v>
                      </c:pt>
                      <c:pt idx="35" formatCode="#,##0">
                        <c:v>4336</c:v>
                      </c:pt>
                      <c:pt idx="36" formatCode="#,##0">
                        <c:v>2884</c:v>
                      </c:pt>
                      <c:pt idx="37" formatCode="#,##0">
                        <c:v>2002</c:v>
                      </c:pt>
                      <c:pt idx="38" formatCode="#,##0">
                        <c:v>1926</c:v>
                      </c:pt>
                      <c:pt idx="39">
                        <c:v>553</c:v>
                      </c:pt>
                      <c:pt idx="40" formatCode="#,##0">
                        <c:v>1039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E40-45E8-9815-5306BFE2DFAE}"/>
                  </c:ext>
                </c:extLst>
              </c15:ser>
            </c15:filteredBarSeries>
          </c:ext>
        </c:extLst>
      </c:barChart>
      <c:catAx>
        <c:axId val="15780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05688"/>
        <c:crosses val="autoZero"/>
        <c:auto val="1"/>
        <c:lblAlgn val="ctr"/>
        <c:lblOffset val="100"/>
        <c:noMultiLvlLbl val="0"/>
      </c:catAx>
      <c:valAx>
        <c:axId val="157805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0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969269466316706E-2"/>
          <c:y val="3.5871780904186003E-2"/>
          <c:w val="0.9169080818295865"/>
          <c:h val="0.91807033419199491"/>
        </c:manualLayout>
      </c:layout>
      <c:barChart>
        <c:barDir val="col"/>
        <c:grouping val="clustered"/>
        <c:varyColors val="0"/>
        <c:ser>
          <c:idx val="0"/>
          <c:order val="0"/>
          <c:tx>
            <c:v>Wild Escapement</c:v>
          </c:tx>
          <c:spPr>
            <a:solidFill>
              <a:srgbClr val="FF3399"/>
            </a:solidFill>
            <a:ln>
              <a:noFill/>
            </a:ln>
            <a:effectLst/>
          </c:spPr>
          <c:invertIfNegative val="0"/>
          <c:cat>
            <c:strRef>
              <c:f>Sheet1!$G$4:$G$48</c:f>
              <c:strCache>
                <c:ptCount val="45"/>
                <c:pt idx="0">
                  <c:v>78</c:v>
                </c:pt>
                <c:pt idx="1">
                  <c:v>79</c:v>
                </c:pt>
                <c:pt idx="2">
                  <c:v>80</c:v>
                </c:pt>
                <c:pt idx="3">
                  <c:v>81</c:v>
                </c:pt>
                <c:pt idx="4">
                  <c:v>82</c:v>
                </c:pt>
                <c:pt idx="5">
                  <c:v>83</c:v>
                </c:pt>
                <c:pt idx="6">
                  <c:v>84</c:v>
                </c:pt>
                <c:pt idx="7">
                  <c:v>85</c:v>
                </c:pt>
                <c:pt idx="8">
                  <c:v>86</c:v>
                </c:pt>
                <c:pt idx="9">
                  <c:v>87</c:v>
                </c:pt>
                <c:pt idx="10">
                  <c:v>88</c:v>
                </c:pt>
                <c:pt idx="11">
                  <c:v>89</c:v>
                </c:pt>
                <c:pt idx="12">
                  <c:v>90</c:v>
                </c:pt>
                <c:pt idx="13">
                  <c:v>91</c:v>
                </c:pt>
                <c:pt idx="14">
                  <c:v>92</c:v>
                </c:pt>
                <c:pt idx="15">
                  <c:v>93</c:v>
                </c:pt>
                <c:pt idx="16">
                  <c:v>94</c:v>
                </c:pt>
                <c:pt idx="17">
                  <c:v>95</c:v>
                </c:pt>
                <c:pt idx="18">
                  <c:v>96</c:v>
                </c:pt>
                <c:pt idx="19">
                  <c:v>97</c:v>
                </c:pt>
                <c:pt idx="20">
                  <c:v>98</c:v>
                </c:pt>
                <c:pt idx="21">
                  <c:v>99</c:v>
                </c:pt>
                <c:pt idx="22">
                  <c:v>00</c:v>
                </c:pt>
                <c:pt idx="23">
                  <c:v>01</c:v>
                </c:pt>
                <c:pt idx="24">
                  <c:v>02</c:v>
                </c:pt>
                <c:pt idx="25">
                  <c:v>03</c:v>
                </c:pt>
                <c:pt idx="26">
                  <c:v>04</c:v>
                </c:pt>
                <c:pt idx="27">
                  <c:v>05</c:v>
                </c:pt>
                <c:pt idx="28">
                  <c:v>06</c:v>
                </c:pt>
                <c:pt idx="29">
                  <c:v>07</c:v>
                </c:pt>
                <c:pt idx="30">
                  <c:v>08</c:v>
                </c:pt>
                <c:pt idx="31">
                  <c:v>09</c:v>
                </c:pt>
                <c:pt idx="32">
                  <c:v>10</c:v>
                </c:pt>
                <c:pt idx="33">
                  <c:v>11</c:v>
                </c:pt>
                <c:pt idx="34">
                  <c:v>12</c:v>
                </c:pt>
                <c:pt idx="35">
                  <c:v>13</c:v>
                </c:pt>
                <c:pt idx="36">
                  <c:v>14</c:v>
                </c:pt>
                <c:pt idx="37">
                  <c:v>15</c:v>
                </c:pt>
                <c:pt idx="38">
                  <c:v>16</c:v>
                </c:pt>
                <c:pt idx="39">
                  <c:v>17</c:v>
                </c:pt>
                <c:pt idx="40">
                  <c:v>18</c:v>
                </c:pt>
                <c:pt idx="41">
                  <c:v>19</c:v>
                </c:pt>
                <c:pt idx="42">
                  <c:v>20</c:v>
                </c:pt>
                <c:pt idx="43">
                  <c:v>21</c:v>
                </c:pt>
                <c:pt idx="44">
                  <c:v>22</c:v>
                </c:pt>
              </c:strCache>
            </c:strRef>
          </c:cat>
          <c:val>
            <c:numRef>
              <c:f>Sheet1!$B$4:$B$48</c:f>
              <c:numCache>
                <c:formatCode>#,##0</c:formatCode>
                <c:ptCount val="45"/>
                <c:pt idx="0">
                  <c:v>6600</c:v>
                </c:pt>
                <c:pt idx="1">
                  <c:v>2800</c:v>
                </c:pt>
                <c:pt idx="2">
                  <c:v>4200</c:v>
                </c:pt>
                <c:pt idx="3">
                  <c:v>4100</c:v>
                </c:pt>
                <c:pt idx="4">
                  <c:v>6900</c:v>
                </c:pt>
                <c:pt idx="5">
                  <c:v>6567</c:v>
                </c:pt>
                <c:pt idx="6" formatCode="General">
                  <c:v>8228</c:v>
                </c:pt>
                <c:pt idx="7" formatCode="General">
                  <c:v>7721</c:v>
                </c:pt>
                <c:pt idx="8" formatCode="General">
                  <c:v>9624</c:v>
                </c:pt>
                <c:pt idx="9" formatCode="General">
                  <c:v>6207</c:v>
                </c:pt>
                <c:pt idx="10" formatCode="General">
                  <c:v>5367</c:v>
                </c:pt>
                <c:pt idx="11">
                  <c:v>3546</c:v>
                </c:pt>
                <c:pt idx="12">
                  <c:v>4278</c:v>
                </c:pt>
                <c:pt idx="13">
                  <c:v>3653</c:v>
                </c:pt>
                <c:pt idx="14">
                  <c:v>4826</c:v>
                </c:pt>
                <c:pt idx="15" formatCode="General">
                  <c:v>904</c:v>
                </c:pt>
                <c:pt idx="16">
                  <c:v>1487</c:v>
                </c:pt>
                <c:pt idx="17" formatCode="General">
                  <c:v>482</c:v>
                </c:pt>
                <c:pt idx="18">
                  <c:v>1662</c:v>
                </c:pt>
                <c:pt idx="19">
                  <c:v>3458</c:v>
                </c:pt>
                <c:pt idx="20">
                  <c:v>1820</c:v>
                </c:pt>
                <c:pt idx="21">
                  <c:v>3800</c:v>
                </c:pt>
                <c:pt idx="22">
                  <c:v>4790</c:v>
                </c:pt>
                <c:pt idx="23">
                  <c:v>8985</c:v>
                </c:pt>
                <c:pt idx="24">
                  <c:v>8749</c:v>
                </c:pt>
                <c:pt idx="25">
                  <c:v>9363</c:v>
                </c:pt>
                <c:pt idx="26">
                  <c:v>5524</c:v>
                </c:pt>
                <c:pt idx="27">
                  <c:v>3161</c:v>
                </c:pt>
                <c:pt idx="28">
                  <c:v>3432</c:v>
                </c:pt>
                <c:pt idx="29">
                  <c:v>3986</c:v>
                </c:pt>
                <c:pt idx="30">
                  <c:v>3482</c:v>
                </c:pt>
                <c:pt idx="31">
                  <c:v>4048</c:v>
                </c:pt>
                <c:pt idx="32">
                  <c:v>4236</c:v>
                </c:pt>
                <c:pt idx="33">
                  <c:v>7257</c:v>
                </c:pt>
                <c:pt idx="34">
                  <c:v>5450</c:v>
                </c:pt>
                <c:pt idx="35">
                  <c:v>3749</c:v>
                </c:pt>
                <c:pt idx="36">
                  <c:v>3677</c:v>
                </c:pt>
                <c:pt idx="37">
                  <c:v>5358</c:v>
                </c:pt>
                <c:pt idx="38">
                  <c:v>2457</c:v>
                </c:pt>
                <c:pt idx="39">
                  <c:v>1196</c:v>
                </c:pt>
                <c:pt idx="40">
                  <c:v>1487</c:v>
                </c:pt>
                <c:pt idx="41">
                  <c:v>1605</c:v>
                </c:pt>
                <c:pt idx="42">
                  <c:v>1492</c:v>
                </c:pt>
                <c:pt idx="43">
                  <c:v>1935</c:v>
                </c:pt>
                <c:pt idx="44">
                  <c:v>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E5-485C-BEE9-8B705F966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7806864"/>
        <c:axId val="15780490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CAT</c:v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Sheet1!$G$4:$G$48</c15:sqref>
                        </c15:formulaRef>
                      </c:ext>
                    </c:extLst>
                    <c:strCache>
                      <c:ptCount val="45"/>
                      <c:pt idx="0">
                        <c:v>78</c:v>
                      </c:pt>
                      <c:pt idx="1">
                        <c:v>79</c:v>
                      </c:pt>
                      <c:pt idx="2">
                        <c:v>80</c:v>
                      </c:pt>
                      <c:pt idx="3">
                        <c:v>81</c:v>
                      </c:pt>
                      <c:pt idx="4">
                        <c:v>82</c:v>
                      </c:pt>
                      <c:pt idx="5">
                        <c:v>83</c:v>
                      </c:pt>
                      <c:pt idx="6">
                        <c:v>84</c:v>
                      </c:pt>
                      <c:pt idx="7">
                        <c:v>85</c:v>
                      </c:pt>
                      <c:pt idx="8">
                        <c:v>86</c:v>
                      </c:pt>
                      <c:pt idx="9">
                        <c:v>87</c:v>
                      </c:pt>
                      <c:pt idx="10">
                        <c:v>88</c:v>
                      </c:pt>
                      <c:pt idx="11">
                        <c:v>89</c:v>
                      </c:pt>
                      <c:pt idx="12">
                        <c:v>90</c:v>
                      </c:pt>
                      <c:pt idx="13">
                        <c:v>91</c:v>
                      </c:pt>
                      <c:pt idx="14">
                        <c:v>92</c:v>
                      </c:pt>
                      <c:pt idx="15">
                        <c:v>93</c:v>
                      </c:pt>
                      <c:pt idx="16">
                        <c:v>94</c:v>
                      </c:pt>
                      <c:pt idx="17">
                        <c:v>95</c:v>
                      </c:pt>
                      <c:pt idx="18">
                        <c:v>96</c:v>
                      </c:pt>
                      <c:pt idx="19">
                        <c:v>97</c:v>
                      </c:pt>
                      <c:pt idx="20">
                        <c:v>98</c:v>
                      </c:pt>
                      <c:pt idx="21">
                        <c:v>99</c:v>
                      </c:pt>
                      <c:pt idx="22">
                        <c:v>00</c:v>
                      </c:pt>
                      <c:pt idx="23">
                        <c:v>01</c:v>
                      </c:pt>
                      <c:pt idx="24">
                        <c:v>02</c:v>
                      </c:pt>
                      <c:pt idx="25">
                        <c:v>03</c:v>
                      </c:pt>
                      <c:pt idx="26">
                        <c:v>04</c:v>
                      </c:pt>
                      <c:pt idx="27">
                        <c:v>05</c:v>
                      </c:pt>
                      <c:pt idx="28">
                        <c:v>06</c:v>
                      </c:pt>
                      <c:pt idx="29">
                        <c:v>07</c:v>
                      </c:pt>
                      <c:pt idx="30">
                        <c:v>08</c:v>
                      </c:pt>
                      <c:pt idx="31">
                        <c:v>09</c:v>
                      </c:pt>
                      <c:pt idx="32">
                        <c:v>10</c:v>
                      </c:pt>
                      <c:pt idx="33">
                        <c:v>11</c:v>
                      </c:pt>
                      <c:pt idx="34">
                        <c:v>12</c:v>
                      </c:pt>
                      <c:pt idx="35">
                        <c:v>13</c:v>
                      </c:pt>
                      <c:pt idx="36">
                        <c:v>14</c:v>
                      </c:pt>
                      <c:pt idx="37">
                        <c:v>15</c:v>
                      </c:pt>
                      <c:pt idx="38">
                        <c:v>16</c:v>
                      </c:pt>
                      <c:pt idx="39">
                        <c:v>17</c:v>
                      </c:pt>
                      <c:pt idx="40">
                        <c:v>18</c:v>
                      </c:pt>
                      <c:pt idx="41">
                        <c:v>19</c:v>
                      </c:pt>
                      <c:pt idx="42">
                        <c:v>20</c:v>
                      </c:pt>
                      <c:pt idx="43">
                        <c:v>21</c:v>
                      </c:pt>
                      <c:pt idx="44">
                        <c:v>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Sheet1!$H$4:$H$48</c15:sqref>
                        </c15:formulaRef>
                      </c:ext>
                    </c:extLst>
                    <c:numCache>
                      <c:formatCode>General</c:formatCode>
                      <c:ptCount val="45"/>
                      <c:pt idx="0">
                        <c:v>625</c:v>
                      </c:pt>
                      <c:pt idx="1">
                        <c:v>625</c:v>
                      </c:pt>
                      <c:pt idx="2">
                        <c:v>625</c:v>
                      </c:pt>
                      <c:pt idx="3">
                        <c:v>625</c:v>
                      </c:pt>
                      <c:pt idx="4">
                        <c:v>625</c:v>
                      </c:pt>
                      <c:pt idx="5">
                        <c:v>625</c:v>
                      </c:pt>
                      <c:pt idx="6">
                        <c:v>625</c:v>
                      </c:pt>
                      <c:pt idx="7">
                        <c:v>625</c:v>
                      </c:pt>
                      <c:pt idx="8">
                        <c:v>625</c:v>
                      </c:pt>
                      <c:pt idx="9">
                        <c:v>625</c:v>
                      </c:pt>
                      <c:pt idx="10">
                        <c:v>625</c:v>
                      </c:pt>
                      <c:pt idx="11">
                        <c:v>625</c:v>
                      </c:pt>
                      <c:pt idx="12">
                        <c:v>625</c:v>
                      </c:pt>
                      <c:pt idx="13">
                        <c:v>625</c:v>
                      </c:pt>
                      <c:pt idx="14">
                        <c:v>625</c:v>
                      </c:pt>
                      <c:pt idx="15">
                        <c:v>625</c:v>
                      </c:pt>
                      <c:pt idx="16">
                        <c:v>625</c:v>
                      </c:pt>
                      <c:pt idx="17">
                        <c:v>625</c:v>
                      </c:pt>
                      <c:pt idx="18">
                        <c:v>625</c:v>
                      </c:pt>
                      <c:pt idx="19">
                        <c:v>625</c:v>
                      </c:pt>
                      <c:pt idx="20">
                        <c:v>625</c:v>
                      </c:pt>
                      <c:pt idx="21">
                        <c:v>625</c:v>
                      </c:pt>
                      <c:pt idx="22">
                        <c:v>625</c:v>
                      </c:pt>
                      <c:pt idx="23">
                        <c:v>625</c:v>
                      </c:pt>
                      <c:pt idx="24">
                        <c:v>625</c:v>
                      </c:pt>
                      <c:pt idx="25">
                        <c:v>625</c:v>
                      </c:pt>
                      <c:pt idx="26">
                        <c:v>625</c:v>
                      </c:pt>
                      <c:pt idx="27">
                        <c:v>625</c:v>
                      </c:pt>
                      <c:pt idx="28">
                        <c:v>625</c:v>
                      </c:pt>
                      <c:pt idx="29">
                        <c:v>625</c:v>
                      </c:pt>
                      <c:pt idx="30">
                        <c:v>625</c:v>
                      </c:pt>
                      <c:pt idx="31">
                        <c:v>625</c:v>
                      </c:pt>
                      <c:pt idx="32">
                        <c:v>625</c:v>
                      </c:pt>
                      <c:pt idx="33">
                        <c:v>625</c:v>
                      </c:pt>
                      <c:pt idx="34">
                        <c:v>625</c:v>
                      </c:pt>
                      <c:pt idx="35">
                        <c:v>625</c:v>
                      </c:pt>
                      <c:pt idx="36">
                        <c:v>625</c:v>
                      </c:pt>
                      <c:pt idx="37">
                        <c:v>625</c:v>
                      </c:pt>
                      <c:pt idx="38">
                        <c:v>625</c:v>
                      </c:pt>
                      <c:pt idx="39">
                        <c:v>625</c:v>
                      </c:pt>
                      <c:pt idx="40">
                        <c:v>625</c:v>
                      </c:pt>
                      <c:pt idx="41">
                        <c:v>625</c:v>
                      </c:pt>
                      <c:pt idx="42">
                        <c:v>625</c:v>
                      </c:pt>
                      <c:pt idx="43">
                        <c:v>625</c:v>
                      </c:pt>
                      <c:pt idx="44">
                        <c:v>625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0EE5-485C-BEE9-8B705F9667D2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v>MAT</c:v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Sheet1!$G$4:$G$48</c15:sqref>
                        </c15:formulaRef>
                      </c:ext>
                    </c:extLst>
                    <c:strCache>
                      <c:ptCount val="45"/>
                      <c:pt idx="0">
                        <c:v>78</c:v>
                      </c:pt>
                      <c:pt idx="1">
                        <c:v>79</c:v>
                      </c:pt>
                      <c:pt idx="2">
                        <c:v>80</c:v>
                      </c:pt>
                      <c:pt idx="3">
                        <c:v>81</c:v>
                      </c:pt>
                      <c:pt idx="4">
                        <c:v>82</c:v>
                      </c:pt>
                      <c:pt idx="5">
                        <c:v>83</c:v>
                      </c:pt>
                      <c:pt idx="6">
                        <c:v>84</c:v>
                      </c:pt>
                      <c:pt idx="7">
                        <c:v>85</c:v>
                      </c:pt>
                      <c:pt idx="8">
                        <c:v>86</c:v>
                      </c:pt>
                      <c:pt idx="9">
                        <c:v>87</c:v>
                      </c:pt>
                      <c:pt idx="10">
                        <c:v>88</c:v>
                      </c:pt>
                      <c:pt idx="11">
                        <c:v>89</c:v>
                      </c:pt>
                      <c:pt idx="12">
                        <c:v>90</c:v>
                      </c:pt>
                      <c:pt idx="13">
                        <c:v>91</c:v>
                      </c:pt>
                      <c:pt idx="14">
                        <c:v>92</c:v>
                      </c:pt>
                      <c:pt idx="15">
                        <c:v>93</c:v>
                      </c:pt>
                      <c:pt idx="16">
                        <c:v>94</c:v>
                      </c:pt>
                      <c:pt idx="17">
                        <c:v>95</c:v>
                      </c:pt>
                      <c:pt idx="18">
                        <c:v>96</c:v>
                      </c:pt>
                      <c:pt idx="19">
                        <c:v>97</c:v>
                      </c:pt>
                      <c:pt idx="20">
                        <c:v>98</c:v>
                      </c:pt>
                      <c:pt idx="21">
                        <c:v>99</c:v>
                      </c:pt>
                      <c:pt idx="22">
                        <c:v>00</c:v>
                      </c:pt>
                      <c:pt idx="23">
                        <c:v>01</c:v>
                      </c:pt>
                      <c:pt idx="24">
                        <c:v>02</c:v>
                      </c:pt>
                      <c:pt idx="25">
                        <c:v>03</c:v>
                      </c:pt>
                      <c:pt idx="26">
                        <c:v>04</c:v>
                      </c:pt>
                      <c:pt idx="27">
                        <c:v>05</c:v>
                      </c:pt>
                      <c:pt idx="28">
                        <c:v>06</c:v>
                      </c:pt>
                      <c:pt idx="29">
                        <c:v>07</c:v>
                      </c:pt>
                      <c:pt idx="30">
                        <c:v>08</c:v>
                      </c:pt>
                      <c:pt idx="31">
                        <c:v>09</c:v>
                      </c:pt>
                      <c:pt idx="32">
                        <c:v>10</c:v>
                      </c:pt>
                      <c:pt idx="33">
                        <c:v>11</c:v>
                      </c:pt>
                      <c:pt idx="34">
                        <c:v>12</c:v>
                      </c:pt>
                      <c:pt idx="35">
                        <c:v>13</c:v>
                      </c:pt>
                      <c:pt idx="36">
                        <c:v>14</c:v>
                      </c:pt>
                      <c:pt idx="37">
                        <c:v>15</c:v>
                      </c:pt>
                      <c:pt idx="38">
                        <c:v>16</c:v>
                      </c:pt>
                      <c:pt idx="39">
                        <c:v>17</c:v>
                      </c:pt>
                      <c:pt idx="40">
                        <c:v>18</c:v>
                      </c:pt>
                      <c:pt idx="41">
                        <c:v>19</c:v>
                      </c:pt>
                      <c:pt idx="42">
                        <c:v>20</c:v>
                      </c:pt>
                      <c:pt idx="43">
                        <c:v>21</c:v>
                      </c:pt>
                      <c:pt idx="44">
                        <c:v>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Sheet1!$I$4:$I$48</c15:sqref>
                        </c15:formulaRef>
                      </c:ext>
                    </c:extLst>
                    <c:numCache>
                      <c:formatCode>General</c:formatCode>
                      <c:ptCount val="45"/>
                      <c:pt idx="0">
                        <c:v>2500</c:v>
                      </c:pt>
                      <c:pt idx="1">
                        <c:v>2500</c:v>
                      </c:pt>
                      <c:pt idx="2">
                        <c:v>2500</c:v>
                      </c:pt>
                      <c:pt idx="3">
                        <c:v>2500</c:v>
                      </c:pt>
                      <c:pt idx="4">
                        <c:v>2500</c:v>
                      </c:pt>
                      <c:pt idx="5">
                        <c:v>2500</c:v>
                      </c:pt>
                      <c:pt idx="6">
                        <c:v>2500</c:v>
                      </c:pt>
                      <c:pt idx="7">
                        <c:v>2500</c:v>
                      </c:pt>
                      <c:pt idx="8">
                        <c:v>2500</c:v>
                      </c:pt>
                      <c:pt idx="9">
                        <c:v>2500</c:v>
                      </c:pt>
                      <c:pt idx="10">
                        <c:v>2500</c:v>
                      </c:pt>
                      <c:pt idx="11">
                        <c:v>2500</c:v>
                      </c:pt>
                      <c:pt idx="12">
                        <c:v>2500</c:v>
                      </c:pt>
                      <c:pt idx="13">
                        <c:v>2500</c:v>
                      </c:pt>
                      <c:pt idx="14">
                        <c:v>2500</c:v>
                      </c:pt>
                      <c:pt idx="15">
                        <c:v>2500</c:v>
                      </c:pt>
                      <c:pt idx="16">
                        <c:v>2500</c:v>
                      </c:pt>
                      <c:pt idx="17">
                        <c:v>2500</c:v>
                      </c:pt>
                      <c:pt idx="18">
                        <c:v>2500</c:v>
                      </c:pt>
                      <c:pt idx="19">
                        <c:v>2500</c:v>
                      </c:pt>
                      <c:pt idx="20">
                        <c:v>2500</c:v>
                      </c:pt>
                      <c:pt idx="21">
                        <c:v>2500</c:v>
                      </c:pt>
                      <c:pt idx="22">
                        <c:v>2500</c:v>
                      </c:pt>
                      <c:pt idx="23">
                        <c:v>2500</c:v>
                      </c:pt>
                      <c:pt idx="24">
                        <c:v>2500</c:v>
                      </c:pt>
                      <c:pt idx="25">
                        <c:v>2500</c:v>
                      </c:pt>
                      <c:pt idx="26">
                        <c:v>2500</c:v>
                      </c:pt>
                      <c:pt idx="27">
                        <c:v>2500</c:v>
                      </c:pt>
                      <c:pt idx="28">
                        <c:v>2500</c:v>
                      </c:pt>
                      <c:pt idx="29">
                        <c:v>2500</c:v>
                      </c:pt>
                      <c:pt idx="30">
                        <c:v>2500</c:v>
                      </c:pt>
                      <c:pt idx="31">
                        <c:v>2500</c:v>
                      </c:pt>
                      <c:pt idx="32">
                        <c:v>2500</c:v>
                      </c:pt>
                      <c:pt idx="33">
                        <c:v>2500</c:v>
                      </c:pt>
                      <c:pt idx="34">
                        <c:v>2500</c:v>
                      </c:pt>
                      <c:pt idx="35">
                        <c:v>2500</c:v>
                      </c:pt>
                      <c:pt idx="36">
                        <c:v>2500</c:v>
                      </c:pt>
                      <c:pt idx="37">
                        <c:v>2500</c:v>
                      </c:pt>
                      <c:pt idx="38">
                        <c:v>2500</c:v>
                      </c:pt>
                      <c:pt idx="39">
                        <c:v>2500</c:v>
                      </c:pt>
                      <c:pt idx="40">
                        <c:v>2500</c:v>
                      </c:pt>
                      <c:pt idx="41">
                        <c:v>2500</c:v>
                      </c:pt>
                      <c:pt idx="42">
                        <c:v>2500</c:v>
                      </c:pt>
                      <c:pt idx="43">
                        <c:v>2500</c:v>
                      </c:pt>
                      <c:pt idx="44">
                        <c:v>2500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EE5-485C-BEE9-8B705F9667D2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v>Esc. Goal</c:v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Sheet1!$G$4:$G$48</c15:sqref>
                        </c15:formulaRef>
                      </c:ext>
                    </c:extLst>
                    <c:strCache>
                      <c:ptCount val="45"/>
                      <c:pt idx="0">
                        <c:v>78</c:v>
                      </c:pt>
                      <c:pt idx="1">
                        <c:v>79</c:v>
                      </c:pt>
                      <c:pt idx="2">
                        <c:v>80</c:v>
                      </c:pt>
                      <c:pt idx="3">
                        <c:v>81</c:v>
                      </c:pt>
                      <c:pt idx="4">
                        <c:v>82</c:v>
                      </c:pt>
                      <c:pt idx="5">
                        <c:v>83</c:v>
                      </c:pt>
                      <c:pt idx="6">
                        <c:v>84</c:v>
                      </c:pt>
                      <c:pt idx="7">
                        <c:v>85</c:v>
                      </c:pt>
                      <c:pt idx="8">
                        <c:v>86</c:v>
                      </c:pt>
                      <c:pt idx="9">
                        <c:v>87</c:v>
                      </c:pt>
                      <c:pt idx="10">
                        <c:v>88</c:v>
                      </c:pt>
                      <c:pt idx="11">
                        <c:v>89</c:v>
                      </c:pt>
                      <c:pt idx="12">
                        <c:v>90</c:v>
                      </c:pt>
                      <c:pt idx="13">
                        <c:v>91</c:v>
                      </c:pt>
                      <c:pt idx="14">
                        <c:v>92</c:v>
                      </c:pt>
                      <c:pt idx="15">
                        <c:v>93</c:v>
                      </c:pt>
                      <c:pt idx="16">
                        <c:v>94</c:v>
                      </c:pt>
                      <c:pt idx="17">
                        <c:v>95</c:v>
                      </c:pt>
                      <c:pt idx="18">
                        <c:v>96</c:v>
                      </c:pt>
                      <c:pt idx="19">
                        <c:v>97</c:v>
                      </c:pt>
                      <c:pt idx="20">
                        <c:v>98</c:v>
                      </c:pt>
                      <c:pt idx="21">
                        <c:v>99</c:v>
                      </c:pt>
                      <c:pt idx="22">
                        <c:v>00</c:v>
                      </c:pt>
                      <c:pt idx="23">
                        <c:v>01</c:v>
                      </c:pt>
                      <c:pt idx="24">
                        <c:v>02</c:v>
                      </c:pt>
                      <c:pt idx="25">
                        <c:v>03</c:v>
                      </c:pt>
                      <c:pt idx="26">
                        <c:v>04</c:v>
                      </c:pt>
                      <c:pt idx="27">
                        <c:v>05</c:v>
                      </c:pt>
                      <c:pt idx="28">
                        <c:v>06</c:v>
                      </c:pt>
                      <c:pt idx="29">
                        <c:v>07</c:v>
                      </c:pt>
                      <c:pt idx="30">
                        <c:v>08</c:v>
                      </c:pt>
                      <c:pt idx="31">
                        <c:v>09</c:v>
                      </c:pt>
                      <c:pt idx="32">
                        <c:v>10</c:v>
                      </c:pt>
                      <c:pt idx="33">
                        <c:v>11</c:v>
                      </c:pt>
                      <c:pt idx="34">
                        <c:v>12</c:v>
                      </c:pt>
                      <c:pt idx="35">
                        <c:v>13</c:v>
                      </c:pt>
                      <c:pt idx="36">
                        <c:v>14</c:v>
                      </c:pt>
                      <c:pt idx="37">
                        <c:v>15</c:v>
                      </c:pt>
                      <c:pt idx="38">
                        <c:v>16</c:v>
                      </c:pt>
                      <c:pt idx="39">
                        <c:v>17</c:v>
                      </c:pt>
                      <c:pt idx="40">
                        <c:v>18</c:v>
                      </c:pt>
                      <c:pt idx="41">
                        <c:v>19</c:v>
                      </c:pt>
                      <c:pt idx="42">
                        <c:v>20</c:v>
                      </c:pt>
                      <c:pt idx="43">
                        <c:v>21</c:v>
                      </c:pt>
                      <c:pt idx="44">
                        <c:v>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Sheet1!$J$4:$J$48</c15:sqref>
                        </c15:formulaRef>
                      </c:ext>
                    </c:extLst>
                    <c:numCache>
                      <c:formatCode>General</c:formatCode>
                      <c:ptCount val="45"/>
                      <c:pt idx="0">
                        <c:v>6575</c:v>
                      </c:pt>
                      <c:pt idx="1">
                        <c:v>6575</c:v>
                      </c:pt>
                      <c:pt idx="2">
                        <c:v>6575</c:v>
                      </c:pt>
                      <c:pt idx="3">
                        <c:v>6575</c:v>
                      </c:pt>
                      <c:pt idx="4">
                        <c:v>6575</c:v>
                      </c:pt>
                      <c:pt idx="5">
                        <c:v>6575</c:v>
                      </c:pt>
                      <c:pt idx="6">
                        <c:v>6575</c:v>
                      </c:pt>
                      <c:pt idx="7">
                        <c:v>6575</c:v>
                      </c:pt>
                      <c:pt idx="8">
                        <c:v>6575</c:v>
                      </c:pt>
                      <c:pt idx="9">
                        <c:v>6575</c:v>
                      </c:pt>
                      <c:pt idx="10">
                        <c:v>6575</c:v>
                      </c:pt>
                      <c:pt idx="11">
                        <c:v>6575</c:v>
                      </c:pt>
                      <c:pt idx="12">
                        <c:v>6575</c:v>
                      </c:pt>
                      <c:pt idx="13">
                        <c:v>6575</c:v>
                      </c:pt>
                      <c:pt idx="14">
                        <c:v>6575</c:v>
                      </c:pt>
                      <c:pt idx="15">
                        <c:v>6575</c:v>
                      </c:pt>
                      <c:pt idx="16">
                        <c:v>6575</c:v>
                      </c:pt>
                      <c:pt idx="17">
                        <c:v>6575</c:v>
                      </c:pt>
                      <c:pt idx="18">
                        <c:v>6575</c:v>
                      </c:pt>
                      <c:pt idx="19">
                        <c:v>6575</c:v>
                      </c:pt>
                      <c:pt idx="20">
                        <c:v>6575</c:v>
                      </c:pt>
                      <c:pt idx="21">
                        <c:v>6575</c:v>
                      </c:pt>
                      <c:pt idx="22">
                        <c:v>6575</c:v>
                      </c:pt>
                      <c:pt idx="23">
                        <c:v>6575</c:v>
                      </c:pt>
                      <c:pt idx="24">
                        <c:v>6575</c:v>
                      </c:pt>
                      <c:pt idx="25">
                        <c:v>6575</c:v>
                      </c:pt>
                      <c:pt idx="26">
                        <c:v>6575</c:v>
                      </c:pt>
                      <c:pt idx="27">
                        <c:v>6575</c:v>
                      </c:pt>
                      <c:pt idx="28">
                        <c:v>6575</c:v>
                      </c:pt>
                      <c:pt idx="29">
                        <c:v>6575</c:v>
                      </c:pt>
                      <c:pt idx="30">
                        <c:v>6575</c:v>
                      </c:pt>
                      <c:pt idx="31">
                        <c:v>6575</c:v>
                      </c:pt>
                      <c:pt idx="32">
                        <c:v>6575</c:v>
                      </c:pt>
                      <c:pt idx="33">
                        <c:v>6575</c:v>
                      </c:pt>
                      <c:pt idx="34">
                        <c:v>6575</c:v>
                      </c:pt>
                      <c:pt idx="35">
                        <c:v>6575</c:v>
                      </c:pt>
                      <c:pt idx="36">
                        <c:v>6575</c:v>
                      </c:pt>
                      <c:pt idx="37">
                        <c:v>6575</c:v>
                      </c:pt>
                      <c:pt idx="38">
                        <c:v>6575</c:v>
                      </c:pt>
                      <c:pt idx="39">
                        <c:v>6575</c:v>
                      </c:pt>
                      <c:pt idx="40">
                        <c:v>6575</c:v>
                      </c:pt>
                      <c:pt idx="41">
                        <c:v>6575</c:v>
                      </c:pt>
                      <c:pt idx="42">
                        <c:v>6575</c:v>
                      </c:pt>
                      <c:pt idx="43">
                        <c:v>6575</c:v>
                      </c:pt>
                      <c:pt idx="44">
                        <c:v>6575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EE5-485C-BEE9-8B705F9667D2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4"/>
          <c:order val="4"/>
          <c:tx>
            <c:v>Wild Caught an Released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Sheet1!$G$4:$G$48</c:f>
              <c:strCache>
                <c:ptCount val="45"/>
                <c:pt idx="0">
                  <c:v>78</c:v>
                </c:pt>
                <c:pt idx="1">
                  <c:v>79</c:v>
                </c:pt>
                <c:pt idx="2">
                  <c:v>80</c:v>
                </c:pt>
                <c:pt idx="3">
                  <c:v>81</c:v>
                </c:pt>
                <c:pt idx="4">
                  <c:v>82</c:v>
                </c:pt>
                <c:pt idx="5">
                  <c:v>83</c:v>
                </c:pt>
                <c:pt idx="6">
                  <c:v>84</c:v>
                </c:pt>
                <c:pt idx="7">
                  <c:v>85</c:v>
                </c:pt>
                <c:pt idx="8">
                  <c:v>86</c:v>
                </c:pt>
                <c:pt idx="9">
                  <c:v>87</c:v>
                </c:pt>
                <c:pt idx="10">
                  <c:v>88</c:v>
                </c:pt>
                <c:pt idx="11">
                  <c:v>89</c:v>
                </c:pt>
                <c:pt idx="12">
                  <c:v>90</c:v>
                </c:pt>
                <c:pt idx="13">
                  <c:v>91</c:v>
                </c:pt>
                <c:pt idx="14">
                  <c:v>92</c:v>
                </c:pt>
                <c:pt idx="15">
                  <c:v>93</c:v>
                </c:pt>
                <c:pt idx="16">
                  <c:v>94</c:v>
                </c:pt>
                <c:pt idx="17">
                  <c:v>95</c:v>
                </c:pt>
                <c:pt idx="18">
                  <c:v>96</c:v>
                </c:pt>
                <c:pt idx="19">
                  <c:v>97</c:v>
                </c:pt>
                <c:pt idx="20">
                  <c:v>98</c:v>
                </c:pt>
                <c:pt idx="21">
                  <c:v>99</c:v>
                </c:pt>
                <c:pt idx="22">
                  <c:v>00</c:v>
                </c:pt>
                <c:pt idx="23">
                  <c:v>01</c:v>
                </c:pt>
                <c:pt idx="24">
                  <c:v>02</c:v>
                </c:pt>
                <c:pt idx="25">
                  <c:v>03</c:v>
                </c:pt>
                <c:pt idx="26">
                  <c:v>04</c:v>
                </c:pt>
                <c:pt idx="27">
                  <c:v>05</c:v>
                </c:pt>
                <c:pt idx="28">
                  <c:v>06</c:v>
                </c:pt>
                <c:pt idx="29">
                  <c:v>07</c:v>
                </c:pt>
                <c:pt idx="30">
                  <c:v>08</c:v>
                </c:pt>
                <c:pt idx="31">
                  <c:v>09</c:v>
                </c:pt>
                <c:pt idx="32">
                  <c:v>10</c:v>
                </c:pt>
                <c:pt idx="33">
                  <c:v>11</c:v>
                </c:pt>
                <c:pt idx="34">
                  <c:v>12</c:v>
                </c:pt>
                <c:pt idx="35">
                  <c:v>13</c:v>
                </c:pt>
                <c:pt idx="36">
                  <c:v>14</c:v>
                </c:pt>
                <c:pt idx="37">
                  <c:v>15</c:v>
                </c:pt>
                <c:pt idx="38">
                  <c:v>16</c:v>
                </c:pt>
                <c:pt idx="39">
                  <c:v>17</c:v>
                </c:pt>
                <c:pt idx="40">
                  <c:v>18</c:v>
                </c:pt>
                <c:pt idx="41">
                  <c:v>19</c:v>
                </c:pt>
                <c:pt idx="42">
                  <c:v>20</c:v>
                </c:pt>
                <c:pt idx="43">
                  <c:v>21</c:v>
                </c:pt>
                <c:pt idx="44">
                  <c:v>22</c:v>
                </c:pt>
              </c:strCache>
            </c:strRef>
          </c:cat>
          <c:val>
            <c:numRef>
              <c:f>Sheet1!$M$4:$M$48</c:f>
              <c:numCache>
                <c:formatCode>General</c:formatCode>
                <c:ptCount val="45"/>
                <c:pt idx="0" formatCode="#,##0">
                  <c:v>3953</c:v>
                </c:pt>
                <c:pt idx="3" formatCode="#,##0">
                  <c:v>4872</c:v>
                </c:pt>
                <c:pt idx="4" formatCode="#,##0">
                  <c:v>6685</c:v>
                </c:pt>
                <c:pt idx="5" formatCode="#,##0">
                  <c:v>5291</c:v>
                </c:pt>
                <c:pt idx="6" formatCode="#,##0">
                  <c:v>7940</c:v>
                </c:pt>
                <c:pt idx="12" formatCode="#,##0">
                  <c:v>5026</c:v>
                </c:pt>
                <c:pt idx="13" formatCode="#,##0">
                  <c:v>1964</c:v>
                </c:pt>
                <c:pt idx="15" formatCode="#,##0">
                  <c:v>2009</c:v>
                </c:pt>
                <c:pt idx="16" formatCode="#,##0">
                  <c:v>2142</c:v>
                </c:pt>
                <c:pt idx="17" formatCode="#,##0">
                  <c:v>1192</c:v>
                </c:pt>
                <c:pt idx="18" formatCode="#,##0">
                  <c:v>1893</c:v>
                </c:pt>
                <c:pt idx="19" formatCode="#,##0">
                  <c:v>2674</c:v>
                </c:pt>
                <c:pt idx="20" formatCode="#,##0">
                  <c:v>3024</c:v>
                </c:pt>
                <c:pt idx="21" formatCode="#,##0">
                  <c:v>1464</c:v>
                </c:pt>
                <c:pt idx="22" formatCode="#,##0">
                  <c:v>3909</c:v>
                </c:pt>
                <c:pt idx="23" formatCode="#,##0">
                  <c:v>4515</c:v>
                </c:pt>
                <c:pt idx="24" formatCode="#,##0">
                  <c:v>6525</c:v>
                </c:pt>
                <c:pt idx="25" formatCode="#,##0">
                  <c:v>5346</c:v>
                </c:pt>
                <c:pt idx="26" formatCode="#,##0">
                  <c:v>3269</c:v>
                </c:pt>
                <c:pt idx="27" formatCode="#,##0">
                  <c:v>2997</c:v>
                </c:pt>
                <c:pt idx="28" formatCode="#,##0">
                  <c:v>3049</c:v>
                </c:pt>
                <c:pt idx="29" formatCode="#,##0">
                  <c:v>5306</c:v>
                </c:pt>
                <c:pt idx="30" formatCode="#,##0">
                  <c:v>4021</c:v>
                </c:pt>
                <c:pt idx="31" formatCode="#,##0">
                  <c:v>4108</c:v>
                </c:pt>
                <c:pt idx="32" formatCode="#,##0">
                  <c:v>8140</c:v>
                </c:pt>
                <c:pt idx="33" formatCode="#,##0">
                  <c:v>6714</c:v>
                </c:pt>
                <c:pt idx="34" formatCode="#,##0">
                  <c:v>6205</c:v>
                </c:pt>
                <c:pt idx="35" formatCode="#,##0">
                  <c:v>5336</c:v>
                </c:pt>
                <c:pt idx="36" formatCode="#,##0">
                  <c:v>6326</c:v>
                </c:pt>
                <c:pt idx="37" formatCode="#,##0">
                  <c:v>9704</c:v>
                </c:pt>
                <c:pt idx="38" formatCode="#,##0">
                  <c:v>5454</c:v>
                </c:pt>
                <c:pt idx="40" formatCode="#,##0">
                  <c:v>1754</c:v>
                </c:pt>
                <c:pt idx="41" formatCode="#,##0">
                  <c:v>2011</c:v>
                </c:pt>
                <c:pt idx="42" formatCode="#,##0">
                  <c:v>2607</c:v>
                </c:pt>
                <c:pt idx="43" formatCode="#,##0">
                  <c:v>1817</c:v>
                </c:pt>
                <c:pt idx="44" formatCode="#,##0">
                  <c:v>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E5-485C-BEE9-8B705F966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806864"/>
        <c:axId val="157804904"/>
      </c:lineChart>
      <c:catAx>
        <c:axId val="15780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04904"/>
        <c:crosses val="autoZero"/>
        <c:auto val="1"/>
        <c:lblAlgn val="ctr"/>
        <c:lblOffset val="100"/>
        <c:noMultiLvlLbl val="0"/>
      </c:catAx>
      <c:valAx>
        <c:axId val="157804904"/>
        <c:scaling>
          <c:orientation val="minMax"/>
          <c:max val="10000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solidFill>
              <a:srgbClr val="FFFF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06864"/>
        <c:crosses val="autoZero"/>
        <c:crossBetween val="between"/>
      </c:valAx>
      <c:spPr>
        <a:noFill/>
        <a:ln>
          <a:solidFill>
            <a:srgbClr val="FFFF00"/>
          </a:solidFill>
        </a:ln>
        <a:effectLst/>
      </c:spPr>
    </c:plotArea>
    <c:legend>
      <c:legendPos val="r"/>
      <c:layout>
        <c:manualLayout>
          <c:xMode val="edge"/>
          <c:yMode val="edge"/>
          <c:x val="0.62538145231846021"/>
          <c:y val="7.1386761864648041E-2"/>
          <c:w val="0.16906299212598425"/>
          <c:h val="7.0516547975418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E1B83-E29D-4846-9B89-8FAE7A5D5F8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DA7FDAC-BA71-4146-896E-1E4906ED9405}">
      <dgm:prSet/>
      <dgm:spPr/>
      <dgm:t>
        <a:bodyPr/>
        <a:lstStyle/>
        <a:p>
          <a:r>
            <a:rPr lang="en-US"/>
            <a:t>Background of Fishery and Abundance</a:t>
          </a:r>
        </a:p>
      </dgm:t>
    </dgm:pt>
    <dgm:pt modelId="{0A13AC53-8A3A-4563-A23E-5BF3B36DBF78}" type="parTrans" cxnId="{D0C60AF1-2B78-4878-BD47-B53A3397D2DA}">
      <dgm:prSet/>
      <dgm:spPr/>
      <dgm:t>
        <a:bodyPr/>
        <a:lstStyle/>
        <a:p>
          <a:endParaRPr lang="en-US"/>
        </a:p>
      </dgm:t>
    </dgm:pt>
    <dgm:pt modelId="{63F6CD43-90C4-4F8C-ACD9-365C852B0AAA}" type="sibTrans" cxnId="{D0C60AF1-2B78-4878-BD47-B53A3397D2DA}">
      <dgm:prSet/>
      <dgm:spPr/>
      <dgm:t>
        <a:bodyPr/>
        <a:lstStyle/>
        <a:p>
          <a:endParaRPr lang="en-US"/>
        </a:p>
      </dgm:t>
    </dgm:pt>
    <dgm:pt modelId="{08E07DBC-1C47-4631-9126-61662AB5AEE0}">
      <dgm:prSet/>
      <dgm:spPr/>
      <dgm:t>
        <a:bodyPr/>
        <a:lstStyle/>
        <a:p>
          <a:r>
            <a:rPr lang="en-US" dirty="0"/>
            <a:t>Public Input</a:t>
          </a:r>
        </a:p>
      </dgm:t>
    </dgm:pt>
    <dgm:pt modelId="{635DC3E3-7054-4FE2-972A-035BF23EA8BC}" type="parTrans" cxnId="{C9EA6CD9-229D-4A1D-8E83-58AB00B63069}">
      <dgm:prSet/>
      <dgm:spPr/>
      <dgm:t>
        <a:bodyPr/>
        <a:lstStyle/>
        <a:p>
          <a:endParaRPr lang="en-US"/>
        </a:p>
      </dgm:t>
    </dgm:pt>
    <dgm:pt modelId="{77279DC1-5655-4C11-925C-D017405F9712}" type="sibTrans" cxnId="{C9EA6CD9-229D-4A1D-8E83-58AB00B63069}">
      <dgm:prSet/>
      <dgm:spPr/>
      <dgm:t>
        <a:bodyPr/>
        <a:lstStyle/>
        <a:p>
          <a:endParaRPr lang="en-US"/>
        </a:p>
      </dgm:t>
    </dgm:pt>
    <dgm:pt modelId="{8FB62785-B339-4C49-A88E-7CF0D7933ED1}">
      <dgm:prSet/>
      <dgm:spPr/>
      <dgm:t>
        <a:bodyPr/>
        <a:lstStyle/>
        <a:p>
          <a:r>
            <a:rPr lang="en-US"/>
            <a:t>Development of Fishery Framework</a:t>
          </a:r>
        </a:p>
      </dgm:t>
    </dgm:pt>
    <dgm:pt modelId="{41D24FEE-1CB7-4FE5-B334-A6DD43E013FB}" type="parTrans" cxnId="{040EEB57-1A30-40A2-A38F-E77855C6C8BC}">
      <dgm:prSet/>
      <dgm:spPr/>
      <dgm:t>
        <a:bodyPr/>
        <a:lstStyle/>
        <a:p>
          <a:endParaRPr lang="en-US"/>
        </a:p>
      </dgm:t>
    </dgm:pt>
    <dgm:pt modelId="{D1DA2A45-6FD1-45D5-B73E-AECD173A21D3}" type="sibTrans" cxnId="{040EEB57-1A30-40A2-A38F-E77855C6C8BC}">
      <dgm:prSet/>
      <dgm:spPr/>
      <dgm:t>
        <a:bodyPr/>
        <a:lstStyle/>
        <a:p>
          <a:endParaRPr lang="en-US"/>
        </a:p>
      </dgm:t>
    </dgm:pt>
    <dgm:pt modelId="{71DEFDCB-3774-441F-A58F-DA4397222F82}">
      <dgm:prSet/>
      <dgm:spPr/>
      <dgm:t>
        <a:bodyPr/>
        <a:lstStyle/>
        <a:p>
          <a:r>
            <a:rPr lang="en-US" dirty="0"/>
            <a:t>Moving Forward</a:t>
          </a:r>
        </a:p>
      </dgm:t>
    </dgm:pt>
    <dgm:pt modelId="{ACE6AD89-0E68-46C3-AD38-A84D7B6BCADA}" type="parTrans" cxnId="{8A1A88FA-8640-4ADC-B179-8DEEBA19E440}">
      <dgm:prSet/>
      <dgm:spPr/>
      <dgm:t>
        <a:bodyPr/>
        <a:lstStyle/>
        <a:p>
          <a:endParaRPr lang="en-US"/>
        </a:p>
      </dgm:t>
    </dgm:pt>
    <dgm:pt modelId="{A3F9A129-AD75-4F5C-9EC1-5C8E9F79E449}" type="sibTrans" cxnId="{8A1A88FA-8640-4ADC-B179-8DEEBA19E440}">
      <dgm:prSet/>
      <dgm:spPr/>
      <dgm:t>
        <a:bodyPr/>
        <a:lstStyle/>
        <a:p>
          <a:endParaRPr lang="en-US"/>
        </a:p>
      </dgm:t>
    </dgm:pt>
    <dgm:pt modelId="{D4335097-79A4-435F-9289-7CB8583276F3}" type="pres">
      <dgm:prSet presAssocID="{1CFE1B83-E29D-4846-9B89-8FAE7A5D5F81}" presName="root" presStyleCnt="0">
        <dgm:presLayoutVars>
          <dgm:dir/>
          <dgm:resizeHandles val="exact"/>
        </dgm:presLayoutVars>
      </dgm:prSet>
      <dgm:spPr/>
    </dgm:pt>
    <dgm:pt modelId="{A3A4F522-94C1-4DCF-8A05-E363676655AC}" type="pres">
      <dgm:prSet presAssocID="{ADA7FDAC-BA71-4146-896E-1E4906ED9405}" presName="compNode" presStyleCnt="0"/>
      <dgm:spPr/>
    </dgm:pt>
    <dgm:pt modelId="{41067497-900D-4DA4-8D5E-882889F97A72}" type="pres">
      <dgm:prSet presAssocID="{ADA7FDAC-BA71-4146-896E-1E4906ED9405}" presName="bgRect" presStyleLbl="bgShp" presStyleIdx="0" presStyleCnt="4"/>
      <dgm:spPr/>
    </dgm:pt>
    <dgm:pt modelId="{134CECCC-A5B9-4C2A-A592-335A8C1DB357}" type="pres">
      <dgm:prSet presAssocID="{ADA7FDAC-BA71-4146-896E-1E4906ED940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E842EEF8-0F25-479E-8C16-DDF5B29FBEBD}" type="pres">
      <dgm:prSet presAssocID="{ADA7FDAC-BA71-4146-896E-1E4906ED9405}" presName="spaceRect" presStyleCnt="0"/>
      <dgm:spPr/>
    </dgm:pt>
    <dgm:pt modelId="{E40FF74C-8CE0-474D-A956-7E72C4241A76}" type="pres">
      <dgm:prSet presAssocID="{ADA7FDAC-BA71-4146-896E-1E4906ED9405}" presName="parTx" presStyleLbl="revTx" presStyleIdx="0" presStyleCnt="4">
        <dgm:presLayoutVars>
          <dgm:chMax val="0"/>
          <dgm:chPref val="0"/>
        </dgm:presLayoutVars>
      </dgm:prSet>
      <dgm:spPr/>
    </dgm:pt>
    <dgm:pt modelId="{35279ED4-6AF3-4E9C-AC2D-C9918EAD1573}" type="pres">
      <dgm:prSet presAssocID="{63F6CD43-90C4-4F8C-ACD9-365C852B0AAA}" presName="sibTrans" presStyleCnt="0"/>
      <dgm:spPr/>
    </dgm:pt>
    <dgm:pt modelId="{BE1BE62E-F5BC-47CD-8D84-604B1FD45508}" type="pres">
      <dgm:prSet presAssocID="{08E07DBC-1C47-4631-9126-61662AB5AEE0}" presName="compNode" presStyleCnt="0"/>
      <dgm:spPr/>
    </dgm:pt>
    <dgm:pt modelId="{B2589E6C-B530-40BD-B6EC-62670868F6E7}" type="pres">
      <dgm:prSet presAssocID="{08E07DBC-1C47-4631-9126-61662AB5AEE0}" presName="bgRect" presStyleLbl="bgShp" presStyleIdx="1" presStyleCnt="4"/>
      <dgm:spPr/>
    </dgm:pt>
    <dgm:pt modelId="{55AA5A1E-FAF4-43F6-9098-A1B1C02D69D8}" type="pres">
      <dgm:prSet presAssocID="{08E07DBC-1C47-4631-9126-61662AB5AEE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E05F202-5517-4756-BDA7-4708DCE3DD98}" type="pres">
      <dgm:prSet presAssocID="{08E07DBC-1C47-4631-9126-61662AB5AEE0}" presName="spaceRect" presStyleCnt="0"/>
      <dgm:spPr/>
    </dgm:pt>
    <dgm:pt modelId="{7B381DDC-433E-4AFF-95B0-B2CA0282B316}" type="pres">
      <dgm:prSet presAssocID="{08E07DBC-1C47-4631-9126-61662AB5AEE0}" presName="parTx" presStyleLbl="revTx" presStyleIdx="1" presStyleCnt="4">
        <dgm:presLayoutVars>
          <dgm:chMax val="0"/>
          <dgm:chPref val="0"/>
        </dgm:presLayoutVars>
      </dgm:prSet>
      <dgm:spPr/>
    </dgm:pt>
    <dgm:pt modelId="{04156073-89AD-48DE-9AA7-A5EB076E230C}" type="pres">
      <dgm:prSet presAssocID="{77279DC1-5655-4C11-925C-D017405F9712}" presName="sibTrans" presStyleCnt="0"/>
      <dgm:spPr/>
    </dgm:pt>
    <dgm:pt modelId="{7FA72CB1-8890-4953-A36C-A80C197E28E3}" type="pres">
      <dgm:prSet presAssocID="{8FB62785-B339-4C49-A88E-7CF0D7933ED1}" presName="compNode" presStyleCnt="0"/>
      <dgm:spPr/>
    </dgm:pt>
    <dgm:pt modelId="{A7713905-5B46-4D58-A217-5FB3BD9757D2}" type="pres">
      <dgm:prSet presAssocID="{8FB62785-B339-4C49-A88E-7CF0D7933ED1}" presName="bgRect" presStyleLbl="bgShp" presStyleIdx="2" presStyleCnt="4"/>
      <dgm:spPr/>
    </dgm:pt>
    <dgm:pt modelId="{5967C8FB-F4E6-450A-AC61-D294F6544A75}" type="pres">
      <dgm:prSet presAssocID="{8FB62785-B339-4C49-A88E-7CF0D7933ED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8CF6139E-E66F-46D6-8378-254CD9E64DFE}" type="pres">
      <dgm:prSet presAssocID="{8FB62785-B339-4C49-A88E-7CF0D7933ED1}" presName="spaceRect" presStyleCnt="0"/>
      <dgm:spPr/>
    </dgm:pt>
    <dgm:pt modelId="{FDC78509-09A8-4D26-BACC-582374FF55A8}" type="pres">
      <dgm:prSet presAssocID="{8FB62785-B339-4C49-A88E-7CF0D7933ED1}" presName="parTx" presStyleLbl="revTx" presStyleIdx="2" presStyleCnt="4">
        <dgm:presLayoutVars>
          <dgm:chMax val="0"/>
          <dgm:chPref val="0"/>
        </dgm:presLayoutVars>
      </dgm:prSet>
      <dgm:spPr/>
    </dgm:pt>
    <dgm:pt modelId="{D7CC4FC8-0346-42CC-B833-CA3AEE71A29D}" type="pres">
      <dgm:prSet presAssocID="{D1DA2A45-6FD1-45D5-B73E-AECD173A21D3}" presName="sibTrans" presStyleCnt="0"/>
      <dgm:spPr/>
    </dgm:pt>
    <dgm:pt modelId="{5DE510BF-E986-4EAA-98A3-DFC4B262E946}" type="pres">
      <dgm:prSet presAssocID="{71DEFDCB-3774-441F-A58F-DA4397222F82}" presName="compNode" presStyleCnt="0"/>
      <dgm:spPr/>
    </dgm:pt>
    <dgm:pt modelId="{949C9DC4-888B-45A3-932C-A3F7E980B84E}" type="pres">
      <dgm:prSet presAssocID="{71DEFDCB-3774-441F-A58F-DA4397222F82}" presName="bgRect" presStyleLbl="bgShp" presStyleIdx="3" presStyleCnt="4"/>
      <dgm:spPr/>
    </dgm:pt>
    <dgm:pt modelId="{AACC2081-405E-4BB2-B1C0-9275AFA06785}" type="pres">
      <dgm:prSet presAssocID="{71DEFDCB-3774-441F-A58F-DA4397222F8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6498800-8DC9-4CC5-88F0-BA6BC32768FB}" type="pres">
      <dgm:prSet presAssocID="{71DEFDCB-3774-441F-A58F-DA4397222F82}" presName="spaceRect" presStyleCnt="0"/>
      <dgm:spPr/>
    </dgm:pt>
    <dgm:pt modelId="{4D4D0CFB-09CC-4662-9E32-7A9019968C1A}" type="pres">
      <dgm:prSet presAssocID="{71DEFDCB-3774-441F-A58F-DA4397222F8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CB29B5E-019A-487E-A2E5-35DD5554B0EC}" type="presOf" srcId="{8FB62785-B339-4C49-A88E-7CF0D7933ED1}" destId="{FDC78509-09A8-4D26-BACC-582374FF55A8}" srcOrd="0" destOrd="0" presId="urn:microsoft.com/office/officeart/2018/2/layout/IconVerticalSolidList"/>
    <dgm:cxn modelId="{040EEB57-1A30-40A2-A38F-E77855C6C8BC}" srcId="{1CFE1B83-E29D-4846-9B89-8FAE7A5D5F81}" destId="{8FB62785-B339-4C49-A88E-7CF0D7933ED1}" srcOrd="2" destOrd="0" parTransId="{41D24FEE-1CB7-4FE5-B334-A6DD43E013FB}" sibTransId="{D1DA2A45-6FD1-45D5-B73E-AECD173A21D3}"/>
    <dgm:cxn modelId="{6AF5517D-F6FC-4FED-B79D-8A1D07D0572F}" type="presOf" srcId="{ADA7FDAC-BA71-4146-896E-1E4906ED9405}" destId="{E40FF74C-8CE0-474D-A956-7E72C4241A76}" srcOrd="0" destOrd="0" presId="urn:microsoft.com/office/officeart/2018/2/layout/IconVerticalSolidList"/>
    <dgm:cxn modelId="{CFC4DC84-3DA1-429B-88BC-EC15411D2FEA}" type="presOf" srcId="{08E07DBC-1C47-4631-9126-61662AB5AEE0}" destId="{7B381DDC-433E-4AFF-95B0-B2CA0282B316}" srcOrd="0" destOrd="0" presId="urn:microsoft.com/office/officeart/2018/2/layout/IconVerticalSolidList"/>
    <dgm:cxn modelId="{6C184A95-EFE3-4D91-9310-DC407D939122}" type="presOf" srcId="{71DEFDCB-3774-441F-A58F-DA4397222F82}" destId="{4D4D0CFB-09CC-4662-9E32-7A9019968C1A}" srcOrd="0" destOrd="0" presId="urn:microsoft.com/office/officeart/2018/2/layout/IconVerticalSolidList"/>
    <dgm:cxn modelId="{C9EA6CD9-229D-4A1D-8E83-58AB00B63069}" srcId="{1CFE1B83-E29D-4846-9B89-8FAE7A5D5F81}" destId="{08E07DBC-1C47-4631-9126-61662AB5AEE0}" srcOrd="1" destOrd="0" parTransId="{635DC3E3-7054-4FE2-972A-035BF23EA8BC}" sibTransId="{77279DC1-5655-4C11-925C-D017405F9712}"/>
    <dgm:cxn modelId="{D0C60AF1-2B78-4878-BD47-B53A3397D2DA}" srcId="{1CFE1B83-E29D-4846-9B89-8FAE7A5D5F81}" destId="{ADA7FDAC-BA71-4146-896E-1E4906ED9405}" srcOrd="0" destOrd="0" parTransId="{0A13AC53-8A3A-4563-A23E-5BF3B36DBF78}" sibTransId="{63F6CD43-90C4-4F8C-ACD9-365C852B0AAA}"/>
    <dgm:cxn modelId="{1D6DBCF9-E8B1-4FEF-B66E-364B88290097}" type="presOf" srcId="{1CFE1B83-E29D-4846-9B89-8FAE7A5D5F81}" destId="{D4335097-79A4-435F-9289-7CB8583276F3}" srcOrd="0" destOrd="0" presId="urn:microsoft.com/office/officeart/2018/2/layout/IconVerticalSolidList"/>
    <dgm:cxn modelId="{8A1A88FA-8640-4ADC-B179-8DEEBA19E440}" srcId="{1CFE1B83-E29D-4846-9B89-8FAE7A5D5F81}" destId="{71DEFDCB-3774-441F-A58F-DA4397222F82}" srcOrd="3" destOrd="0" parTransId="{ACE6AD89-0E68-46C3-AD38-A84D7B6BCADA}" sibTransId="{A3F9A129-AD75-4F5C-9EC1-5C8E9F79E449}"/>
    <dgm:cxn modelId="{705B4E0F-B86D-4937-9414-D5D855167B32}" type="presParOf" srcId="{D4335097-79A4-435F-9289-7CB8583276F3}" destId="{A3A4F522-94C1-4DCF-8A05-E363676655AC}" srcOrd="0" destOrd="0" presId="urn:microsoft.com/office/officeart/2018/2/layout/IconVerticalSolidList"/>
    <dgm:cxn modelId="{711D132E-8C59-4053-98D9-427C09C038D2}" type="presParOf" srcId="{A3A4F522-94C1-4DCF-8A05-E363676655AC}" destId="{41067497-900D-4DA4-8D5E-882889F97A72}" srcOrd="0" destOrd="0" presId="urn:microsoft.com/office/officeart/2018/2/layout/IconVerticalSolidList"/>
    <dgm:cxn modelId="{333B9A5D-ECF4-42A0-BD12-8DF175164096}" type="presParOf" srcId="{A3A4F522-94C1-4DCF-8A05-E363676655AC}" destId="{134CECCC-A5B9-4C2A-A592-335A8C1DB357}" srcOrd="1" destOrd="0" presId="urn:microsoft.com/office/officeart/2018/2/layout/IconVerticalSolidList"/>
    <dgm:cxn modelId="{A5C51732-4FDD-4E5E-99B2-9D191F895723}" type="presParOf" srcId="{A3A4F522-94C1-4DCF-8A05-E363676655AC}" destId="{E842EEF8-0F25-479E-8C16-DDF5B29FBEBD}" srcOrd="2" destOrd="0" presId="urn:microsoft.com/office/officeart/2018/2/layout/IconVerticalSolidList"/>
    <dgm:cxn modelId="{EA1E7ED8-A5A4-4212-B6B5-234A84DCAD52}" type="presParOf" srcId="{A3A4F522-94C1-4DCF-8A05-E363676655AC}" destId="{E40FF74C-8CE0-474D-A956-7E72C4241A76}" srcOrd="3" destOrd="0" presId="urn:microsoft.com/office/officeart/2018/2/layout/IconVerticalSolidList"/>
    <dgm:cxn modelId="{EDB149CC-BEE9-476D-B99A-74385B0CBC78}" type="presParOf" srcId="{D4335097-79A4-435F-9289-7CB8583276F3}" destId="{35279ED4-6AF3-4E9C-AC2D-C9918EAD1573}" srcOrd="1" destOrd="0" presId="urn:microsoft.com/office/officeart/2018/2/layout/IconVerticalSolidList"/>
    <dgm:cxn modelId="{342D3B98-1E76-4A04-B252-4886D00CF65D}" type="presParOf" srcId="{D4335097-79A4-435F-9289-7CB8583276F3}" destId="{BE1BE62E-F5BC-47CD-8D84-604B1FD45508}" srcOrd="2" destOrd="0" presId="urn:microsoft.com/office/officeart/2018/2/layout/IconVerticalSolidList"/>
    <dgm:cxn modelId="{F727A81F-30A9-4B1E-8FF0-0DB1D430C447}" type="presParOf" srcId="{BE1BE62E-F5BC-47CD-8D84-604B1FD45508}" destId="{B2589E6C-B530-40BD-B6EC-62670868F6E7}" srcOrd="0" destOrd="0" presId="urn:microsoft.com/office/officeart/2018/2/layout/IconVerticalSolidList"/>
    <dgm:cxn modelId="{B6848AA4-9CDE-49C3-8BF4-EB6FC428194D}" type="presParOf" srcId="{BE1BE62E-F5BC-47CD-8D84-604B1FD45508}" destId="{55AA5A1E-FAF4-43F6-9098-A1B1C02D69D8}" srcOrd="1" destOrd="0" presId="urn:microsoft.com/office/officeart/2018/2/layout/IconVerticalSolidList"/>
    <dgm:cxn modelId="{66DE8FE2-8394-46D2-9430-84B59E153111}" type="presParOf" srcId="{BE1BE62E-F5BC-47CD-8D84-604B1FD45508}" destId="{BE05F202-5517-4756-BDA7-4708DCE3DD98}" srcOrd="2" destOrd="0" presId="urn:microsoft.com/office/officeart/2018/2/layout/IconVerticalSolidList"/>
    <dgm:cxn modelId="{339A565F-DE16-4EC4-8AC7-A783EB6AED2F}" type="presParOf" srcId="{BE1BE62E-F5BC-47CD-8D84-604B1FD45508}" destId="{7B381DDC-433E-4AFF-95B0-B2CA0282B316}" srcOrd="3" destOrd="0" presId="urn:microsoft.com/office/officeart/2018/2/layout/IconVerticalSolidList"/>
    <dgm:cxn modelId="{A855A021-159C-42F1-B246-8B1D7F569156}" type="presParOf" srcId="{D4335097-79A4-435F-9289-7CB8583276F3}" destId="{04156073-89AD-48DE-9AA7-A5EB076E230C}" srcOrd="3" destOrd="0" presId="urn:microsoft.com/office/officeart/2018/2/layout/IconVerticalSolidList"/>
    <dgm:cxn modelId="{6982439B-F4B8-44D7-A201-DED452F89CDD}" type="presParOf" srcId="{D4335097-79A4-435F-9289-7CB8583276F3}" destId="{7FA72CB1-8890-4953-A36C-A80C197E28E3}" srcOrd="4" destOrd="0" presId="urn:microsoft.com/office/officeart/2018/2/layout/IconVerticalSolidList"/>
    <dgm:cxn modelId="{7CB69317-C965-43E3-98A6-40E7B4226F92}" type="presParOf" srcId="{7FA72CB1-8890-4953-A36C-A80C197E28E3}" destId="{A7713905-5B46-4D58-A217-5FB3BD9757D2}" srcOrd="0" destOrd="0" presId="urn:microsoft.com/office/officeart/2018/2/layout/IconVerticalSolidList"/>
    <dgm:cxn modelId="{96D322BA-EF33-49F5-9308-5D32C2660EB1}" type="presParOf" srcId="{7FA72CB1-8890-4953-A36C-A80C197E28E3}" destId="{5967C8FB-F4E6-450A-AC61-D294F6544A75}" srcOrd="1" destOrd="0" presId="urn:microsoft.com/office/officeart/2018/2/layout/IconVerticalSolidList"/>
    <dgm:cxn modelId="{44746B0F-7C81-414D-9B21-A6AA5D33E5F4}" type="presParOf" srcId="{7FA72CB1-8890-4953-A36C-A80C197E28E3}" destId="{8CF6139E-E66F-46D6-8378-254CD9E64DFE}" srcOrd="2" destOrd="0" presId="urn:microsoft.com/office/officeart/2018/2/layout/IconVerticalSolidList"/>
    <dgm:cxn modelId="{015D8FE4-196B-43D0-90EF-AAA9E09454F5}" type="presParOf" srcId="{7FA72CB1-8890-4953-A36C-A80C197E28E3}" destId="{FDC78509-09A8-4D26-BACC-582374FF55A8}" srcOrd="3" destOrd="0" presId="urn:microsoft.com/office/officeart/2018/2/layout/IconVerticalSolidList"/>
    <dgm:cxn modelId="{BF995836-AFFE-4EA1-A15C-7FD1B94D3FD5}" type="presParOf" srcId="{D4335097-79A4-435F-9289-7CB8583276F3}" destId="{D7CC4FC8-0346-42CC-B833-CA3AEE71A29D}" srcOrd="5" destOrd="0" presId="urn:microsoft.com/office/officeart/2018/2/layout/IconVerticalSolidList"/>
    <dgm:cxn modelId="{CB62F999-04D1-4F18-A226-FCEC2FA07E30}" type="presParOf" srcId="{D4335097-79A4-435F-9289-7CB8583276F3}" destId="{5DE510BF-E986-4EAA-98A3-DFC4B262E946}" srcOrd="6" destOrd="0" presId="urn:microsoft.com/office/officeart/2018/2/layout/IconVerticalSolidList"/>
    <dgm:cxn modelId="{C57BFD17-44D3-40D2-8CA2-7CDAC28186F0}" type="presParOf" srcId="{5DE510BF-E986-4EAA-98A3-DFC4B262E946}" destId="{949C9DC4-888B-45A3-932C-A3F7E980B84E}" srcOrd="0" destOrd="0" presId="urn:microsoft.com/office/officeart/2018/2/layout/IconVerticalSolidList"/>
    <dgm:cxn modelId="{65FB568B-6062-4293-9267-6184B6BDCFDF}" type="presParOf" srcId="{5DE510BF-E986-4EAA-98A3-DFC4B262E946}" destId="{AACC2081-405E-4BB2-B1C0-9275AFA06785}" srcOrd="1" destOrd="0" presId="urn:microsoft.com/office/officeart/2018/2/layout/IconVerticalSolidList"/>
    <dgm:cxn modelId="{1F5089D5-C464-46A8-87E3-DDE62EEE8B85}" type="presParOf" srcId="{5DE510BF-E986-4EAA-98A3-DFC4B262E946}" destId="{06498800-8DC9-4CC5-88F0-BA6BC32768FB}" srcOrd="2" destOrd="0" presId="urn:microsoft.com/office/officeart/2018/2/layout/IconVerticalSolidList"/>
    <dgm:cxn modelId="{CE16E94D-5DE3-4257-B2FA-5ADD685D677A}" type="presParOf" srcId="{5DE510BF-E986-4EAA-98A3-DFC4B262E946}" destId="{4D4D0CFB-09CC-4662-9E32-7A9019968C1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941AAE-EFFC-42E9-8871-8B888B8FB41B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FAAEF87D-1F7D-415F-9356-CD4482DA888A}">
      <dgm:prSet/>
      <dgm:spPr/>
      <dgm:t>
        <a:bodyPr/>
        <a:lstStyle/>
        <a:p>
          <a:r>
            <a:rPr lang="en-US"/>
            <a:t>Not much to mention (1950’s to 2020)</a:t>
          </a:r>
        </a:p>
      </dgm:t>
    </dgm:pt>
    <dgm:pt modelId="{7A5C309E-B533-46DF-99D6-10917CDAF1CC}" type="parTrans" cxnId="{9913EDC7-A7CF-4A88-A87F-AC011F6803FF}">
      <dgm:prSet/>
      <dgm:spPr/>
      <dgm:t>
        <a:bodyPr/>
        <a:lstStyle/>
        <a:p>
          <a:endParaRPr lang="en-US"/>
        </a:p>
      </dgm:t>
    </dgm:pt>
    <dgm:pt modelId="{5267ABB7-72B0-4D6F-97FD-9290A3AE871D}" type="sibTrans" cxnId="{9913EDC7-A7CF-4A88-A87F-AC011F6803FF}">
      <dgm:prSet/>
      <dgm:spPr/>
      <dgm:t>
        <a:bodyPr/>
        <a:lstStyle/>
        <a:p>
          <a:endParaRPr lang="en-US"/>
        </a:p>
      </dgm:t>
    </dgm:pt>
    <dgm:pt modelId="{E8C057DC-7BFB-4514-AFAE-551E3D391FF8}">
      <dgm:prSet/>
      <dgm:spPr/>
      <dgm:t>
        <a:bodyPr/>
        <a:lstStyle/>
        <a:p>
          <a:r>
            <a:rPr lang="en-US"/>
            <a:t>1978 Closure</a:t>
          </a:r>
        </a:p>
      </dgm:t>
    </dgm:pt>
    <dgm:pt modelId="{BD00370F-6F8B-4154-AF95-CC67C52B48B7}" type="parTrans" cxnId="{3B252706-4D19-48F6-8AF6-7BF6FC52B8BC}">
      <dgm:prSet/>
      <dgm:spPr/>
      <dgm:t>
        <a:bodyPr/>
        <a:lstStyle/>
        <a:p>
          <a:endParaRPr lang="en-US"/>
        </a:p>
      </dgm:t>
    </dgm:pt>
    <dgm:pt modelId="{707DBB07-C409-4C19-A128-93BCDA008D56}" type="sibTrans" cxnId="{3B252706-4D19-48F6-8AF6-7BF6FC52B8BC}">
      <dgm:prSet/>
      <dgm:spPr/>
      <dgm:t>
        <a:bodyPr/>
        <a:lstStyle/>
        <a:p>
          <a:endParaRPr lang="en-US"/>
        </a:p>
      </dgm:t>
    </dgm:pt>
    <dgm:pt modelId="{B3757CD0-4855-47DE-940F-435470B61D74}">
      <dgm:prSet/>
      <dgm:spPr/>
      <dgm:t>
        <a:bodyPr/>
        <a:lstStyle/>
        <a:p>
          <a:r>
            <a:rPr lang="en-US"/>
            <a:t>Mid-1990’s low returns led to ESA listing</a:t>
          </a:r>
        </a:p>
      </dgm:t>
    </dgm:pt>
    <dgm:pt modelId="{C759AE6A-6F89-4A34-9AD4-4CC071A6F503}" type="parTrans" cxnId="{D765ED48-76C4-454E-BFB6-7C568A54003C}">
      <dgm:prSet/>
      <dgm:spPr/>
      <dgm:t>
        <a:bodyPr/>
        <a:lstStyle/>
        <a:p>
          <a:endParaRPr lang="en-US"/>
        </a:p>
      </dgm:t>
    </dgm:pt>
    <dgm:pt modelId="{61A59FEC-467D-4FF6-AC41-8F8C3EBD8827}" type="sibTrans" cxnId="{D765ED48-76C4-454E-BFB6-7C568A54003C}">
      <dgm:prSet/>
      <dgm:spPr/>
      <dgm:t>
        <a:bodyPr/>
        <a:lstStyle/>
        <a:p>
          <a:endParaRPr lang="en-US"/>
        </a:p>
      </dgm:t>
    </dgm:pt>
    <dgm:pt modelId="{DECE91E1-3297-4DEA-9525-88CFAA71E2BA}" type="pres">
      <dgm:prSet presAssocID="{9B941AAE-EFFC-42E9-8871-8B888B8FB4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714E7F8-7AD1-43CF-9988-6F0CC96FEA29}" type="pres">
      <dgm:prSet presAssocID="{FAAEF87D-1F7D-415F-9356-CD4482DA888A}" presName="hierRoot1" presStyleCnt="0"/>
      <dgm:spPr/>
    </dgm:pt>
    <dgm:pt modelId="{274CF1E6-6DCF-467E-96FF-5A69DFF01A9F}" type="pres">
      <dgm:prSet presAssocID="{FAAEF87D-1F7D-415F-9356-CD4482DA888A}" presName="composite" presStyleCnt="0"/>
      <dgm:spPr/>
    </dgm:pt>
    <dgm:pt modelId="{59EBF9E7-86B3-4CE9-875D-9A741B4ABA45}" type="pres">
      <dgm:prSet presAssocID="{FAAEF87D-1F7D-415F-9356-CD4482DA888A}" presName="background" presStyleLbl="node0" presStyleIdx="0" presStyleCnt="3"/>
      <dgm:spPr/>
    </dgm:pt>
    <dgm:pt modelId="{E4B8E445-8FAB-4D76-BC45-F16C223CA182}" type="pres">
      <dgm:prSet presAssocID="{FAAEF87D-1F7D-415F-9356-CD4482DA888A}" presName="text" presStyleLbl="fgAcc0" presStyleIdx="0" presStyleCnt="3">
        <dgm:presLayoutVars>
          <dgm:chPref val="3"/>
        </dgm:presLayoutVars>
      </dgm:prSet>
      <dgm:spPr/>
    </dgm:pt>
    <dgm:pt modelId="{076C0FDB-DFB3-4DD6-89FC-10EFF6B70330}" type="pres">
      <dgm:prSet presAssocID="{FAAEF87D-1F7D-415F-9356-CD4482DA888A}" presName="hierChild2" presStyleCnt="0"/>
      <dgm:spPr/>
    </dgm:pt>
    <dgm:pt modelId="{27909FFF-CBA5-44AD-ABF4-713F1BA2F5B0}" type="pres">
      <dgm:prSet presAssocID="{E8C057DC-7BFB-4514-AFAE-551E3D391FF8}" presName="hierRoot1" presStyleCnt="0"/>
      <dgm:spPr/>
    </dgm:pt>
    <dgm:pt modelId="{2BDB37DD-65CF-444D-BD2C-1E1FED248765}" type="pres">
      <dgm:prSet presAssocID="{E8C057DC-7BFB-4514-AFAE-551E3D391FF8}" presName="composite" presStyleCnt="0"/>
      <dgm:spPr/>
    </dgm:pt>
    <dgm:pt modelId="{E2349127-908F-4C82-99CA-3EBF2916519A}" type="pres">
      <dgm:prSet presAssocID="{E8C057DC-7BFB-4514-AFAE-551E3D391FF8}" presName="background" presStyleLbl="node0" presStyleIdx="1" presStyleCnt="3"/>
      <dgm:spPr/>
    </dgm:pt>
    <dgm:pt modelId="{0FB570DA-1BF2-4A4F-8140-263D06CA7040}" type="pres">
      <dgm:prSet presAssocID="{E8C057DC-7BFB-4514-AFAE-551E3D391FF8}" presName="text" presStyleLbl="fgAcc0" presStyleIdx="1" presStyleCnt="3">
        <dgm:presLayoutVars>
          <dgm:chPref val="3"/>
        </dgm:presLayoutVars>
      </dgm:prSet>
      <dgm:spPr/>
    </dgm:pt>
    <dgm:pt modelId="{29FAE5A5-B8F3-4DDA-8FA0-B8F4DA2395C4}" type="pres">
      <dgm:prSet presAssocID="{E8C057DC-7BFB-4514-AFAE-551E3D391FF8}" presName="hierChild2" presStyleCnt="0"/>
      <dgm:spPr/>
    </dgm:pt>
    <dgm:pt modelId="{E0A8BFA9-3FA2-480B-A175-C28A7B82BA38}" type="pres">
      <dgm:prSet presAssocID="{B3757CD0-4855-47DE-940F-435470B61D74}" presName="hierRoot1" presStyleCnt="0"/>
      <dgm:spPr/>
    </dgm:pt>
    <dgm:pt modelId="{3225C892-E056-4D4A-A01B-38CDD684F1E4}" type="pres">
      <dgm:prSet presAssocID="{B3757CD0-4855-47DE-940F-435470B61D74}" presName="composite" presStyleCnt="0"/>
      <dgm:spPr/>
    </dgm:pt>
    <dgm:pt modelId="{AD0A01FD-F7F1-4D47-B634-192284C77523}" type="pres">
      <dgm:prSet presAssocID="{B3757CD0-4855-47DE-940F-435470B61D74}" presName="background" presStyleLbl="node0" presStyleIdx="2" presStyleCnt="3"/>
      <dgm:spPr/>
    </dgm:pt>
    <dgm:pt modelId="{07F9EAA8-34B9-47D4-BE40-DB544A8C8F30}" type="pres">
      <dgm:prSet presAssocID="{B3757CD0-4855-47DE-940F-435470B61D74}" presName="text" presStyleLbl="fgAcc0" presStyleIdx="2" presStyleCnt="3">
        <dgm:presLayoutVars>
          <dgm:chPref val="3"/>
        </dgm:presLayoutVars>
      </dgm:prSet>
      <dgm:spPr/>
    </dgm:pt>
    <dgm:pt modelId="{F7106242-E93C-47E8-B9C0-27E1DCE8EFFA}" type="pres">
      <dgm:prSet presAssocID="{B3757CD0-4855-47DE-940F-435470B61D74}" presName="hierChild2" presStyleCnt="0"/>
      <dgm:spPr/>
    </dgm:pt>
  </dgm:ptLst>
  <dgm:cxnLst>
    <dgm:cxn modelId="{3B252706-4D19-48F6-8AF6-7BF6FC52B8BC}" srcId="{9B941AAE-EFFC-42E9-8871-8B888B8FB41B}" destId="{E8C057DC-7BFB-4514-AFAE-551E3D391FF8}" srcOrd="1" destOrd="0" parTransId="{BD00370F-6F8B-4154-AF95-CC67C52B48B7}" sibTransId="{707DBB07-C409-4C19-A128-93BCDA008D56}"/>
    <dgm:cxn modelId="{D765ED48-76C4-454E-BFB6-7C568A54003C}" srcId="{9B941AAE-EFFC-42E9-8871-8B888B8FB41B}" destId="{B3757CD0-4855-47DE-940F-435470B61D74}" srcOrd="2" destOrd="0" parTransId="{C759AE6A-6F89-4A34-9AD4-4CC071A6F503}" sibTransId="{61A59FEC-467D-4FF6-AC41-8F8C3EBD8827}"/>
    <dgm:cxn modelId="{E283FD95-4638-4CFB-BCA5-09941214E037}" type="presOf" srcId="{E8C057DC-7BFB-4514-AFAE-551E3D391FF8}" destId="{0FB570DA-1BF2-4A4F-8140-263D06CA7040}" srcOrd="0" destOrd="0" presId="urn:microsoft.com/office/officeart/2005/8/layout/hierarchy1"/>
    <dgm:cxn modelId="{DAE0F096-2F47-4206-B768-CC2589CB5247}" type="presOf" srcId="{FAAEF87D-1F7D-415F-9356-CD4482DA888A}" destId="{E4B8E445-8FAB-4D76-BC45-F16C223CA182}" srcOrd="0" destOrd="0" presId="urn:microsoft.com/office/officeart/2005/8/layout/hierarchy1"/>
    <dgm:cxn modelId="{8EB88FA8-669F-4DBF-82C4-4E9EAD256EFB}" type="presOf" srcId="{B3757CD0-4855-47DE-940F-435470B61D74}" destId="{07F9EAA8-34B9-47D4-BE40-DB544A8C8F30}" srcOrd="0" destOrd="0" presId="urn:microsoft.com/office/officeart/2005/8/layout/hierarchy1"/>
    <dgm:cxn modelId="{C5EEDDA8-7108-42FE-8A97-E740BE70AC04}" type="presOf" srcId="{9B941AAE-EFFC-42E9-8871-8B888B8FB41B}" destId="{DECE91E1-3297-4DEA-9525-88CFAA71E2BA}" srcOrd="0" destOrd="0" presId="urn:microsoft.com/office/officeart/2005/8/layout/hierarchy1"/>
    <dgm:cxn modelId="{9913EDC7-A7CF-4A88-A87F-AC011F6803FF}" srcId="{9B941AAE-EFFC-42E9-8871-8B888B8FB41B}" destId="{FAAEF87D-1F7D-415F-9356-CD4482DA888A}" srcOrd="0" destOrd="0" parTransId="{7A5C309E-B533-46DF-99D6-10917CDAF1CC}" sibTransId="{5267ABB7-72B0-4D6F-97FD-9290A3AE871D}"/>
    <dgm:cxn modelId="{8F3E13AB-546F-4842-8F25-F9C4F3E2693F}" type="presParOf" srcId="{DECE91E1-3297-4DEA-9525-88CFAA71E2BA}" destId="{D714E7F8-7AD1-43CF-9988-6F0CC96FEA29}" srcOrd="0" destOrd="0" presId="urn:microsoft.com/office/officeart/2005/8/layout/hierarchy1"/>
    <dgm:cxn modelId="{66861E22-3FB2-44D8-82F5-E9B272DCD255}" type="presParOf" srcId="{D714E7F8-7AD1-43CF-9988-6F0CC96FEA29}" destId="{274CF1E6-6DCF-467E-96FF-5A69DFF01A9F}" srcOrd="0" destOrd="0" presId="urn:microsoft.com/office/officeart/2005/8/layout/hierarchy1"/>
    <dgm:cxn modelId="{5E640ED6-38A1-4591-BDB6-32FAB731C84C}" type="presParOf" srcId="{274CF1E6-6DCF-467E-96FF-5A69DFF01A9F}" destId="{59EBF9E7-86B3-4CE9-875D-9A741B4ABA45}" srcOrd="0" destOrd="0" presId="urn:microsoft.com/office/officeart/2005/8/layout/hierarchy1"/>
    <dgm:cxn modelId="{FA66F970-6165-410D-A475-636E04708513}" type="presParOf" srcId="{274CF1E6-6DCF-467E-96FF-5A69DFF01A9F}" destId="{E4B8E445-8FAB-4D76-BC45-F16C223CA182}" srcOrd="1" destOrd="0" presId="urn:microsoft.com/office/officeart/2005/8/layout/hierarchy1"/>
    <dgm:cxn modelId="{8BB59B65-D1FC-4AEF-9CFA-FD12232AB934}" type="presParOf" srcId="{D714E7F8-7AD1-43CF-9988-6F0CC96FEA29}" destId="{076C0FDB-DFB3-4DD6-89FC-10EFF6B70330}" srcOrd="1" destOrd="0" presId="urn:microsoft.com/office/officeart/2005/8/layout/hierarchy1"/>
    <dgm:cxn modelId="{1A1E0C0D-3D36-4FA7-A760-1F04F14939E2}" type="presParOf" srcId="{DECE91E1-3297-4DEA-9525-88CFAA71E2BA}" destId="{27909FFF-CBA5-44AD-ABF4-713F1BA2F5B0}" srcOrd="1" destOrd="0" presId="urn:microsoft.com/office/officeart/2005/8/layout/hierarchy1"/>
    <dgm:cxn modelId="{102B4D2A-626A-4A06-A3BC-81192BA976C1}" type="presParOf" srcId="{27909FFF-CBA5-44AD-ABF4-713F1BA2F5B0}" destId="{2BDB37DD-65CF-444D-BD2C-1E1FED248765}" srcOrd="0" destOrd="0" presId="urn:microsoft.com/office/officeart/2005/8/layout/hierarchy1"/>
    <dgm:cxn modelId="{D5B66305-D27E-4FCC-BE77-FDC2E2020A14}" type="presParOf" srcId="{2BDB37DD-65CF-444D-BD2C-1E1FED248765}" destId="{E2349127-908F-4C82-99CA-3EBF2916519A}" srcOrd="0" destOrd="0" presId="urn:microsoft.com/office/officeart/2005/8/layout/hierarchy1"/>
    <dgm:cxn modelId="{F9E03875-20F8-4D96-BEA2-30BA23FC53A8}" type="presParOf" srcId="{2BDB37DD-65CF-444D-BD2C-1E1FED248765}" destId="{0FB570DA-1BF2-4A4F-8140-263D06CA7040}" srcOrd="1" destOrd="0" presId="urn:microsoft.com/office/officeart/2005/8/layout/hierarchy1"/>
    <dgm:cxn modelId="{5ED8876A-1F35-4ABA-A933-5022B47FD0E7}" type="presParOf" srcId="{27909FFF-CBA5-44AD-ABF4-713F1BA2F5B0}" destId="{29FAE5A5-B8F3-4DDA-8FA0-B8F4DA2395C4}" srcOrd="1" destOrd="0" presId="urn:microsoft.com/office/officeart/2005/8/layout/hierarchy1"/>
    <dgm:cxn modelId="{92F4E588-7E7E-478E-A490-331DEFE21090}" type="presParOf" srcId="{DECE91E1-3297-4DEA-9525-88CFAA71E2BA}" destId="{E0A8BFA9-3FA2-480B-A175-C28A7B82BA38}" srcOrd="2" destOrd="0" presId="urn:microsoft.com/office/officeart/2005/8/layout/hierarchy1"/>
    <dgm:cxn modelId="{D73A9FE3-FC2E-4C64-8E57-A832756BB468}" type="presParOf" srcId="{E0A8BFA9-3FA2-480B-A175-C28A7B82BA38}" destId="{3225C892-E056-4D4A-A01B-38CDD684F1E4}" srcOrd="0" destOrd="0" presId="urn:microsoft.com/office/officeart/2005/8/layout/hierarchy1"/>
    <dgm:cxn modelId="{DACB30FB-4697-41A7-BCBC-02A5C089FBE1}" type="presParOf" srcId="{3225C892-E056-4D4A-A01B-38CDD684F1E4}" destId="{AD0A01FD-F7F1-4D47-B634-192284C77523}" srcOrd="0" destOrd="0" presId="urn:microsoft.com/office/officeart/2005/8/layout/hierarchy1"/>
    <dgm:cxn modelId="{379FB48E-1A94-472E-B998-F4CAF632FF29}" type="presParOf" srcId="{3225C892-E056-4D4A-A01B-38CDD684F1E4}" destId="{07F9EAA8-34B9-47D4-BE40-DB544A8C8F30}" srcOrd="1" destOrd="0" presId="urn:microsoft.com/office/officeart/2005/8/layout/hierarchy1"/>
    <dgm:cxn modelId="{319573FA-E2FC-4F21-87DB-B4252092AD53}" type="presParOf" srcId="{E0A8BFA9-3FA2-480B-A175-C28A7B82BA38}" destId="{F7106242-E93C-47E8-B9C0-27E1DCE8EF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E3F9A4-116F-4D04-8184-1CF105CE2A3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AE37F58-2B80-4B14-B318-8146CAF923A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They’re Not Late!</a:t>
          </a:r>
        </a:p>
      </dgm:t>
    </dgm:pt>
    <dgm:pt modelId="{336E4D79-1D1A-4FFE-B2D5-0211BCFF92CD}" type="parTrans" cxnId="{87641411-FC08-4DC0-9832-9FA20DFA6F47}">
      <dgm:prSet/>
      <dgm:spPr/>
      <dgm:t>
        <a:bodyPr/>
        <a:lstStyle/>
        <a:p>
          <a:endParaRPr lang="en-US"/>
        </a:p>
      </dgm:t>
    </dgm:pt>
    <dgm:pt modelId="{08B4210B-A94C-4217-B89E-5A90B9871D6C}" type="sibTrans" cxnId="{87641411-FC08-4DC0-9832-9FA20DFA6F47}">
      <dgm:prSet/>
      <dgm:spPr/>
      <dgm:t>
        <a:bodyPr/>
        <a:lstStyle/>
        <a:p>
          <a:endParaRPr lang="en-US"/>
        </a:p>
      </dgm:t>
    </dgm:pt>
    <dgm:pt modelId="{47A93E5F-E0A8-4DDD-9EC7-D2AE89DA40D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This is Serious!</a:t>
          </a:r>
        </a:p>
      </dgm:t>
    </dgm:pt>
    <dgm:pt modelId="{745694BF-A694-47BD-9386-C9DAE7B32C14}" type="parTrans" cxnId="{D1FBAD4B-DDFA-472F-AB19-0A28C24C9C51}">
      <dgm:prSet/>
      <dgm:spPr/>
      <dgm:t>
        <a:bodyPr/>
        <a:lstStyle/>
        <a:p>
          <a:endParaRPr lang="en-US"/>
        </a:p>
      </dgm:t>
    </dgm:pt>
    <dgm:pt modelId="{CD4B78A9-6EAE-424E-8322-F852157B97E3}" type="sibTrans" cxnId="{D1FBAD4B-DDFA-472F-AB19-0A28C24C9C51}">
      <dgm:prSet/>
      <dgm:spPr/>
      <dgm:t>
        <a:bodyPr/>
        <a:lstStyle/>
        <a:p>
          <a:endParaRPr lang="en-US"/>
        </a:p>
      </dgm:t>
    </dgm:pt>
    <dgm:pt modelId="{05698FDE-5FD5-44AB-A9C6-598687252B92}" type="pres">
      <dgm:prSet presAssocID="{91E3F9A4-116F-4D04-8184-1CF105CE2A3A}" presName="root" presStyleCnt="0">
        <dgm:presLayoutVars>
          <dgm:dir/>
          <dgm:resizeHandles val="exact"/>
        </dgm:presLayoutVars>
      </dgm:prSet>
      <dgm:spPr/>
    </dgm:pt>
    <dgm:pt modelId="{8571039B-A6E1-4061-AFC2-881AE96882E3}" type="pres">
      <dgm:prSet presAssocID="{FAE37F58-2B80-4B14-B318-8146CAF923AC}" presName="compNode" presStyleCnt="0"/>
      <dgm:spPr/>
    </dgm:pt>
    <dgm:pt modelId="{D0B8A051-CC53-443A-B896-D68B922D2AF1}" type="pres">
      <dgm:prSet presAssocID="{FAE37F58-2B80-4B14-B318-8146CAF923AC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3E59B77C-EB6F-4058-A464-3BE95A6FEE71}" type="pres">
      <dgm:prSet presAssocID="{FAE37F58-2B80-4B14-B318-8146CAF923A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6FC1513D-1E73-43A8-B8E2-02FE00FD5C4E}" type="pres">
      <dgm:prSet presAssocID="{FAE37F58-2B80-4B14-B318-8146CAF923AC}" presName="spaceRect" presStyleCnt="0"/>
      <dgm:spPr/>
    </dgm:pt>
    <dgm:pt modelId="{C7135A72-7211-4397-AC4A-6006699C7991}" type="pres">
      <dgm:prSet presAssocID="{FAE37F58-2B80-4B14-B318-8146CAF923AC}" presName="textRect" presStyleLbl="revTx" presStyleIdx="0" presStyleCnt="2">
        <dgm:presLayoutVars>
          <dgm:chMax val="1"/>
          <dgm:chPref val="1"/>
        </dgm:presLayoutVars>
      </dgm:prSet>
      <dgm:spPr/>
    </dgm:pt>
    <dgm:pt modelId="{E9C53822-C89E-4341-9E24-D7A953CA4B9D}" type="pres">
      <dgm:prSet presAssocID="{08B4210B-A94C-4217-B89E-5A90B9871D6C}" presName="sibTrans" presStyleCnt="0"/>
      <dgm:spPr/>
    </dgm:pt>
    <dgm:pt modelId="{BCB726FC-C260-4E93-9E32-C735B7C01C7B}" type="pres">
      <dgm:prSet presAssocID="{47A93E5F-E0A8-4DDD-9EC7-D2AE89DA40D6}" presName="compNode" presStyleCnt="0"/>
      <dgm:spPr/>
    </dgm:pt>
    <dgm:pt modelId="{C4200FFE-39E5-4277-9463-C3212C103B11}" type="pres">
      <dgm:prSet presAssocID="{47A93E5F-E0A8-4DDD-9EC7-D2AE89DA40D6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AF6D15CB-B030-4B5B-87CB-32DC80800F3C}" type="pres">
      <dgm:prSet presAssocID="{47A93E5F-E0A8-4DDD-9EC7-D2AE89DA40D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shes"/>
        </a:ext>
      </dgm:extLst>
    </dgm:pt>
    <dgm:pt modelId="{004F2EB3-C890-40CE-A6F6-A4F2F1BB692F}" type="pres">
      <dgm:prSet presAssocID="{47A93E5F-E0A8-4DDD-9EC7-D2AE89DA40D6}" presName="spaceRect" presStyleCnt="0"/>
      <dgm:spPr/>
    </dgm:pt>
    <dgm:pt modelId="{1D641303-EEC3-4CD1-9EAA-9540B54DD223}" type="pres">
      <dgm:prSet presAssocID="{47A93E5F-E0A8-4DDD-9EC7-D2AE89DA40D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7641411-FC08-4DC0-9832-9FA20DFA6F47}" srcId="{91E3F9A4-116F-4D04-8184-1CF105CE2A3A}" destId="{FAE37F58-2B80-4B14-B318-8146CAF923AC}" srcOrd="0" destOrd="0" parTransId="{336E4D79-1D1A-4FFE-B2D5-0211BCFF92CD}" sibTransId="{08B4210B-A94C-4217-B89E-5A90B9871D6C}"/>
    <dgm:cxn modelId="{EBCF6164-F52F-4454-A7EE-5AABF97843E2}" type="presOf" srcId="{FAE37F58-2B80-4B14-B318-8146CAF923AC}" destId="{C7135A72-7211-4397-AC4A-6006699C7991}" srcOrd="0" destOrd="0" presId="urn:microsoft.com/office/officeart/2018/5/layout/IconLeafLabelList"/>
    <dgm:cxn modelId="{D1FBAD4B-DDFA-472F-AB19-0A28C24C9C51}" srcId="{91E3F9A4-116F-4D04-8184-1CF105CE2A3A}" destId="{47A93E5F-E0A8-4DDD-9EC7-D2AE89DA40D6}" srcOrd="1" destOrd="0" parTransId="{745694BF-A694-47BD-9386-C9DAE7B32C14}" sibTransId="{CD4B78A9-6EAE-424E-8322-F852157B97E3}"/>
    <dgm:cxn modelId="{6CF25B8A-9F98-4880-8548-76C285451457}" type="presOf" srcId="{47A93E5F-E0A8-4DDD-9EC7-D2AE89DA40D6}" destId="{1D641303-EEC3-4CD1-9EAA-9540B54DD223}" srcOrd="0" destOrd="0" presId="urn:microsoft.com/office/officeart/2018/5/layout/IconLeafLabelList"/>
    <dgm:cxn modelId="{8784A597-6185-4D56-9291-727889CB87EC}" type="presOf" srcId="{91E3F9A4-116F-4D04-8184-1CF105CE2A3A}" destId="{05698FDE-5FD5-44AB-A9C6-598687252B92}" srcOrd="0" destOrd="0" presId="urn:microsoft.com/office/officeart/2018/5/layout/IconLeafLabelList"/>
    <dgm:cxn modelId="{9B4413D1-CF5A-400F-AF2B-5C9BEEA7C0BB}" type="presParOf" srcId="{05698FDE-5FD5-44AB-A9C6-598687252B92}" destId="{8571039B-A6E1-4061-AFC2-881AE96882E3}" srcOrd="0" destOrd="0" presId="urn:microsoft.com/office/officeart/2018/5/layout/IconLeafLabelList"/>
    <dgm:cxn modelId="{04FBA6BA-2D8D-4587-BCB7-42CDA44A8B27}" type="presParOf" srcId="{8571039B-A6E1-4061-AFC2-881AE96882E3}" destId="{D0B8A051-CC53-443A-B896-D68B922D2AF1}" srcOrd="0" destOrd="0" presId="urn:microsoft.com/office/officeart/2018/5/layout/IconLeafLabelList"/>
    <dgm:cxn modelId="{4EECDC61-43E5-4D1A-9D72-4AE622EFDAFD}" type="presParOf" srcId="{8571039B-A6E1-4061-AFC2-881AE96882E3}" destId="{3E59B77C-EB6F-4058-A464-3BE95A6FEE71}" srcOrd="1" destOrd="0" presId="urn:microsoft.com/office/officeart/2018/5/layout/IconLeafLabelList"/>
    <dgm:cxn modelId="{15A97CF9-9764-4171-9B23-0E1CB11CEE1E}" type="presParOf" srcId="{8571039B-A6E1-4061-AFC2-881AE96882E3}" destId="{6FC1513D-1E73-43A8-B8E2-02FE00FD5C4E}" srcOrd="2" destOrd="0" presId="urn:microsoft.com/office/officeart/2018/5/layout/IconLeafLabelList"/>
    <dgm:cxn modelId="{3E73A7B5-8790-4103-888B-DC05383882EF}" type="presParOf" srcId="{8571039B-A6E1-4061-AFC2-881AE96882E3}" destId="{C7135A72-7211-4397-AC4A-6006699C7991}" srcOrd="3" destOrd="0" presId="urn:microsoft.com/office/officeart/2018/5/layout/IconLeafLabelList"/>
    <dgm:cxn modelId="{55D8BBA2-7108-4091-BAB3-0F179D7B0611}" type="presParOf" srcId="{05698FDE-5FD5-44AB-A9C6-598687252B92}" destId="{E9C53822-C89E-4341-9E24-D7A953CA4B9D}" srcOrd="1" destOrd="0" presId="urn:microsoft.com/office/officeart/2018/5/layout/IconLeafLabelList"/>
    <dgm:cxn modelId="{126E4E3E-DF83-4D54-AAC5-882395A86D74}" type="presParOf" srcId="{05698FDE-5FD5-44AB-A9C6-598687252B92}" destId="{BCB726FC-C260-4E93-9E32-C735B7C01C7B}" srcOrd="2" destOrd="0" presId="urn:microsoft.com/office/officeart/2018/5/layout/IconLeafLabelList"/>
    <dgm:cxn modelId="{B57A6D8C-2089-40A3-B671-6273F3B011CF}" type="presParOf" srcId="{BCB726FC-C260-4E93-9E32-C735B7C01C7B}" destId="{C4200FFE-39E5-4277-9463-C3212C103B11}" srcOrd="0" destOrd="0" presId="urn:microsoft.com/office/officeart/2018/5/layout/IconLeafLabelList"/>
    <dgm:cxn modelId="{E444FC3E-6E0C-401B-9DAA-4A5C68ADDFCB}" type="presParOf" srcId="{BCB726FC-C260-4E93-9E32-C735B7C01C7B}" destId="{AF6D15CB-B030-4B5B-87CB-32DC80800F3C}" srcOrd="1" destOrd="0" presId="urn:microsoft.com/office/officeart/2018/5/layout/IconLeafLabelList"/>
    <dgm:cxn modelId="{77556DDA-CB63-4FBF-8BE1-0D5AD46F0E68}" type="presParOf" srcId="{BCB726FC-C260-4E93-9E32-C735B7C01C7B}" destId="{004F2EB3-C890-40CE-A6F6-A4F2F1BB692F}" srcOrd="2" destOrd="0" presId="urn:microsoft.com/office/officeart/2018/5/layout/IconLeafLabelList"/>
    <dgm:cxn modelId="{ABBD2465-5DF2-4B1D-A289-B002D02FBF82}" type="presParOf" srcId="{BCB726FC-C260-4E93-9E32-C735B7C01C7B}" destId="{1D641303-EEC3-4CD1-9EAA-9540B54DD22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8A5823-F939-4F2E-9923-B73D42E20109}" type="doc">
      <dgm:prSet loTypeId="urn:microsoft.com/office/officeart/2005/8/layout/matrix3" loCatId="matrix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03A12E-8BB3-4DF3-AC18-F9FB26FBA4F6}">
      <dgm:prSet/>
      <dgm:spPr/>
      <dgm:t>
        <a:bodyPr/>
        <a:lstStyle/>
        <a:p>
          <a:r>
            <a:rPr lang="en-US"/>
            <a:t>1997 Deschutes Fish Management Plan</a:t>
          </a:r>
        </a:p>
      </dgm:t>
    </dgm:pt>
    <dgm:pt modelId="{7031A8BA-0B56-4817-BC50-E769B749ABEB}" type="parTrans" cxnId="{95574B59-465A-48CC-BEA0-8FB940CE6ADD}">
      <dgm:prSet/>
      <dgm:spPr/>
      <dgm:t>
        <a:bodyPr/>
        <a:lstStyle/>
        <a:p>
          <a:endParaRPr lang="en-US"/>
        </a:p>
      </dgm:t>
    </dgm:pt>
    <dgm:pt modelId="{9AB1CFDB-99C0-4053-B430-D23C1027A0B7}" type="sibTrans" cxnId="{95574B59-465A-48CC-BEA0-8FB940CE6ADD}">
      <dgm:prSet/>
      <dgm:spPr/>
      <dgm:t>
        <a:bodyPr/>
        <a:lstStyle/>
        <a:p>
          <a:endParaRPr lang="en-US"/>
        </a:p>
      </dgm:t>
    </dgm:pt>
    <dgm:pt modelId="{0515EEB4-034C-48F4-BB3D-618EE7288068}">
      <dgm:prSet/>
      <dgm:spPr/>
      <dgm:t>
        <a:bodyPr/>
        <a:lstStyle/>
        <a:p>
          <a:r>
            <a:rPr lang="en-US"/>
            <a:t>Deschutes River FMEP</a:t>
          </a:r>
        </a:p>
      </dgm:t>
    </dgm:pt>
    <dgm:pt modelId="{74F054E1-5645-4174-9B6C-870AFAD418A7}" type="parTrans" cxnId="{0FDD0D28-8CAD-4B79-A9FB-66D40E8FFFFE}">
      <dgm:prSet/>
      <dgm:spPr/>
      <dgm:t>
        <a:bodyPr/>
        <a:lstStyle/>
        <a:p>
          <a:endParaRPr lang="en-US"/>
        </a:p>
      </dgm:t>
    </dgm:pt>
    <dgm:pt modelId="{7C32CE86-51E2-488D-A6EC-1E1D33691BEB}" type="sibTrans" cxnId="{0FDD0D28-8CAD-4B79-A9FB-66D40E8FFFFE}">
      <dgm:prSet/>
      <dgm:spPr/>
      <dgm:t>
        <a:bodyPr/>
        <a:lstStyle/>
        <a:p>
          <a:endParaRPr lang="en-US"/>
        </a:p>
      </dgm:t>
    </dgm:pt>
    <dgm:pt modelId="{9A43EA8C-499E-4E3A-8225-813450513831}">
      <dgm:prSet/>
      <dgm:spPr/>
      <dgm:t>
        <a:bodyPr/>
        <a:lstStyle/>
        <a:p>
          <a:r>
            <a:rPr lang="en-US" dirty="0"/>
            <a:t>Middle Columbia ESA Recovery Plan</a:t>
          </a:r>
        </a:p>
      </dgm:t>
    </dgm:pt>
    <dgm:pt modelId="{F75E4011-4375-40BA-AEA7-1B19F39FFE7B}" type="parTrans" cxnId="{719ECB7D-356E-4D52-AD68-D451E90D6B63}">
      <dgm:prSet/>
      <dgm:spPr/>
      <dgm:t>
        <a:bodyPr/>
        <a:lstStyle/>
        <a:p>
          <a:endParaRPr lang="en-US"/>
        </a:p>
      </dgm:t>
    </dgm:pt>
    <dgm:pt modelId="{DCDDD639-D580-43BE-A7F3-DB233F00EA10}" type="sibTrans" cxnId="{719ECB7D-356E-4D52-AD68-D451E90D6B63}">
      <dgm:prSet/>
      <dgm:spPr/>
      <dgm:t>
        <a:bodyPr/>
        <a:lstStyle/>
        <a:p>
          <a:endParaRPr lang="en-US"/>
        </a:p>
      </dgm:t>
    </dgm:pt>
    <dgm:pt modelId="{B4E96139-1018-4E34-B201-7B92E4B1772E}">
      <dgm:prSet/>
      <dgm:spPr/>
      <dgm:t>
        <a:bodyPr/>
        <a:lstStyle/>
        <a:p>
          <a:r>
            <a:rPr lang="en-US" dirty="0"/>
            <a:t>Oregon Native Fish Policy</a:t>
          </a:r>
        </a:p>
      </dgm:t>
    </dgm:pt>
    <dgm:pt modelId="{6EF649E8-256F-4F1A-B15B-4CB1DA137E22}" type="parTrans" cxnId="{578E482E-7C7A-481C-9B5A-2EDFDD6FB112}">
      <dgm:prSet/>
      <dgm:spPr/>
      <dgm:t>
        <a:bodyPr/>
        <a:lstStyle/>
        <a:p>
          <a:endParaRPr lang="en-US"/>
        </a:p>
      </dgm:t>
    </dgm:pt>
    <dgm:pt modelId="{76E95EB6-CDA7-42F7-BEF9-4AA57FA22E97}" type="sibTrans" cxnId="{578E482E-7C7A-481C-9B5A-2EDFDD6FB112}">
      <dgm:prSet/>
      <dgm:spPr/>
      <dgm:t>
        <a:bodyPr/>
        <a:lstStyle/>
        <a:p>
          <a:endParaRPr lang="en-US"/>
        </a:p>
      </dgm:t>
    </dgm:pt>
    <dgm:pt modelId="{4FBA323B-FFFE-400E-9C38-9FAA1D483A4B}" type="pres">
      <dgm:prSet presAssocID="{0C8A5823-F939-4F2E-9923-B73D42E20109}" presName="matrix" presStyleCnt="0">
        <dgm:presLayoutVars>
          <dgm:chMax val="1"/>
          <dgm:dir/>
          <dgm:resizeHandles val="exact"/>
        </dgm:presLayoutVars>
      </dgm:prSet>
      <dgm:spPr/>
    </dgm:pt>
    <dgm:pt modelId="{7C95E23F-920B-4BE0-B173-14B904F96060}" type="pres">
      <dgm:prSet presAssocID="{0C8A5823-F939-4F2E-9923-B73D42E20109}" presName="diamond" presStyleLbl="bgShp" presStyleIdx="0" presStyleCnt="1" custLinFactNeighborX="-211" custLinFactNeighborY="333"/>
      <dgm:spPr/>
    </dgm:pt>
    <dgm:pt modelId="{D77238C1-DFA4-4CC9-9F3E-76AA79447BCF}" type="pres">
      <dgm:prSet presAssocID="{0C8A5823-F939-4F2E-9923-B73D42E2010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ADB4EBA-3C23-4323-B6DF-FD4A9CCC7E5A}" type="pres">
      <dgm:prSet presAssocID="{0C8A5823-F939-4F2E-9923-B73D42E2010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4003D17-9D51-4A99-B00E-E5B1B7F6FE1A}" type="pres">
      <dgm:prSet presAssocID="{0C8A5823-F939-4F2E-9923-B73D42E2010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F79FDE1-6F1F-4391-86BC-94ACD09CB862}" type="pres">
      <dgm:prSet presAssocID="{0C8A5823-F939-4F2E-9923-B73D42E20109}" presName="quad4" presStyleLbl="node1" presStyleIdx="3" presStyleCnt="4" custLinFactNeighborX="1771" custLinFactNeighborY="1295">
        <dgm:presLayoutVars>
          <dgm:chMax val="0"/>
          <dgm:chPref val="0"/>
          <dgm:bulletEnabled val="1"/>
        </dgm:presLayoutVars>
      </dgm:prSet>
      <dgm:spPr/>
    </dgm:pt>
  </dgm:ptLst>
  <dgm:cxnLst>
    <dgm:cxn modelId="{0FDD0D28-8CAD-4B79-A9FB-66D40E8FFFFE}" srcId="{0C8A5823-F939-4F2E-9923-B73D42E20109}" destId="{0515EEB4-034C-48F4-BB3D-618EE7288068}" srcOrd="1" destOrd="0" parTransId="{74F054E1-5645-4174-9B6C-870AFAD418A7}" sibTransId="{7C32CE86-51E2-488D-A6EC-1E1D33691BEB}"/>
    <dgm:cxn modelId="{A7A92B28-0DCA-45F4-AF68-41E8C9CD2654}" type="presOf" srcId="{9A43EA8C-499E-4E3A-8225-813450513831}" destId="{B4003D17-9D51-4A99-B00E-E5B1B7F6FE1A}" srcOrd="0" destOrd="0" presId="urn:microsoft.com/office/officeart/2005/8/layout/matrix3"/>
    <dgm:cxn modelId="{578E482E-7C7A-481C-9B5A-2EDFDD6FB112}" srcId="{0C8A5823-F939-4F2E-9923-B73D42E20109}" destId="{B4E96139-1018-4E34-B201-7B92E4B1772E}" srcOrd="3" destOrd="0" parTransId="{6EF649E8-256F-4F1A-B15B-4CB1DA137E22}" sibTransId="{76E95EB6-CDA7-42F7-BEF9-4AA57FA22E97}"/>
    <dgm:cxn modelId="{43268955-4795-4BD2-8BCF-D791D3B2F33E}" type="presOf" srcId="{B4E96139-1018-4E34-B201-7B92E4B1772E}" destId="{CF79FDE1-6F1F-4391-86BC-94ACD09CB862}" srcOrd="0" destOrd="0" presId="urn:microsoft.com/office/officeart/2005/8/layout/matrix3"/>
    <dgm:cxn modelId="{95574B59-465A-48CC-BEA0-8FB940CE6ADD}" srcId="{0C8A5823-F939-4F2E-9923-B73D42E20109}" destId="{9403A12E-8BB3-4DF3-AC18-F9FB26FBA4F6}" srcOrd="0" destOrd="0" parTransId="{7031A8BA-0B56-4817-BC50-E769B749ABEB}" sibTransId="{9AB1CFDB-99C0-4053-B430-D23C1027A0B7}"/>
    <dgm:cxn modelId="{719ECB7D-356E-4D52-AD68-D451E90D6B63}" srcId="{0C8A5823-F939-4F2E-9923-B73D42E20109}" destId="{9A43EA8C-499E-4E3A-8225-813450513831}" srcOrd="2" destOrd="0" parTransId="{F75E4011-4375-40BA-AEA7-1B19F39FFE7B}" sibTransId="{DCDDD639-D580-43BE-A7F3-DB233F00EA10}"/>
    <dgm:cxn modelId="{18817D81-229D-4F1F-A7F6-6C8F9DE4EDAB}" type="presOf" srcId="{0515EEB4-034C-48F4-BB3D-618EE7288068}" destId="{BADB4EBA-3C23-4323-B6DF-FD4A9CCC7E5A}" srcOrd="0" destOrd="0" presId="urn:microsoft.com/office/officeart/2005/8/layout/matrix3"/>
    <dgm:cxn modelId="{25B728A8-1398-4083-ADC0-1C001DAECA5E}" type="presOf" srcId="{9403A12E-8BB3-4DF3-AC18-F9FB26FBA4F6}" destId="{D77238C1-DFA4-4CC9-9F3E-76AA79447BCF}" srcOrd="0" destOrd="0" presId="urn:microsoft.com/office/officeart/2005/8/layout/matrix3"/>
    <dgm:cxn modelId="{B25FF0D7-BE27-4990-AA8D-8BF285777D49}" type="presOf" srcId="{0C8A5823-F939-4F2E-9923-B73D42E20109}" destId="{4FBA323B-FFFE-400E-9C38-9FAA1D483A4B}" srcOrd="0" destOrd="0" presId="urn:microsoft.com/office/officeart/2005/8/layout/matrix3"/>
    <dgm:cxn modelId="{AB7A1595-2F02-44E1-9F76-0758B3EB5457}" type="presParOf" srcId="{4FBA323B-FFFE-400E-9C38-9FAA1D483A4B}" destId="{7C95E23F-920B-4BE0-B173-14B904F96060}" srcOrd="0" destOrd="0" presId="urn:microsoft.com/office/officeart/2005/8/layout/matrix3"/>
    <dgm:cxn modelId="{87974B48-C5F6-42E7-BD32-6914157607EB}" type="presParOf" srcId="{4FBA323B-FFFE-400E-9C38-9FAA1D483A4B}" destId="{D77238C1-DFA4-4CC9-9F3E-76AA79447BCF}" srcOrd="1" destOrd="0" presId="urn:microsoft.com/office/officeart/2005/8/layout/matrix3"/>
    <dgm:cxn modelId="{273C2B51-6BBF-475D-894B-E66047C8DC36}" type="presParOf" srcId="{4FBA323B-FFFE-400E-9C38-9FAA1D483A4B}" destId="{BADB4EBA-3C23-4323-B6DF-FD4A9CCC7E5A}" srcOrd="2" destOrd="0" presId="urn:microsoft.com/office/officeart/2005/8/layout/matrix3"/>
    <dgm:cxn modelId="{82ADAC99-64B5-4A07-B45B-9435C2A6FBBD}" type="presParOf" srcId="{4FBA323B-FFFE-400E-9C38-9FAA1D483A4B}" destId="{B4003D17-9D51-4A99-B00E-E5B1B7F6FE1A}" srcOrd="3" destOrd="0" presId="urn:microsoft.com/office/officeart/2005/8/layout/matrix3"/>
    <dgm:cxn modelId="{6EA052D8-0473-49D6-AA1F-B5CBEF879820}" type="presParOf" srcId="{4FBA323B-FFFE-400E-9C38-9FAA1D483A4B}" destId="{CF79FDE1-6F1F-4391-86BC-94ACD09CB86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5861C4-2B97-454B-883D-19C57130D37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EF5B68A-0CF6-4E9E-A705-1E0815DCC05E}">
      <dgm:prSet phldrT="[Text]" custT="1"/>
      <dgm:spPr>
        <a:xfrm>
          <a:off x="0" y="806466"/>
          <a:ext cx="1268000" cy="716488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7/1 to 7/31: Less than 9,900 wild steelhead over </a:t>
          </a:r>
          <a:r>
            <a:rPr lang="en-US" sz="11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Bonneville</a:t>
          </a:r>
        </a:p>
      </dgm:t>
    </dgm:pt>
    <dgm:pt modelId="{56509AFF-DB5B-4F96-9370-2781BC0C49E0}" type="parTrans" cxnId="{9265C5A9-91EA-42F4-9B73-73749CB5D504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E929E782-28BA-4ADD-AE12-EDC0E88497BD}" type="sibTrans" cxnId="{9265C5A9-91EA-42F4-9B73-73749CB5D504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5E635C2C-5D3C-42FC-8765-40E7A0470439}">
      <dgm:prSet phldrT="[Text]" custT="1"/>
      <dgm:spPr>
        <a:xfrm>
          <a:off x="1569970" y="1095903"/>
          <a:ext cx="1638164" cy="883928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If fishery starts closed, stay closed; continue in-season evaluation</a:t>
          </a:r>
        </a:p>
      </dgm:t>
    </dgm:pt>
    <dgm:pt modelId="{45BB0BB4-4032-4E30-BE52-FCB5C5DF03BE}" type="parTrans" cxnId="{F4FF531A-33F2-444C-96AE-B66FD5BCA768}">
      <dgm:prSet/>
      <dgm:spPr>
        <a:xfrm>
          <a:off x="1268000" y="1164710"/>
          <a:ext cx="301969" cy="373156"/>
        </a:xfrm>
        <a:custGeom>
          <a:avLst/>
          <a:gdLst/>
          <a:ahLst/>
          <a:cxnLst/>
          <a:rect l="0" t="0" r="0" b="0"/>
          <a:pathLst>
            <a:path>
              <a:moveTo>
                <a:pt x="0" y="606053"/>
              </a:moveTo>
              <a:lnTo>
                <a:pt x="140942" y="606053"/>
              </a:lnTo>
              <a:lnTo>
                <a:pt x="140942" y="0"/>
              </a:lnTo>
              <a:lnTo>
                <a:pt x="281885" y="0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US" sz="1200">
            <a:latin typeface="+mn-lt"/>
          </a:endParaRPr>
        </a:p>
      </dgm:t>
    </dgm:pt>
    <dgm:pt modelId="{F25F88C8-6BF2-4908-92F5-228DB2331F45}" type="sibTrans" cxnId="{F4FF531A-33F2-444C-96AE-B66FD5BCA768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2EBC969B-CA6B-446C-A03F-A448053B783A}">
      <dgm:prSet phldrT="[Text]" custT="1"/>
      <dgm:spPr>
        <a:xfrm>
          <a:off x="1547980" y="249838"/>
          <a:ext cx="1639435" cy="769725"/>
        </a:xfrm>
        <a:prstGeom prst="rect">
          <a:avLst/>
        </a:prstGeom>
        <a:solidFill>
          <a:srgbClr val="FFFFFF"/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If fishery starts open, close 8/15; continue in-season evaluation</a:t>
          </a:r>
        </a:p>
      </dgm:t>
    </dgm:pt>
    <dgm:pt modelId="{AD22A88F-1AB7-4A82-98C9-D6F49EF7A1F7}" type="parTrans" cxnId="{F63ADFB3-75E5-421F-8959-2765C1D7ED2C}">
      <dgm:prSet/>
      <dgm:spPr>
        <a:xfrm>
          <a:off x="1268000" y="634701"/>
          <a:ext cx="279979" cy="530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942" y="0"/>
              </a:lnTo>
              <a:lnTo>
                <a:pt x="140942" y="606053"/>
              </a:lnTo>
              <a:lnTo>
                <a:pt x="281885" y="606053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US" sz="1200">
            <a:latin typeface="+mn-lt"/>
          </a:endParaRPr>
        </a:p>
      </dgm:t>
    </dgm:pt>
    <dgm:pt modelId="{09E58333-418E-4572-A6F2-B81999D9703A}" type="sibTrans" cxnId="{F63ADFB3-75E5-421F-8959-2765C1D7ED2C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116E3FC7-01EC-4766-AC22-5CA53111D584}">
      <dgm:prSet phldrT="[Text]" custT="1"/>
      <dgm:spPr>
        <a:xfrm>
          <a:off x="3473744" y="1201689"/>
          <a:ext cx="1176393" cy="798138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7/1 to 8/31: Wild steelhead passage under 23,100</a:t>
          </a:r>
        </a:p>
      </dgm:t>
    </dgm:pt>
    <dgm:pt modelId="{2C86FEC8-C41E-49FD-B3F6-13B3FF092083}" type="parTrans" cxnId="{C065CF1C-44D2-468C-B3A7-5E9AAC4E822C}">
      <dgm:prSet/>
      <dgm:spPr>
        <a:xfrm>
          <a:off x="3187415" y="634701"/>
          <a:ext cx="286328" cy="966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942" y="0"/>
              </a:lnTo>
              <a:lnTo>
                <a:pt x="140942" y="303026"/>
              </a:lnTo>
              <a:lnTo>
                <a:pt x="281885" y="303026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US" sz="1200">
            <a:latin typeface="+mn-lt"/>
          </a:endParaRPr>
        </a:p>
      </dgm:t>
    </dgm:pt>
    <dgm:pt modelId="{93DA05C7-B3CF-4867-98F3-77DC8683BCB0}" type="sibTrans" cxnId="{C065CF1C-44D2-468C-B3A7-5E9AAC4E822C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5344F2FC-4799-41C5-9B4B-93E569CEC3A0}">
      <dgm:prSet phldrT="[Text]" custT="1"/>
      <dgm:spPr>
        <a:xfrm>
          <a:off x="4851647" y="1463184"/>
          <a:ext cx="1168152" cy="297549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Fishery closed</a:t>
          </a:r>
        </a:p>
      </dgm:t>
    </dgm:pt>
    <dgm:pt modelId="{AF1133AE-9006-4D82-8745-A67CBCFC5486}" type="parTrans" cxnId="{0F37374F-882D-4AD0-8C06-765EE3A88CC5}">
      <dgm:prSet/>
      <dgm:spPr>
        <a:xfrm>
          <a:off x="4650138" y="1555039"/>
          <a:ext cx="2015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1885" y="45720"/>
              </a:lnTo>
            </a:path>
          </a:pathLst>
        </a:custGeom>
        <a:noFill/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gm:spPr>
      <dgm:t>
        <a:bodyPr/>
        <a:lstStyle/>
        <a:p>
          <a:endParaRPr lang="en-US" sz="1200">
            <a:latin typeface="+mn-lt"/>
          </a:endParaRPr>
        </a:p>
      </dgm:t>
    </dgm:pt>
    <dgm:pt modelId="{6439CADE-C372-45AE-BFF9-985EA2AA5663}" type="sibTrans" cxnId="{0F37374F-882D-4AD0-8C06-765EE3A88CC5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C2E7EA95-42FD-4D54-A806-1E345F1B5DB5}">
      <dgm:prSet phldrT="[Text]" custT="1"/>
      <dgm:spPr>
        <a:xfrm>
          <a:off x="3427946" y="342696"/>
          <a:ext cx="1248129" cy="76042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7/1 to 8/31: Wild steelhead passage over 23,100</a:t>
          </a:r>
        </a:p>
      </dgm:t>
    </dgm:pt>
    <dgm:pt modelId="{A9841BE5-DA59-40C8-B8E0-01D020EB56E0}" type="parTrans" cxnId="{D36D9DD2-50AA-4A44-955C-CEF7A542DCEB}">
      <dgm:prSet/>
      <dgm:spPr>
        <a:xfrm>
          <a:off x="3208134" y="722906"/>
          <a:ext cx="219812" cy="814960"/>
        </a:xfrm>
        <a:custGeom>
          <a:avLst/>
          <a:gdLst/>
          <a:ahLst/>
          <a:cxnLst/>
          <a:rect l="0" t="0" r="0" b="0"/>
          <a:pathLst>
            <a:path>
              <a:moveTo>
                <a:pt x="0" y="303026"/>
              </a:moveTo>
              <a:lnTo>
                <a:pt x="140942" y="303026"/>
              </a:lnTo>
              <a:lnTo>
                <a:pt x="140942" y="0"/>
              </a:lnTo>
              <a:lnTo>
                <a:pt x="281885" y="0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US" sz="1200">
            <a:latin typeface="+mn-lt"/>
          </a:endParaRPr>
        </a:p>
      </dgm:t>
    </dgm:pt>
    <dgm:pt modelId="{DCFF1172-45E8-4833-A842-E6D6717B00BF}" type="sibTrans" cxnId="{D36D9DD2-50AA-4A44-955C-CEF7A542DCEB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3236DA95-3455-40D6-991B-2FD34E0300F5}">
      <dgm:prSet phldrT="[Text]" custT="1"/>
      <dgm:spPr>
        <a:xfrm>
          <a:off x="4826344" y="571455"/>
          <a:ext cx="1193455" cy="33505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>
            <a:buNone/>
          </a:pPr>
          <a:r>
            <a:rPr lang="en-US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Open 9/15</a:t>
          </a:r>
        </a:p>
      </dgm:t>
    </dgm:pt>
    <dgm:pt modelId="{E11C2AD8-9B91-4E9F-B1EB-954B5EB69CA1}" type="parTrans" cxnId="{77423C44-5A60-42CD-A18A-2797E66988F2}">
      <dgm:prSet/>
      <dgm:spPr>
        <a:xfrm>
          <a:off x="4676075" y="677186"/>
          <a:ext cx="1502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1885" y="45720"/>
              </a:lnTo>
            </a:path>
          </a:pathLst>
        </a:custGeom>
        <a:noFill/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gm:spPr>
      <dgm:t>
        <a:bodyPr/>
        <a:lstStyle/>
        <a:p>
          <a:endParaRPr lang="en-US" sz="1200">
            <a:latin typeface="+mn-lt"/>
          </a:endParaRPr>
        </a:p>
      </dgm:t>
    </dgm:pt>
    <dgm:pt modelId="{627DA946-0092-4A4A-95AE-37D685DBF10F}" type="sibTrans" cxnId="{77423C44-5A60-42CD-A18A-2797E66988F2}">
      <dgm:prSet/>
      <dgm:spPr/>
      <dgm:t>
        <a:bodyPr/>
        <a:lstStyle/>
        <a:p>
          <a:endParaRPr lang="en-US" sz="1200">
            <a:latin typeface="+mn-lt"/>
          </a:endParaRPr>
        </a:p>
      </dgm:t>
    </dgm:pt>
    <dgm:pt modelId="{2F211617-FCE1-4669-A123-D6384230ECB3}" type="pres">
      <dgm:prSet presAssocID="{875861C4-2B97-454B-883D-19C57130D37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A61BBE8-B68D-4349-85C6-10C46193E42E}" type="pres">
      <dgm:prSet presAssocID="{1EF5B68A-0CF6-4E9E-A705-1E0815DCC05E}" presName="hierRoot1" presStyleCnt="0">
        <dgm:presLayoutVars>
          <dgm:hierBranch val="init"/>
        </dgm:presLayoutVars>
      </dgm:prSet>
      <dgm:spPr/>
    </dgm:pt>
    <dgm:pt modelId="{F9B141FD-C1DA-43A2-A38E-64FA30810815}" type="pres">
      <dgm:prSet presAssocID="{1EF5B68A-0CF6-4E9E-A705-1E0815DCC05E}" presName="rootComposite1" presStyleCnt="0"/>
      <dgm:spPr/>
    </dgm:pt>
    <dgm:pt modelId="{BEEFEE98-86B0-4711-A429-76AC67C23119}" type="pres">
      <dgm:prSet presAssocID="{1EF5B68A-0CF6-4E9E-A705-1E0815DCC05E}" presName="rootText1" presStyleLbl="node0" presStyleIdx="0" presStyleCnt="1" custScaleX="113710" custScaleY="210663" custLinFactNeighborX="-2483" custLinFactNeighborY="21261">
        <dgm:presLayoutVars>
          <dgm:chPref val="3"/>
        </dgm:presLayoutVars>
      </dgm:prSet>
      <dgm:spPr/>
    </dgm:pt>
    <dgm:pt modelId="{B4FFC87B-7050-4CE2-A869-7C7A7549D697}" type="pres">
      <dgm:prSet presAssocID="{1EF5B68A-0CF6-4E9E-A705-1E0815DCC05E}" presName="rootConnector1" presStyleLbl="node1" presStyleIdx="0" presStyleCnt="0"/>
      <dgm:spPr/>
    </dgm:pt>
    <dgm:pt modelId="{B11FD5F7-F7D9-4F4A-AB68-3C0531A583A9}" type="pres">
      <dgm:prSet presAssocID="{1EF5B68A-0CF6-4E9E-A705-1E0815DCC05E}" presName="hierChild2" presStyleCnt="0"/>
      <dgm:spPr/>
    </dgm:pt>
    <dgm:pt modelId="{EB07C6DC-5695-4C4C-A2DC-8E9AE93D8835}" type="pres">
      <dgm:prSet presAssocID="{45BB0BB4-4032-4E30-BE52-FCB5C5DF03BE}" presName="Name64" presStyleLbl="parChTrans1D2" presStyleIdx="0" presStyleCnt="2"/>
      <dgm:spPr/>
    </dgm:pt>
    <dgm:pt modelId="{701998D2-4F66-4E0E-B5E7-2AEE2A2A097B}" type="pres">
      <dgm:prSet presAssocID="{5E635C2C-5D3C-42FC-8765-40E7A0470439}" presName="hierRoot2" presStyleCnt="0">
        <dgm:presLayoutVars>
          <dgm:hierBranch val="init"/>
        </dgm:presLayoutVars>
      </dgm:prSet>
      <dgm:spPr/>
    </dgm:pt>
    <dgm:pt modelId="{2047C914-1E01-4790-BCCF-BBC294C364B3}" type="pres">
      <dgm:prSet presAssocID="{5E635C2C-5D3C-42FC-8765-40E7A0470439}" presName="rootComposite" presStyleCnt="0"/>
      <dgm:spPr/>
    </dgm:pt>
    <dgm:pt modelId="{D2BC6D83-7A61-45F2-A84E-17316D5D7CF0}" type="pres">
      <dgm:prSet presAssocID="{5E635C2C-5D3C-42FC-8765-40E7A0470439}" presName="rootText" presStyleLbl="node2" presStyleIdx="0" presStyleCnt="2" custScaleX="146905" custScaleY="259894" custLinFactY="100000" custLinFactNeighborX="6946" custLinFactNeighborY="164627">
        <dgm:presLayoutVars>
          <dgm:chPref val="3"/>
        </dgm:presLayoutVars>
      </dgm:prSet>
      <dgm:spPr/>
    </dgm:pt>
    <dgm:pt modelId="{E65DEA5A-F0E1-4B5F-AC6E-991B2B04C99A}" type="pres">
      <dgm:prSet presAssocID="{5E635C2C-5D3C-42FC-8765-40E7A0470439}" presName="rootConnector" presStyleLbl="node2" presStyleIdx="0" presStyleCnt="2"/>
      <dgm:spPr/>
    </dgm:pt>
    <dgm:pt modelId="{7E1C9CA3-BABA-4C87-AE0F-12A14F7FA761}" type="pres">
      <dgm:prSet presAssocID="{5E635C2C-5D3C-42FC-8765-40E7A0470439}" presName="hierChild4" presStyleCnt="0"/>
      <dgm:spPr/>
    </dgm:pt>
    <dgm:pt modelId="{18ADB7CB-0F83-43D8-8C33-613610DD3D86}" type="pres">
      <dgm:prSet presAssocID="{A9841BE5-DA59-40C8-B8E0-01D020EB56E0}" presName="Name64" presStyleLbl="parChTrans1D3" presStyleIdx="0" presStyleCnt="2"/>
      <dgm:spPr/>
    </dgm:pt>
    <dgm:pt modelId="{276A2281-4C3A-4A54-BC35-29F2DD8BE6C4}" type="pres">
      <dgm:prSet presAssocID="{C2E7EA95-42FD-4D54-A806-1E345F1B5DB5}" presName="hierRoot2" presStyleCnt="0">
        <dgm:presLayoutVars>
          <dgm:hierBranch val="init"/>
        </dgm:presLayoutVars>
      </dgm:prSet>
      <dgm:spPr/>
    </dgm:pt>
    <dgm:pt modelId="{9BDEDC9A-2589-4382-B8A7-90B7D3A42B0D}" type="pres">
      <dgm:prSet presAssocID="{C2E7EA95-42FD-4D54-A806-1E345F1B5DB5}" presName="rootComposite" presStyleCnt="0"/>
      <dgm:spPr/>
    </dgm:pt>
    <dgm:pt modelId="{C36851A4-F5C3-4964-AD78-F6FD1BE9BC4D}" type="pres">
      <dgm:prSet presAssocID="{C2E7EA95-42FD-4D54-A806-1E345F1B5DB5}" presName="rootText" presStyleLbl="node3" presStyleIdx="0" presStyleCnt="2" custScaleX="111928" custScaleY="223580" custLinFactNeighborX="6658" custLinFactNeighborY="25011">
        <dgm:presLayoutVars>
          <dgm:chPref val="3"/>
        </dgm:presLayoutVars>
      </dgm:prSet>
      <dgm:spPr/>
    </dgm:pt>
    <dgm:pt modelId="{92918691-3FA2-460A-8BA7-A8B9A1B09F31}" type="pres">
      <dgm:prSet presAssocID="{C2E7EA95-42FD-4D54-A806-1E345F1B5DB5}" presName="rootConnector" presStyleLbl="node3" presStyleIdx="0" presStyleCnt="2"/>
      <dgm:spPr/>
    </dgm:pt>
    <dgm:pt modelId="{8E7B1F9F-9AE0-4C80-97EB-2566C8BEAE06}" type="pres">
      <dgm:prSet presAssocID="{C2E7EA95-42FD-4D54-A806-1E345F1B5DB5}" presName="hierChild4" presStyleCnt="0"/>
      <dgm:spPr/>
    </dgm:pt>
    <dgm:pt modelId="{8DCA637A-7E7D-4AAF-83C6-52D78E2D0F2B}" type="pres">
      <dgm:prSet presAssocID="{E11C2AD8-9B91-4E9F-B1EB-954B5EB69CA1}" presName="Name64" presStyleLbl="parChTrans1D4" presStyleIdx="0" presStyleCnt="2"/>
      <dgm:spPr/>
    </dgm:pt>
    <dgm:pt modelId="{3FC0D742-2140-4BD8-A07F-EC60A1AFDCBC}" type="pres">
      <dgm:prSet presAssocID="{3236DA95-3455-40D6-991B-2FD34E0300F5}" presName="hierRoot2" presStyleCnt="0">
        <dgm:presLayoutVars>
          <dgm:hierBranch val="init"/>
        </dgm:presLayoutVars>
      </dgm:prSet>
      <dgm:spPr/>
    </dgm:pt>
    <dgm:pt modelId="{14C517A6-A181-441E-9B7F-AC6E3E6A8DEA}" type="pres">
      <dgm:prSet presAssocID="{3236DA95-3455-40D6-991B-2FD34E0300F5}" presName="rootComposite" presStyleCnt="0"/>
      <dgm:spPr/>
    </dgm:pt>
    <dgm:pt modelId="{7BF7915A-2999-4DCC-B5D4-66A77EBD0D95}" type="pres">
      <dgm:prSet presAssocID="{3236DA95-3455-40D6-991B-2FD34E0300F5}" presName="rootText" presStyleLbl="node4" presStyleIdx="0" presStyleCnt="2" custScaleX="107025" custScaleY="98512" custLinFactNeighborX="15053" custLinFactNeighborY="29737">
        <dgm:presLayoutVars>
          <dgm:chPref val="3"/>
        </dgm:presLayoutVars>
      </dgm:prSet>
      <dgm:spPr/>
    </dgm:pt>
    <dgm:pt modelId="{90C1625E-BF50-4A69-8B1E-70A185CD25A5}" type="pres">
      <dgm:prSet presAssocID="{3236DA95-3455-40D6-991B-2FD34E0300F5}" presName="rootConnector" presStyleLbl="node4" presStyleIdx="0" presStyleCnt="2"/>
      <dgm:spPr/>
    </dgm:pt>
    <dgm:pt modelId="{0C755BE7-839A-4844-AEAF-0A79E882DC63}" type="pres">
      <dgm:prSet presAssocID="{3236DA95-3455-40D6-991B-2FD34E0300F5}" presName="hierChild4" presStyleCnt="0"/>
      <dgm:spPr/>
    </dgm:pt>
    <dgm:pt modelId="{FF2A36AE-E656-4C30-A926-0F95F83CB151}" type="pres">
      <dgm:prSet presAssocID="{3236DA95-3455-40D6-991B-2FD34E0300F5}" presName="hierChild5" presStyleCnt="0"/>
      <dgm:spPr/>
    </dgm:pt>
    <dgm:pt modelId="{61CE6EFF-8FF0-4845-A761-B527D227C740}" type="pres">
      <dgm:prSet presAssocID="{C2E7EA95-42FD-4D54-A806-1E345F1B5DB5}" presName="hierChild5" presStyleCnt="0"/>
      <dgm:spPr/>
    </dgm:pt>
    <dgm:pt modelId="{069BFDFF-2A62-41D1-A5B4-75E3097A288C}" type="pres">
      <dgm:prSet presAssocID="{5E635C2C-5D3C-42FC-8765-40E7A0470439}" presName="hierChild5" presStyleCnt="0"/>
      <dgm:spPr/>
    </dgm:pt>
    <dgm:pt modelId="{68B45A49-2496-4681-A03E-58C4C4B00BD7}" type="pres">
      <dgm:prSet presAssocID="{AD22A88F-1AB7-4A82-98C9-D6F49EF7A1F7}" presName="Name64" presStyleLbl="parChTrans1D2" presStyleIdx="1" presStyleCnt="2"/>
      <dgm:spPr/>
    </dgm:pt>
    <dgm:pt modelId="{F3039BBB-C58F-442C-888E-60A02A94239D}" type="pres">
      <dgm:prSet presAssocID="{2EBC969B-CA6B-446C-A03F-A448053B783A}" presName="hierRoot2" presStyleCnt="0">
        <dgm:presLayoutVars>
          <dgm:hierBranch val="init"/>
        </dgm:presLayoutVars>
      </dgm:prSet>
      <dgm:spPr/>
    </dgm:pt>
    <dgm:pt modelId="{B3507745-DCB1-488F-84FC-3E460B425B1A}" type="pres">
      <dgm:prSet presAssocID="{2EBC969B-CA6B-446C-A03F-A448053B783A}" presName="rootComposite" presStyleCnt="0"/>
      <dgm:spPr/>
    </dgm:pt>
    <dgm:pt modelId="{0025637F-A8E1-441D-A0D5-D594015CEC1D}" type="pres">
      <dgm:prSet presAssocID="{2EBC969B-CA6B-446C-A03F-A448053B783A}" presName="rootText" presStyleLbl="node2" presStyleIdx="1" presStyleCnt="2" custScaleX="147019" custScaleY="226316" custLinFactY="-100000" custLinFactNeighborX="4974" custLinFactNeighborY="-185012">
        <dgm:presLayoutVars>
          <dgm:chPref val="3"/>
        </dgm:presLayoutVars>
      </dgm:prSet>
      <dgm:spPr/>
    </dgm:pt>
    <dgm:pt modelId="{B5AF47B6-4C4D-45A0-A46A-22623DCB4A5F}" type="pres">
      <dgm:prSet presAssocID="{2EBC969B-CA6B-446C-A03F-A448053B783A}" presName="rootConnector" presStyleLbl="node2" presStyleIdx="1" presStyleCnt="2"/>
      <dgm:spPr/>
    </dgm:pt>
    <dgm:pt modelId="{34E79DF9-930B-40A8-B398-1BF24A5B2658}" type="pres">
      <dgm:prSet presAssocID="{2EBC969B-CA6B-446C-A03F-A448053B783A}" presName="hierChild4" presStyleCnt="0"/>
      <dgm:spPr/>
    </dgm:pt>
    <dgm:pt modelId="{59B9DA08-3515-4954-B25E-81FFD3749356}" type="pres">
      <dgm:prSet presAssocID="{2C86FEC8-C41E-49FD-B3F6-13B3FF092083}" presName="Name64" presStyleLbl="parChTrans1D3" presStyleIdx="1" presStyleCnt="2"/>
      <dgm:spPr/>
    </dgm:pt>
    <dgm:pt modelId="{C65FA860-4A78-4CAD-B6D6-CF8B92DC93C9}" type="pres">
      <dgm:prSet presAssocID="{116E3FC7-01EC-4766-AC22-5CA53111D584}" presName="hierRoot2" presStyleCnt="0">
        <dgm:presLayoutVars>
          <dgm:hierBranch val="init"/>
        </dgm:presLayoutVars>
      </dgm:prSet>
      <dgm:spPr/>
    </dgm:pt>
    <dgm:pt modelId="{061842CA-BA81-4A53-B90B-F924C2ECF53E}" type="pres">
      <dgm:prSet presAssocID="{116E3FC7-01EC-4766-AC22-5CA53111D584}" presName="rootComposite" presStyleCnt="0"/>
      <dgm:spPr/>
    </dgm:pt>
    <dgm:pt modelId="{1975EBD4-CAF7-48C6-994E-8C8F4DA3AF8B}" type="pres">
      <dgm:prSet presAssocID="{116E3FC7-01EC-4766-AC22-5CA53111D584}" presName="rootText" presStyleLbl="node3" presStyleIdx="1" presStyleCnt="2" custScaleX="105495" custScaleY="234670" custLinFactNeighborX="10651" custLinFactNeighborY="-970">
        <dgm:presLayoutVars>
          <dgm:chPref val="3"/>
        </dgm:presLayoutVars>
      </dgm:prSet>
      <dgm:spPr/>
    </dgm:pt>
    <dgm:pt modelId="{21B33ED7-2394-4DB7-99E3-2FEFE49ACEA4}" type="pres">
      <dgm:prSet presAssocID="{116E3FC7-01EC-4766-AC22-5CA53111D584}" presName="rootConnector" presStyleLbl="node3" presStyleIdx="1" presStyleCnt="2"/>
      <dgm:spPr/>
    </dgm:pt>
    <dgm:pt modelId="{CFC0FD0B-2A37-4593-BA38-975A085CBE37}" type="pres">
      <dgm:prSet presAssocID="{116E3FC7-01EC-4766-AC22-5CA53111D584}" presName="hierChild4" presStyleCnt="0"/>
      <dgm:spPr/>
    </dgm:pt>
    <dgm:pt modelId="{1BAD06E7-1578-4885-9606-B5A4009FB540}" type="pres">
      <dgm:prSet presAssocID="{AF1133AE-9006-4D82-8745-A67CBCFC5486}" presName="Name64" presStyleLbl="parChTrans1D4" presStyleIdx="1" presStyleCnt="2"/>
      <dgm:spPr/>
    </dgm:pt>
    <dgm:pt modelId="{B3A56E42-585F-4FF6-B8AC-2C9A43B0674E}" type="pres">
      <dgm:prSet presAssocID="{5344F2FC-4799-41C5-9B4B-93E569CEC3A0}" presName="hierRoot2" presStyleCnt="0">
        <dgm:presLayoutVars>
          <dgm:hierBranch val="init"/>
        </dgm:presLayoutVars>
      </dgm:prSet>
      <dgm:spPr/>
    </dgm:pt>
    <dgm:pt modelId="{F36C6700-FBF5-49DA-95EC-D3691C755B81}" type="pres">
      <dgm:prSet presAssocID="{5344F2FC-4799-41C5-9B4B-93E569CEC3A0}" presName="rootComposite" presStyleCnt="0"/>
      <dgm:spPr/>
    </dgm:pt>
    <dgm:pt modelId="{F8DAE3D7-BF8D-4365-A3C4-61F18D60A8CE}" type="pres">
      <dgm:prSet presAssocID="{5344F2FC-4799-41C5-9B4B-93E569CEC3A0}" presName="rootText" presStyleLbl="node4" presStyleIdx="1" presStyleCnt="2" custScaleX="104756" custScaleY="87486" custLinFactNeighborX="9782" custLinFactNeighborY="2323">
        <dgm:presLayoutVars>
          <dgm:chPref val="3"/>
        </dgm:presLayoutVars>
      </dgm:prSet>
      <dgm:spPr/>
    </dgm:pt>
    <dgm:pt modelId="{2EDD4568-DAA1-4431-860F-7BBD1D6C0487}" type="pres">
      <dgm:prSet presAssocID="{5344F2FC-4799-41C5-9B4B-93E569CEC3A0}" presName="rootConnector" presStyleLbl="node4" presStyleIdx="1" presStyleCnt="2"/>
      <dgm:spPr/>
    </dgm:pt>
    <dgm:pt modelId="{FD6CE36F-1415-41D8-99FE-506B4D94F812}" type="pres">
      <dgm:prSet presAssocID="{5344F2FC-4799-41C5-9B4B-93E569CEC3A0}" presName="hierChild4" presStyleCnt="0"/>
      <dgm:spPr/>
    </dgm:pt>
    <dgm:pt modelId="{6D4FC669-90D3-4515-9AAC-011923F51D1E}" type="pres">
      <dgm:prSet presAssocID="{5344F2FC-4799-41C5-9B4B-93E569CEC3A0}" presName="hierChild5" presStyleCnt="0"/>
      <dgm:spPr/>
    </dgm:pt>
    <dgm:pt modelId="{0F726AE5-1D36-4D67-A669-C1DB07937E6F}" type="pres">
      <dgm:prSet presAssocID="{116E3FC7-01EC-4766-AC22-5CA53111D584}" presName="hierChild5" presStyleCnt="0"/>
      <dgm:spPr/>
    </dgm:pt>
    <dgm:pt modelId="{9F43F1B9-A496-4859-9AAF-92C3D76365D3}" type="pres">
      <dgm:prSet presAssocID="{2EBC969B-CA6B-446C-A03F-A448053B783A}" presName="hierChild5" presStyleCnt="0"/>
      <dgm:spPr/>
    </dgm:pt>
    <dgm:pt modelId="{84097B02-2502-4655-8414-655CFBD950C8}" type="pres">
      <dgm:prSet presAssocID="{1EF5B68A-0CF6-4E9E-A705-1E0815DCC05E}" presName="hierChild3" presStyleCnt="0"/>
      <dgm:spPr/>
    </dgm:pt>
  </dgm:ptLst>
  <dgm:cxnLst>
    <dgm:cxn modelId="{DCD7F108-B598-4D8A-B075-6E6A6E55FF16}" type="presOf" srcId="{E11C2AD8-9B91-4E9F-B1EB-954B5EB69CA1}" destId="{8DCA637A-7E7D-4AAF-83C6-52D78E2D0F2B}" srcOrd="0" destOrd="0" presId="urn:microsoft.com/office/officeart/2009/3/layout/HorizontalOrganizationChart"/>
    <dgm:cxn modelId="{64086113-319B-4D22-9951-F19656C8F45B}" type="presOf" srcId="{3236DA95-3455-40D6-991B-2FD34E0300F5}" destId="{7BF7915A-2999-4DCC-B5D4-66A77EBD0D95}" srcOrd="0" destOrd="0" presId="urn:microsoft.com/office/officeart/2009/3/layout/HorizontalOrganizationChart"/>
    <dgm:cxn modelId="{833A8B16-E0EF-4310-9C7C-3DEBDC2A887E}" type="presOf" srcId="{116E3FC7-01EC-4766-AC22-5CA53111D584}" destId="{21B33ED7-2394-4DB7-99E3-2FEFE49ACEA4}" srcOrd="1" destOrd="0" presId="urn:microsoft.com/office/officeart/2009/3/layout/HorizontalOrganizationChart"/>
    <dgm:cxn modelId="{F4FF531A-33F2-444C-96AE-B66FD5BCA768}" srcId="{1EF5B68A-0CF6-4E9E-A705-1E0815DCC05E}" destId="{5E635C2C-5D3C-42FC-8765-40E7A0470439}" srcOrd="0" destOrd="0" parTransId="{45BB0BB4-4032-4E30-BE52-FCB5C5DF03BE}" sibTransId="{F25F88C8-6BF2-4908-92F5-228DB2331F45}"/>
    <dgm:cxn modelId="{C065CF1C-44D2-468C-B3A7-5E9AAC4E822C}" srcId="{2EBC969B-CA6B-446C-A03F-A448053B783A}" destId="{116E3FC7-01EC-4766-AC22-5CA53111D584}" srcOrd="0" destOrd="0" parTransId="{2C86FEC8-C41E-49FD-B3F6-13B3FF092083}" sibTransId="{93DA05C7-B3CF-4867-98F3-77DC8683BCB0}"/>
    <dgm:cxn modelId="{30903421-2CCE-46BB-BE2E-F2F0CC780EE5}" type="presOf" srcId="{AD22A88F-1AB7-4A82-98C9-D6F49EF7A1F7}" destId="{68B45A49-2496-4681-A03E-58C4C4B00BD7}" srcOrd="0" destOrd="0" presId="urn:microsoft.com/office/officeart/2009/3/layout/HorizontalOrganizationChart"/>
    <dgm:cxn modelId="{C0443122-DA40-4928-B194-41BAD770711D}" type="presOf" srcId="{875861C4-2B97-454B-883D-19C57130D371}" destId="{2F211617-FCE1-4669-A123-D6384230ECB3}" srcOrd="0" destOrd="0" presId="urn:microsoft.com/office/officeart/2009/3/layout/HorizontalOrganizationChart"/>
    <dgm:cxn modelId="{65315929-9CE8-470D-8922-8442A02F7CCB}" type="presOf" srcId="{2EBC969B-CA6B-446C-A03F-A448053B783A}" destId="{B5AF47B6-4C4D-45A0-A46A-22623DCB4A5F}" srcOrd="1" destOrd="0" presId="urn:microsoft.com/office/officeart/2009/3/layout/HorizontalOrganizationChart"/>
    <dgm:cxn modelId="{94EAA033-8380-4389-8C26-10A7B14DE46E}" type="presOf" srcId="{1EF5B68A-0CF6-4E9E-A705-1E0815DCC05E}" destId="{B4FFC87B-7050-4CE2-A869-7C7A7549D697}" srcOrd="1" destOrd="0" presId="urn:microsoft.com/office/officeart/2009/3/layout/HorizontalOrganizationChart"/>
    <dgm:cxn modelId="{C156293B-F57C-4E6C-8DDF-0735DB6115D8}" type="presOf" srcId="{C2E7EA95-42FD-4D54-A806-1E345F1B5DB5}" destId="{92918691-3FA2-460A-8BA7-A8B9A1B09F31}" srcOrd="1" destOrd="0" presId="urn:microsoft.com/office/officeart/2009/3/layout/HorizontalOrganizationChart"/>
    <dgm:cxn modelId="{77423C44-5A60-42CD-A18A-2797E66988F2}" srcId="{C2E7EA95-42FD-4D54-A806-1E345F1B5DB5}" destId="{3236DA95-3455-40D6-991B-2FD34E0300F5}" srcOrd="0" destOrd="0" parTransId="{E11C2AD8-9B91-4E9F-B1EB-954B5EB69CA1}" sibTransId="{627DA946-0092-4A4A-95AE-37D685DBF10F}"/>
    <dgm:cxn modelId="{61D00465-C50A-4368-9CEF-14169A9D1AC7}" type="presOf" srcId="{A9841BE5-DA59-40C8-B8E0-01D020EB56E0}" destId="{18ADB7CB-0F83-43D8-8C33-613610DD3D86}" srcOrd="0" destOrd="0" presId="urn:microsoft.com/office/officeart/2009/3/layout/HorizontalOrganizationChart"/>
    <dgm:cxn modelId="{07916747-73A8-4E79-98D6-14299BBA149C}" type="presOf" srcId="{5344F2FC-4799-41C5-9B4B-93E569CEC3A0}" destId="{2EDD4568-DAA1-4431-860F-7BBD1D6C0487}" srcOrd="1" destOrd="0" presId="urn:microsoft.com/office/officeart/2009/3/layout/HorizontalOrganizationChart"/>
    <dgm:cxn modelId="{AB95726A-A9F9-4D21-9D04-EF339401C070}" type="presOf" srcId="{2EBC969B-CA6B-446C-A03F-A448053B783A}" destId="{0025637F-A8E1-441D-A0D5-D594015CEC1D}" srcOrd="0" destOrd="0" presId="urn:microsoft.com/office/officeart/2009/3/layout/HorizontalOrganizationChart"/>
    <dgm:cxn modelId="{0F37374F-882D-4AD0-8C06-765EE3A88CC5}" srcId="{116E3FC7-01EC-4766-AC22-5CA53111D584}" destId="{5344F2FC-4799-41C5-9B4B-93E569CEC3A0}" srcOrd="0" destOrd="0" parTransId="{AF1133AE-9006-4D82-8745-A67CBCFC5486}" sibTransId="{6439CADE-C372-45AE-BFF9-985EA2AA5663}"/>
    <dgm:cxn modelId="{837FC051-21E8-4B86-B6A6-6589D47C4BAF}" type="presOf" srcId="{3236DA95-3455-40D6-991B-2FD34E0300F5}" destId="{90C1625E-BF50-4A69-8B1E-70A185CD25A5}" srcOrd="1" destOrd="0" presId="urn:microsoft.com/office/officeart/2009/3/layout/HorizontalOrganizationChart"/>
    <dgm:cxn modelId="{5B88755A-B165-4C7D-BE64-759E677224F7}" type="presOf" srcId="{45BB0BB4-4032-4E30-BE52-FCB5C5DF03BE}" destId="{EB07C6DC-5695-4C4C-A2DC-8E9AE93D8835}" srcOrd="0" destOrd="0" presId="urn:microsoft.com/office/officeart/2009/3/layout/HorizontalOrganizationChart"/>
    <dgm:cxn modelId="{BCAC457F-A09C-431D-971B-97D752710421}" type="presOf" srcId="{5E635C2C-5D3C-42FC-8765-40E7A0470439}" destId="{E65DEA5A-F0E1-4B5F-AC6E-991B2B04C99A}" srcOrd="1" destOrd="0" presId="urn:microsoft.com/office/officeart/2009/3/layout/HorizontalOrganizationChart"/>
    <dgm:cxn modelId="{CE73FC82-4AD5-4370-879F-5903304438CF}" type="presOf" srcId="{C2E7EA95-42FD-4D54-A806-1E345F1B5DB5}" destId="{C36851A4-F5C3-4964-AD78-F6FD1BE9BC4D}" srcOrd="0" destOrd="0" presId="urn:microsoft.com/office/officeart/2009/3/layout/HorizontalOrganizationChart"/>
    <dgm:cxn modelId="{9265C5A9-91EA-42F4-9B73-73749CB5D504}" srcId="{875861C4-2B97-454B-883D-19C57130D371}" destId="{1EF5B68A-0CF6-4E9E-A705-1E0815DCC05E}" srcOrd="0" destOrd="0" parTransId="{56509AFF-DB5B-4F96-9370-2781BC0C49E0}" sibTransId="{E929E782-28BA-4ADD-AE12-EDC0E88497BD}"/>
    <dgm:cxn modelId="{F63ADFB3-75E5-421F-8959-2765C1D7ED2C}" srcId="{1EF5B68A-0CF6-4E9E-A705-1E0815DCC05E}" destId="{2EBC969B-CA6B-446C-A03F-A448053B783A}" srcOrd="1" destOrd="0" parTransId="{AD22A88F-1AB7-4A82-98C9-D6F49EF7A1F7}" sibTransId="{09E58333-418E-4572-A6F2-B81999D9703A}"/>
    <dgm:cxn modelId="{D36D9DD2-50AA-4A44-955C-CEF7A542DCEB}" srcId="{5E635C2C-5D3C-42FC-8765-40E7A0470439}" destId="{C2E7EA95-42FD-4D54-A806-1E345F1B5DB5}" srcOrd="0" destOrd="0" parTransId="{A9841BE5-DA59-40C8-B8E0-01D020EB56E0}" sibTransId="{DCFF1172-45E8-4833-A842-E6D6717B00BF}"/>
    <dgm:cxn modelId="{361346D3-2155-4042-8E5E-2F6DA0293571}" type="presOf" srcId="{116E3FC7-01EC-4766-AC22-5CA53111D584}" destId="{1975EBD4-CAF7-48C6-994E-8C8F4DA3AF8B}" srcOrd="0" destOrd="0" presId="urn:microsoft.com/office/officeart/2009/3/layout/HorizontalOrganizationChart"/>
    <dgm:cxn modelId="{E7FC18D7-B1BC-4E70-8FDA-6CB18FE52F8D}" type="presOf" srcId="{AF1133AE-9006-4D82-8745-A67CBCFC5486}" destId="{1BAD06E7-1578-4885-9606-B5A4009FB540}" srcOrd="0" destOrd="0" presId="urn:microsoft.com/office/officeart/2009/3/layout/HorizontalOrganizationChart"/>
    <dgm:cxn modelId="{A99F1BDC-60FB-46DD-9428-C16C6F3D85FA}" type="presOf" srcId="{5344F2FC-4799-41C5-9B4B-93E569CEC3A0}" destId="{F8DAE3D7-BF8D-4365-A3C4-61F18D60A8CE}" srcOrd="0" destOrd="0" presId="urn:microsoft.com/office/officeart/2009/3/layout/HorizontalOrganizationChart"/>
    <dgm:cxn modelId="{490381E4-0220-48BD-8868-9FFCE3B42E17}" type="presOf" srcId="{1EF5B68A-0CF6-4E9E-A705-1E0815DCC05E}" destId="{BEEFEE98-86B0-4711-A429-76AC67C23119}" srcOrd="0" destOrd="0" presId="urn:microsoft.com/office/officeart/2009/3/layout/HorizontalOrganizationChart"/>
    <dgm:cxn modelId="{206168EF-8C41-4C15-97D2-827A88712C9C}" type="presOf" srcId="{2C86FEC8-C41E-49FD-B3F6-13B3FF092083}" destId="{59B9DA08-3515-4954-B25E-81FFD3749356}" srcOrd="0" destOrd="0" presId="urn:microsoft.com/office/officeart/2009/3/layout/HorizontalOrganizationChart"/>
    <dgm:cxn modelId="{5136D7FF-F2A3-4C0A-A33C-6CA127D14F9B}" type="presOf" srcId="{5E635C2C-5D3C-42FC-8765-40E7A0470439}" destId="{D2BC6D83-7A61-45F2-A84E-17316D5D7CF0}" srcOrd="0" destOrd="0" presId="urn:microsoft.com/office/officeart/2009/3/layout/HorizontalOrganizationChart"/>
    <dgm:cxn modelId="{52A19115-6CA1-4A68-9682-63DACDC88B8B}" type="presParOf" srcId="{2F211617-FCE1-4669-A123-D6384230ECB3}" destId="{3A61BBE8-B68D-4349-85C6-10C46193E42E}" srcOrd="0" destOrd="0" presId="urn:microsoft.com/office/officeart/2009/3/layout/HorizontalOrganizationChart"/>
    <dgm:cxn modelId="{9476B7A5-9FAA-4D95-B153-E37EA3FAE84B}" type="presParOf" srcId="{3A61BBE8-B68D-4349-85C6-10C46193E42E}" destId="{F9B141FD-C1DA-43A2-A38E-64FA30810815}" srcOrd="0" destOrd="0" presId="urn:microsoft.com/office/officeart/2009/3/layout/HorizontalOrganizationChart"/>
    <dgm:cxn modelId="{273CA29F-AC7A-4BBF-80FD-4FADB69D938F}" type="presParOf" srcId="{F9B141FD-C1DA-43A2-A38E-64FA30810815}" destId="{BEEFEE98-86B0-4711-A429-76AC67C23119}" srcOrd="0" destOrd="0" presId="urn:microsoft.com/office/officeart/2009/3/layout/HorizontalOrganizationChart"/>
    <dgm:cxn modelId="{046B24D2-DC5A-4229-AB19-F3E87642695B}" type="presParOf" srcId="{F9B141FD-C1DA-43A2-A38E-64FA30810815}" destId="{B4FFC87B-7050-4CE2-A869-7C7A7549D697}" srcOrd="1" destOrd="0" presId="urn:microsoft.com/office/officeart/2009/3/layout/HorizontalOrganizationChart"/>
    <dgm:cxn modelId="{3571BE26-60B8-4AF9-9D61-E0B6089188F7}" type="presParOf" srcId="{3A61BBE8-B68D-4349-85C6-10C46193E42E}" destId="{B11FD5F7-F7D9-4F4A-AB68-3C0531A583A9}" srcOrd="1" destOrd="0" presId="urn:microsoft.com/office/officeart/2009/3/layout/HorizontalOrganizationChart"/>
    <dgm:cxn modelId="{133582D0-40AA-45E8-B141-85DC7A092FC8}" type="presParOf" srcId="{B11FD5F7-F7D9-4F4A-AB68-3C0531A583A9}" destId="{EB07C6DC-5695-4C4C-A2DC-8E9AE93D8835}" srcOrd="0" destOrd="0" presId="urn:microsoft.com/office/officeart/2009/3/layout/HorizontalOrganizationChart"/>
    <dgm:cxn modelId="{6487ED18-8EF9-4464-9D68-8F42368B7A52}" type="presParOf" srcId="{B11FD5F7-F7D9-4F4A-AB68-3C0531A583A9}" destId="{701998D2-4F66-4E0E-B5E7-2AEE2A2A097B}" srcOrd="1" destOrd="0" presId="urn:microsoft.com/office/officeart/2009/3/layout/HorizontalOrganizationChart"/>
    <dgm:cxn modelId="{0B6C06BA-2ACC-4DAE-A4DE-80D98D7E0FA7}" type="presParOf" srcId="{701998D2-4F66-4E0E-B5E7-2AEE2A2A097B}" destId="{2047C914-1E01-4790-BCCF-BBC294C364B3}" srcOrd="0" destOrd="0" presId="urn:microsoft.com/office/officeart/2009/3/layout/HorizontalOrganizationChart"/>
    <dgm:cxn modelId="{0FCB173D-0268-406E-8E75-B5A17F962F13}" type="presParOf" srcId="{2047C914-1E01-4790-BCCF-BBC294C364B3}" destId="{D2BC6D83-7A61-45F2-A84E-17316D5D7CF0}" srcOrd="0" destOrd="0" presId="urn:microsoft.com/office/officeart/2009/3/layout/HorizontalOrganizationChart"/>
    <dgm:cxn modelId="{2280FFCD-B2E2-4CA5-B084-FC031C7DA31F}" type="presParOf" srcId="{2047C914-1E01-4790-BCCF-BBC294C364B3}" destId="{E65DEA5A-F0E1-4B5F-AC6E-991B2B04C99A}" srcOrd="1" destOrd="0" presId="urn:microsoft.com/office/officeart/2009/3/layout/HorizontalOrganizationChart"/>
    <dgm:cxn modelId="{EC4CAA33-2577-461E-8534-ECF879BC3489}" type="presParOf" srcId="{701998D2-4F66-4E0E-B5E7-2AEE2A2A097B}" destId="{7E1C9CA3-BABA-4C87-AE0F-12A14F7FA761}" srcOrd="1" destOrd="0" presId="urn:microsoft.com/office/officeart/2009/3/layout/HorizontalOrganizationChart"/>
    <dgm:cxn modelId="{AC44918D-78E3-4DA0-B1AF-C2B0E075E516}" type="presParOf" srcId="{7E1C9CA3-BABA-4C87-AE0F-12A14F7FA761}" destId="{18ADB7CB-0F83-43D8-8C33-613610DD3D86}" srcOrd="0" destOrd="0" presId="urn:microsoft.com/office/officeart/2009/3/layout/HorizontalOrganizationChart"/>
    <dgm:cxn modelId="{F372DC3A-265D-4DD1-919A-54BBC531DD0B}" type="presParOf" srcId="{7E1C9CA3-BABA-4C87-AE0F-12A14F7FA761}" destId="{276A2281-4C3A-4A54-BC35-29F2DD8BE6C4}" srcOrd="1" destOrd="0" presId="urn:microsoft.com/office/officeart/2009/3/layout/HorizontalOrganizationChart"/>
    <dgm:cxn modelId="{BCAC2553-C087-4940-9743-65930276935D}" type="presParOf" srcId="{276A2281-4C3A-4A54-BC35-29F2DD8BE6C4}" destId="{9BDEDC9A-2589-4382-B8A7-90B7D3A42B0D}" srcOrd="0" destOrd="0" presId="urn:microsoft.com/office/officeart/2009/3/layout/HorizontalOrganizationChart"/>
    <dgm:cxn modelId="{0D108A0F-BAC0-4360-98DE-C06E1379EB35}" type="presParOf" srcId="{9BDEDC9A-2589-4382-B8A7-90B7D3A42B0D}" destId="{C36851A4-F5C3-4964-AD78-F6FD1BE9BC4D}" srcOrd="0" destOrd="0" presId="urn:microsoft.com/office/officeart/2009/3/layout/HorizontalOrganizationChart"/>
    <dgm:cxn modelId="{6EEADA2A-258A-42AE-8B50-6BD35C44D085}" type="presParOf" srcId="{9BDEDC9A-2589-4382-B8A7-90B7D3A42B0D}" destId="{92918691-3FA2-460A-8BA7-A8B9A1B09F31}" srcOrd="1" destOrd="0" presId="urn:microsoft.com/office/officeart/2009/3/layout/HorizontalOrganizationChart"/>
    <dgm:cxn modelId="{24E99217-6678-4116-9CF5-98A4DF1177F8}" type="presParOf" srcId="{276A2281-4C3A-4A54-BC35-29F2DD8BE6C4}" destId="{8E7B1F9F-9AE0-4C80-97EB-2566C8BEAE06}" srcOrd="1" destOrd="0" presId="urn:microsoft.com/office/officeart/2009/3/layout/HorizontalOrganizationChart"/>
    <dgm:cxn modelId="{66A43083-B6AB-4464-AC80-1BB104A36A1C}" type="presParOf" srcId="{8E7B1F9F-9AE0-4C80-97EB-2566C8BEAE06}" destId="{8DCA637A-7E7D-4AAF-83C6-52D78E2D0F2B}" srcOrd="0" destOrd="0" presId="urn:microsoft.com/office/officeart/2009/3/layout/HorizontalOrganizationChart"/>
    <dgm:cxn modelId="{1C5CC977-E35D-4F64-9939-C1256E791547}" type="presParOf" srcId="{8E7B1F9F-9AE0-4C80-97EB-2566C8BEAE06}" destId="{3FC0D742-2140-4BD8-A07F-EC60A1AFDCBC}" srcOrd="1" destOrd="0" presId="urn:microsoft.com/office/officeart/2009/3/layout/HorizontalOrganizationChart"/>
    <dgm:cxn modelId="{2C60C209-8C54-49A6-BFA0-45C15B779849}" type="presParOf" srcId="{3FC0D742-2140-4BD8-A07F-EC60A1AFDCBC}" destId="{14C517A6-A181-441E-9B7F-AC6E3E6A8DEA}" srcOrd="0" destOrd="0" presId="urn:microsoft.com/office/officeart/2009/3/layout/HorizontalOrganizationChart"/>
    <dgm:cxn modelId="{0FA2A3BA-FC1C-4211-AA1E-1F84F1AD4894}" type="presParOf" srcId="{14C517A6-A181-441E-9B7F-AC6E3E6A8DEA}" destId="{7BF7915A-2999-4DCC-B5D4-66A77EBD0D95}" srcOrd="0" destOrd="0" presId="urn:microsoft.com/office/officeart/2009/3/layout/HorizontalOrganizationChart"/>
    <dgm:cxn modelId="{BE0DEB85-2431-4881-88C5-762D6BF0B822}" type="presParOf" srcId="{14C517A6-A181-441E-9B7F-AC6E3E6A8DEA}" destId="{90C1625E-BF50-4A69-8B1E-70A185CD25A5}" srcOrd="1" destOrd="0" presId="urn:microsoft.com/office/officeart/2009/3/layout/HorizontalOrganizationChart"/>
    <dgm:cxn modelId="{C03758C0-F4ED-42E0-820B-09621392D68C}" type="presParOf" srcId="{3FC0D742-2140-4BD8-A07F-EC60A1AFDCBC}" destId="{0C755BE7-839A-4844-AEAF-0A79E882DC63}" srcOrd="1" destOrd="0" presId="urn:microsoft.com/office/officeart/2009/3/layout/HorizontalOrganizationChart"/>
    <dgm:cxn modelId="{D77252E1-23D5-43F7-B045-42CBA7251337}" type="presParOf" srcId="{3FC0D742-2140-4BD8-A07F-EC60A1AFDCBC}" destId="{FF2A36AE-E656-4C30-A926-0F95F83CB151}" srcOrd="2" destOrd="0" presId="urn:microsoft.com/office/officeart/2009/3/layout/HorizontalOrganizationChart"/>
    <dgm:cxn modelId="{21650F76-4521-4AC2-9903-6C3BDB431F0D}" type="presParOf" srcId="{276A2281-4C3A-4A54-BC35-29F2DD8BE6C4}" destId="{61CE6EFF-8FF0-4845-A761-B527D227C740}" srcOrd="2" destOrd="0" presId="urn:microsoft.com/office/officeart/2009/3/layout/HorizontalOrganizationChart"/>
    <dgm:cxn modelId="{268103DE-C587-41AF-A90E-26E6A8554ABD}" type="presParOf" srcId="{701998D2-4F66-4E0E-B5E7-2AEE2A2A097B}" destId="{069BFDFF-2A62-41D1-A5B4-75E3097A288C}" srcOrd="2" destOrd="0" presId="urn:microsoft.com/office/officeart/2009/3/layout/HorizontalOrganizationChart"/>
    <dgm:cxn modelId="{147D8E9D-9953-4F38-AAA4-E4A32EDE053F}" type="presParOf" srcId="{B11FD5F7-F7D9-4F4A-AB68-3C0531A583A9}" destId="{68B45A49-2496-4681-A03E-58C4C4B00BD7}" srcOrd="2" destOrd="0" presId="urn:microsoft.com/office/officeart/2009/3/layout/HorizontalOrganizationChart"/>
    <dgm:cxn modelId="{63991CA3-9EB5-4CBA-BF5A-B9367EB903EB}" type="presParOf" srcId="{B11FD5F7-F7D9-4F4A-AB68-3C0531A583A9}" destId="{F3039BBB-C58F-442C-888E-60A02A94239D}" srcOrd="3" destOrd="0" presId="urn:microsoft.com/office/officeart/2009/3/layout/HorizontalOrganizationChart"/>
    <dgm:cxn modelId="{B596F5DA-01E4-4A8F-9DE0-C7025E9A832C}" type="presParOf" srcId="{F3039BBB-C58F-442C-888E-60A02A94239D}" destId="{B3507745-DCB1-488F-84FC-3E460B425B1A}" srcOrd="0" destOrd="0" presId="urn:microsoft.com/office/officeart/2009/3/layout/HorizontalOrganizationChart"/>
    <dgm:cxn modelId="{5597F9DB-7F2D-4BF0-9F13-9EDADDE93DB7}" type="presParOf" srcId="{B3507745-DCB1-488F-84FC-3E460B425B1A}" destId="{0025637F-A8E1-441D-A0D5-D594015CEC1D}" srcOrd="0" destOrd="0" presId="urn:microsoft.com/office/officeart/2009/3/layout/HorizontalOrganizationChart"/>
    <dgm:cxn modelId="{A483C7FD-C4CB-4E29-B155-857866FAE4E4}" type="presParOf" srcId="{B3507745-DCB1-488F-84FC-3E460B425B1A}" destId="{B5AF47B6-4C4D-45A0-A46A-22623DCB4A5F}" srcOrd="1" destOrd="0" presId="urn:microsoft.com/office/officeart/2009/3/layout/HorizontalOrganizationChart"/>
    <dgm:cxn modelId="{9826C1E6-0A79-468A-B0F4-BB170B668313}" type="presParOf" srcId="{F3039BBB-C58F-442C-888E-60A02A94239D}" destId="{34E79DF9-930B-40A8-B398-1BF24A5B2658}" srcOrd="1" destOrd="0" presId="urn:microsoft.com/office/officeart/2009/3/layout/HorizontalOrganizationChart"/>
    <dgm:cxn modelId="{66C2E892-C588-4A13-915E-23D2A085705F}" type="presParOf" srcId="{34E79DF9-930B-40A8-B398-1BF24A5B2658}" destId="{59B9DA08-3515-4954-B25E-81FFD3749356}" srcOrd="0" destOrd="0" presId="urn:microsoft.com/office/officeart/2009/3/layout/HorizontalOrganizationChart"/>
    <dgm:cxn modelId="{FF42F5D6-4E16-4B51-910A-25ECB5E4A54B}" type="presParOf" srcId="{34E79DF9-930B-40A8-B398-1BF24A5B2658}" destId="{C65FA860-4A78-4CAD-B6D6-CF8B92DC93C9}" srcOrd="1" destOrd="0" presId="urn:microsoft.com/office/officeart/2009/3/layout/HorizontalOrganizationChart"/>
    <dgm:cxn modelId="{C2F084B8-F4F7-49E6-8527-8934546E2F31}" type="presParOf" srcId="{C65FA860-4A78-4CAD-B6D6-CF8B92DC93C9}" destId="{061842CA-BA81-4A53-B90B-F924C2ECF53E}" srcOrd="0" destOrd="0" presId="urn:microsoft.com/office/officeart/2009/3/layout/HorizontalOrganizationChart"/>
    <dgm:cxn modelId="{3D643CDB-547D-4193-9F9A-FFCA27329B32}" type="presParOf" srcId="{061842CA-BA81-4A53-B90B-F924C2ECF53E}" destId="{1975EBD4-CAF7-48C6-994E-8C8F4DA3AF8B}" srcOrd="0" destOrd="0" presId="urn:microsoft.com/office/officeart/2009/3/layout/HorizontalOrganizationChart"/>
    <dgm:cxn modelId="{F08DC96D-2FB7-45F4-8C0C-951AE5B64826}" type="presParOf" srcId="{061842CA-BA81-4A53-B90B-F924C2ECF53E}" destId="{21B33ED7-2394-4DB7-99E3-2FEFE49ACEA4}" srcOrd="1" destOrd="0" presId="urn:microsoft.com/office/officeart/2009/3/layout/HorizontalOrganizationChart"/>
    <dgm:cxn modelId="{EF77AC87-F2E6-4B16-B061-D4E125702A9B}" type="presParOf" srcId="{C65FA860-4A78-4CAD-B6D6-CF8B92DC93C9}" destId="{CFC0FD0B-2A37-4593-BA38-975A085CBE37}" srcOrd="1" destOrd="0" presId="urn:microsoft.com/office/officeart/2009/3/layout/HorizontalOrganizationChart"/>
    <dgm:cxn modelId="{1B29E035-0E52-4498-95A2-5CA75DAD530C}" type="presParOf" srcId="{CFC0FD0B-2A37-4593-BA38-975A085CBE37}" destId="{1BAD06E7-1578-4885-9606-B5A4009FB540}" srcOrd="0" destOrd="0" presId="urn:microsoft.com/office/officeart/2009/3/layout/HorizontalOrganizationChart"/>
    <dgm:cxn modelId="{49A6FA06-4AAA-4DFB-B22E-4B9A5ADB5287}" type="presParOf" srcId="{CFC0FD0B-2A37-4593-BA38-975A085CBE37}" destId="{B3A56E42-585F-4FF6-B8AC-2C9A43B0674E}" srcOrd="1" destOrd="0" presId="urn:microsoft.com/office/officeart/2009/3/layout/HorizontalOrganizationChart"/>
    <dgm:cxn modelId="{D61E9864-23D0-4DC1-BEC0-F03007B63F09}" type="presParOf" srcId="{B3A56E42-585F-4FF6-B8AC-2C9A43B0674E}" destId="{F36C6700-FBF5-49DA-95EC-D3691C755B81}" srcOrd="0" destOrd="0" presId="urn:microsoft.com/office/officeart/2009/3/layout/HorizontalOrganizationChart"/>
    <dgm:cxn modelId="{515F9ECB-5AEA-47CD-B2E3-54484C8D5419}" type="presParOf" srcId="{F36C6700-FBF5-49DA-95EC-D3691C755B81}" destId="{F8DAE3D7-BF8D-4365-A3C4-61F18D60A8CE}" srcOrd="0" destOrd="0" presId="urn:microsoft.com/office/officeart/2009/3/layout/HorizontalOrganizationChart"/>
    <dgm:cxn modelId="{D23396DA-EE81-4708-8F4D-369BB320AE84}" type="presParOf" srcId="{F36C6700-FBF5-49DA-95EC-D3691C755B81}" destId="{2EDD4568-DAA1-4431-860F-7BBD1D6C0487}" srcOrd="1" destOrd="0" presId="urn:microsoft.com/office/officeart/2009/3/layout/HorizontalOrganizationChart"/>
    <dgm:cxn modelId="{FC83C264-90F8-4A8A-8D8E-CA200825D0F9}" type="presParOf" srcId="{B3A56E42-585F-4FF6-B8AC-2C9A43B0674E}" destId="{FD6CE36F-1415-41D8-99FE-506B4D94F812}" srcOrd="1" destOrd="0" presId="urn:microsoft.com/office/officeart/2009/3/layout/HorizontalOrganizationChart"/>
    <dgm:cxn modelId="{D5F5768D-48E8-47D3-AA1C-F8E25CCD9BD7}" type="presParOf" srcId="{B3A56E42-585F-4FF6-B8AC-2C9A43B0674E}" destId="{6D4FC669-90D3-4515-9AAC-011923F51D1E}" srcOrd="2" destOrd="0" presId="urn:microsoft.com/office/officeart/2009/3/layout/HorizontalOrganizationChart"/>
    <dgm:cxn modelId="{21D42547-0574-4A3E-A581-73E983DA224B}" type="presParOf" srcId="{C65FA860-4A78-4CAD-B6D6-CF8B92DC93C9}" destId="{0F726AE5-1D36-4D67-A669-C1DB07937E6F}" srcOrd="2" destOrd="0" presId="urn:microsoft.com/office/officeart/2009/3/layout/HorizontalOrganizationChart"/>
    <dgm:cxn modelId="{4B5F05F2-24A5-4AA4-9ABE-89AAC89CECC4}" type="presParOf" srcId="{F3039BBB-C58F-442C-888E-60A02A94239D}" destId="{9F43F1B9-A496-4859-9AAF-92C3D76365D3}" srcOrd="2" destOrd="0" presId="urn:microsoft.com/office/officeart/2009/3/layout/HorizontalOrganizationChart"/>
    <dgm:cxn modelId="{DF9B44A6-7399-4536-B353-F656A1E9E58F}" type="presParOf" srcId="{3A61BBE8-B68D-4349-85C6-10C46193E42E}" destId="{84097B02-2502-4655-8414-655CFBD950C8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67497-900D-4DA4-8D5E-882889F97A72}">
      <dsp:nvSpPr>
        <dsp:cNvPr id="0" name=""/>
        <dsp:cNvSpPr/>
      </dsp:nvSpPr>
      <dsp:spPr>
        <a:xfrm>
          <a:off x="0" y="2364"/>
          <a:ext cx="4588002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CECCC-A5B9-4C2A-A592-335A8C1DB357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FF74C-8CE0-474D-A956-7E72C4241A76}">
      <dsp:nvSpPr>
        <dsp:cNvPr id="0" name=""/>
        <dsp:cNvSpPr/>
      </dsp:nvSpPr>
      <dsp:spPr>
        <a:xfrm>
          <a:off x="1384050" y="2364"/>
          <a:ext cx="3203951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Background of Fishery and Abundance</a:t>
          </a:r>
        </a:p>
      </dsp:txBody>
      <dsp:txXfrm>
        <a:off x="1384050" y="2364"/>
        <a:ext cx="3203951" cy="1198312"/>
      </dsp:txXfrm>
    </dsp:sp>
    <dsp:sp modelId="{B2589E6C-B530-40BD-B6EC-62670868F6E7}">
      <dsp:nvSpPr>
        <dsp:cNvPr id="0" name=""/>
        <dsp:cNvSpPr/>
      </dsp:nvSpPr>
      <dsp:spPr>
        <a:xfrm>
          <a:off x="0" y="1500254"/>
          <a:ext cx="4588002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A5A1E-FAF4-43F6-9098-A1B1C02D69D8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81DDC-433E-4AFF-95B0-B2CA0282B316}">
      <dsp:nvSpPr>
        <dsp:cNvPr id="0" name=""/>
        <dsp:cNvSpPr/>
      </dsp:nvSpPr>
      <dsp:spPr>
        <a:xfrm>
          <a:off x="1384050" y="1500254"/>
          <a:ext cx="3203951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Public Input</a:t>
          </a:r>
        </a:p>
      </dsp:txBody>
      <dsp:txXfrm>
        <a:off x="1384050" y="1500254"/>
        <a:ext cx="3203951" cy="1198312"/>
      </dsp:txXfrm>
    </dsp:sp>
    <dsp:sp modelId="{A7713905-5B46-4D58-A217-5FB3BD9757D2}">
      <dsp:nvSpPr>
        <dsp:cNvPr id="0" name=""/>
        <dsp:cNvSpPr/>
      </dsp:nvSpPr>
      <dsp:spPr>
        <a:xfrm>
          <a:off x="0" y="2998145"/>
          <a:ext cx="4588002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7C8FB-F4E6-450A-AC61-D294F6544A75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78509-09A8-4D26-BACC-582374FF55A8}">
      <dsp:nvSpPr>
        <dsp:cNvPr id="0" name=""/>
        <dsp:cNvSpPr/>
      </dsp:nvSpPr>
      <dsp:spPr>
        <a:xfrm>
          <a:off x="1384050" y="2998145"/>
          <a:ext cx="3203951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Development of Fishery Framework</a:t>
          </a:r>
        </a:p>
      </dsp:txBody>
      <dsp:txXfrm>
        <a:off x="1384050" y="2998145"/>
        <a:ext cx="3203951" cy="1198312"/>
      </dsp:txXfrm>
    </dsp:sp>
    <dsp:sp modelId="{949C9DC4-888B-45A3-932C-A3F7E980B84E}">
      <dsp:nvSpPr>
        <dsp:cNvPr id="0" name=""/>
        <dsp:cNvSpPr/>
      </dsp:nvSpPr>
      <dsp:spPr>
        <a:xfrm>
          <a:off x="0" y="4496035"/>
          <a:ext cx="4588002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C2081-405E-4BB2-B1C0-9275AFA06785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D0CFB-09CC-4662-9E32-7A9019968C1A}">
      <dsp:nvSpPr>
        <dsp:cNvPr id="0" name=""/>
        <dsp:cNvSpPr/>
      </dsp:nvSpPr>
      <dsp:spPr>
        <a:xfrm>
          <a:off x="1384050" y="4496035"/>
          <a:ext cx="3203951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Moving Forward</a:t>
          </a:r>
        </a:p>
      </dsp:txBody>
      <dsp:txXfrm>
        <a:off x="1384050" y="4496035"/>
        <a:ext cx="3203951" cy="1198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BF9E7-86B3-4CE9-875D-9A741B4ABA45}">
      <dsp:nvSpPr>
        <dsp:cNvPr id="0" name=""/>
        <dsp:cNvSpPr/>
      </dsp:nvSpPr>
      <dsp:spPr>
        <a:xfrm>
          <a:off x="0" y="1354946"/>
          <a:ext cx="2218134" cy="14085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8E445-8FAB-4D76-BC45-F16C223CA182}">
      <dsp:nvSpPr>
        <dsp:cNvPr id="0" name=""/>
        <dsp:cNvSpPr/>
      </dsp:nvSpPr>
      <dsp:spPr>
        <a:xfrm>
          <a:off x="246459" y="158908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Not much to mention (1950’s to 2020)</a:t>
          </a:r>
        </a:p>
      </dsp:txBody>
      <dsp:txXfrm>
        <a:off x="287713" y="1630336"/>
        <a:ext cx="2135626" cy="1326007"/>
      </dsp:txXfrm>
    </dsp:sp>
    <dsp:sp modelId="{E2349127-908F-4C82-99CA-3EBF2916519A}">
      <dsp:nvSpPr>
        <dsp:cNvPr id="0" name=""/>
        <dsp:cNvSpPr/>
      </dsp:nvSpPr>
      <dsp:spPr>
        <a:xfrm>
          <a:off x="2711053" y="1354946"/>
          <a:ext cx="2218134" cy="14085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570DA-1BF2-4A4F-8140-263D06CA7040}">
      <dsp:nvSpPr>
        <dsp:cNvPr id="0" name=""/>
        <dsp:cNvSpPr/>
      </dsp:nvSpPr>
      <dsp:spPr>
        <a:xfrm>
          <a:off x="2957512" y="158908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1978 Closure</a:t>
          </a:r>
        </a:p>
      </dsp:txBody>
      <dsp:txXfrm>
        <a:off x="2998766" y="1630336"/>
        <a:ext cx="2135626" cy="1326007"/>
      </dsp:txXfrm>
    </dsp:sp>
    <dsp:sp modelId="{AD0A01FD-F7F1-4D47-B634-192284C77523}">
      <dsp:nvSpPr>
        <dsp:cNvPr id="0" name=""/>
        <dsp:cNvSpPr/>
      </dsp:nvSpPr>
      <dsp:spPr>
        <a:xfrm>
          <a:off x="5422106" y="1354946"/>
          <a:ext cx="2218134" cy="14085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9EAA8-34B9-47D4-BE40-DB544A8C8F30}">
      <dsp:nvSpPr>
        <dsp:cNvPr id="0" name=""/>
        <dsp:cNvSpPr/>
      </dsp:nvSpPr>
      <dsp:spPr>
        <a:xfrm>
          <a:off x="5668565" y="158908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Mid-1990’s low returns led to ESA listing</a:t>
          </a:r>
        </a:p>
      </dsp:txBody>
      <dsp:txXfrm>
        <a:off x="5709819" y="1630336"/>
        <a:ext cx="2135626" cy="1326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A051-CC53-443A-B896-D68B922D2AF1}">
      <dsp:nvSpPr>
        <dsp:cNvPr id="0" name=""/>
        <dsp:cNvSpPr/>
      </dsp:nvSpPr>
      <dsp:spPr>
        <a:xfrm>
          <a:off x="877309" y="247461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9B77C-EB6F-4058-A464-3BE95A6FEE71}">
      <dsp:nvSpPr>
        <dsp:cNvPr id="0" name=""/>
        <dsp:cNvSpPr/>
      </dsp:nvSpPr>
      <dsp:spPr>
        <a:xfrm>
          <a:off x="1345309" y="71546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35A72-7211-4397-AC4A-6006699C7991}">
      <dsp:nvSpPr>
        <dsp:cNvPr id="0" name=""/>
        <dsp:cNvSpPr/>
      </dsp:nvSpPr>
      <dsp:spPr>
        <a:xfrm>
          <a:off x="175309" y="312746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kern="1200"/>
            <a:t>They’re Not Late!</a:t>
          </a:r>
        </a:p>
      </dsp:txBody>
      <dsp:txXfrm>
        <a:off x="175309" y="3127461"/>
        <a:ext cx="3600000" cy="720000"/>
      </dsp:txXfrm>
    </dsp:sp>
    <dsp:sp modelId="{C4200FFE-39E5-4277-9463-C3212C103B11}">
      <dsp:nvSpPr>
        <dsp:cNvPr id="0" name=""/>
        <dsp:cNvSpPr/>
      </dsp:nvSpPr>
      <dsp:spPr>
        <a:xfrm>
          <a:off x="5107309" y="247461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D15CB-B030-4B5B-87CB-32DC80800F3C}">
      <dsp:nvSpPr>
        <dsp:cNvPr id="0" name=""/>
        <dsp:cNvSpPr/>
      </dsp:nvSpPr>
      <dsp:spPr>
        <a:xfrm>
          <a:off x="5575309" y="71546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41303-EEC3-4CD1-9EAA-9540B54DD223}">
      <dsp:nvSpPr>
        <dsp:cNvPr id="0" name=""/>
        <dsp:cNvSpPr/>
      </dsp:nvSpPr>
      <dsp:spPr>
        <a:xfrm>
          <a:off x="4405309" y="312746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kern="1200"/>
            <a:t>This is Serious!</a:t>
          </a:r>
        </a:p>
      </dsp:txBody>
      <dsp:txXfrm>
        <a:off x="4405309" y="3127461"/>
        <a:ext cx="36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5E23F-920B-4BE0-B173-14B904F96060}">
      <dsp:nvSpPr>
        <dsp:cNvPr id="0" name=""/>
        <dsp:cNvSpPr/>
      </dsp:nvSpPr>
      <dsp:spPr>
        <a:xfrm>
          <a:off x="0" y="855806"/>
          <a:ext cx="3800095" cy="3800095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238C1-DFA4-4CC9-9F3E-76AA79447BCF}">
      <dsp:nvSpPr>
        <dsp:cNvPr id="0" name=""/>
        <dsp:cNvSpPr/>
      </dsp:nvSpPr>
      <dsp:spPr>
        <a:xfrm>
          <a:off x="361009" y="1204161"/>
          <a:ext cx="1482037" cy="14820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1997 Deschutes Fish Management Plan</a:t>
          </a:r>
        </a:p>
      </dsp:txBody>
      <dsp:txXfrm>
        <a:off x="433356" y="1276508"/>
        <a:ext cx="1337343" cy="1337343"/>
      </dsp:txXfrm>
    </dsp:sp>
    <dsp:sp modelId="{BADB4EBA-3C23-4323-B6DF-FD4A9CCC7E5A}">
      <dsp:nvSpPr>
        <dsp:cNvPr id="0" name=""/>
        <dsp:cNvSpPr/>
      </dsp:nvSpPr>
      <dsp:spPr>
        <a:xfrm>
          <a:off x="1957048" y="1204161"/>
          <a:ext cx="1482037" cy="14820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Deschutes River FMEP</a:t>
          </a:r>
        </a:p>
      </dsp:txBody>
      <dsp:txXfrm>
        <a:off x="2029395" y="1276508"/>
        <a:ext cx="1337343" cy="1337343"/>
      </dsp:txXfrm>
    </dsp:sp>
    <dsp:sp modelId="{B4003D17-9D51-4A99-B00E-E5B1B7F6FE1A}">
      <dsp:nvSpPr>
        <dsp:cNvPr id="0" name=""/>
        <dsp:cNvSpPr/>
      </dsp:nvSpPr>
      <dsp:spPr>
        <a:xfrm>
          <a:off x="361009" y="2800201"/>
          <a:ext cx="1482037" cy="14820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Middle Columbia ESA Recovery Plan</a:t>
          </a:r>
        </a:p>
      </dsp:txBody>
      <dsp:txXfrm>
        <a:off x="433356" y="2872548"/>
        <a:ext cx="1337343" cy="1337343"/>
      </dsp:txXfrm>
    </dsp:sp>
    <dsp:sp modelId="{CF79FDE1-6F1F-4391-86BC-94ACD09CB862}">
      <dsp:nvSpPr>
        <dsp:cNvPr id="0" name=""/>
        <dsp:cNvSpPr/>
      </dsp:nvSpPr>
      <dsp:spPr>
        <a:xfrm>
          <a:off x="1983295" y="2819393"/>
          <a:ext cx="1482037" cy="14820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Oregon Native Fish Policy</a:t>
          </a:r>
        </a:p>
      </dsp:txBody>
      <dsp:txXfrm>
        <a:off x="2055642" y="2891740"/>
        <a:ext cx="1337343" cy="13373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D06E7-1578-4885-9606-B5A4009FB540}">
      <dsp:nvSpPr>
        <dsp:cNvPr id="0" name=""/>
        <dsp:cNvSpPr/>
      </dsp:nvSpPr>
      <dsp:spPr>
        <a:xfrm>
          <a:off x="6298288" y="2690597"/>
          <a:ext cx="272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1885" y="45720"/>
              </a:lnTo>
            </a:path>
          </a:pathLst>
        </a:custGeom>
        <a:noFill/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9DA08-3515-4954-B25E-81FFD3749356}">
      <dsp:nvSpPr>
        <dsp:cNvPr id="0" name=""/>
        <dsp:cNvSpPr/>
      </dsp:nvSpPr>
      <dsp:spPr>
        <a:xfrm>
          <a:off x="4317132" y="1427858"/>
          <a:ext cx="387812" cy="1308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942" y="0"/>
              </a:lnTo>
              <a:lnTo>
                <a:pt x="140942" y="303026"/>
              </a:lnTo>
              <a:lnTo>
                <a:pt x="281885" y="303026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45A49-2496-4681-A03E-58C4C4B00BD7}">
      <dsp:nvSpPr>
        <dsp:cNvPr id="0" name=""/>
        <dsp:cNvSpPr/>
      </dsp:nvSpPr>
      <dsp:spPr>
        <a:xfrm>
          <a:off x="1717418" y="1427858"/>
          <a:ext cx="379212" cy="717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942" y="0"/>
              </a:lnTo>
              <a:lnTo>
                <a:pt x="140942" y="606053"/>
              </a:lnTo>
              <a:lnTo>
                <a:pt x="281885" y="606053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A637A-7E7D-4AAF-83C6-52D78E2D0F2B}">
      <dsp:nvSpPr>
        <dsp:cNvPr id="0" name=""/>
        <dsp:cNvSpPr/>
      </dsp:nvSpPr>
      <dsp:spPr>
        <a:xfrm>
          <a:off x="6333419" y="1501607"/>
          <a:ext cx="2035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1885" y="45720"/>
              </a:lnTo>
            </a:path>
          </a:pathLst>
        </a:custGeom>
        <a:noFill/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DB7CB-0F83-43D8-8C33-613610DD3D86}">
      <dsp:nvSpPr>
        <dsp:cNvPr id="0" name=""/>
        <dsp:cNvSpPr/>
      </dsp:nvSpPr>
      <dsp:spPr>
        <a:xfrm>
          <a:off x="4345194" y="1547327"/>
          <a:ext cx="297720" cy="1103807"/>
        </a:xfrm>
        <a:custGeom>
          <a:avLst/>
          <a:gdLst/>
          <a:ahLst/>
          <a:cxnLst/>
          <a:rect l="0" t="0" r="0" b="0"/>
          <a:pathLst>
            <a:path>
              <a:moveTo>
                <a:pt x="0" y="303026"/>
              </a:moveTo>
              <a:lnTo>
                <a:pt x="140942" y="303026"/>
              </a:lnTo>
              <a:lnTo>
                <a:pt x="140942" y="0"/>
              </a:lnTo>
              <a:lnTo>
                <a:pt x="281885" y="0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7C6DC-5695-4C4C-A2DC-8E9AE93D8835}">
      <dsp:nvSpPr>
        <dsp:cNvPr id="0" name=""/>
        <dsp:cNvSpPr/>
      </dsp:nvSpPr>
      <dsp:spPr>
        <a:xfrm>
          <a:off x="1717418" y="2145719"/>
          <a:ext cx="408997" cy="505414"/>
        </a:xfrm>
        <a:custGeom>
          <a:avLst/>
          <a:gdLst/>
          <a:ahLst/>
          <a:cxnLst/>
          <a:rect l="0" t="0" r="0" b="0"/>
          <a:pathLst>
            <a:path>
              <a:moveTo>
                <a:pt x="0" y="606053"/>
              </a:moveTo>
              <a:lnTo>
                <a:pt x="140942" y="606053"/>
              </a:lnTo>
              <a:lnTo>
                <a:pt x="140942" y="0"/>
              </a:lnTo>
              <a:lnTo>
                <a:pt x="281885" y="0"/>
              </a:lnTo>
            </a:path>
          </a:pathLst>
        </a:cu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FEE98-86B0-4711-A429-76AC67C23119}">
      <dsp:nvSpPr>
        <dsp:cNvPr id="0" name=""/>
        <dsp:cNvSpPr/>
      </dsp:nvSpPr>
      <dsp:spPr>
        <a:xfrm>
          <a:off x="0" y="1660502"/>
          <a:ext cx="1717418" cy="97043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7/1 to 7/31: Less than 9,900 wild steelhead over </a:t>
          </a:r>
          <a:r>
            <a:rPr lang="en-US" sz="1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Bonneville</a:t>
          </a:r>
        </a:p>
      </dsp:txBody>
      <dsp:txXfrm>
        <a:off x="0" y="1660502"/>
        <a:ext cx="1717418" cy="970433"/>
      </dsp:txXfrm>
    </dsp:sp>
    <dsp:sp modelId="{D2BC6D83-7A61-45F2-A84E-17316D5D7CF0}">
      <dsp:nvSpPr>
        <dsp:cNvPr id="0" name=""/>
        <dsp:cNvSpPr/>
      </dsp:nvSpPr>
      <dsp:spPr>
        <a:xfrm>
          <a:off x="2126415" y="2052524"/>
          <a:ext cx="2218779" cy="1197218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If fishery starts closed, stay closed; continue in-season evaluation</a:t>
          </a:r>
        </a:p>
      </dsp:txBody>
      <dsp:txXfrm>
        <a:off x="2126415" y="2052524"/>
        <a:ext cx="2218779" cy="1197218"/>
      </dsp:txXfrm>
    </dsp:sp>
    <dsp:sp modelId="{C36851A4-F5C3-4964-AD78-F6FD1BE9BC4D}">
      <dsp:nvSpPr>
        <dsp:cNvPr id="0" name=""/>
        <dsp:cNvSpPr/>
      </dsp:nvSpPr>
      <dsp:spPr>
        <a:xfrm>
          <a:off x="4642914" y="1032359"/>
          <a:ext cx="1690504" cy="1029936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7/1 to 8/31: Wild steelhead passage over 23,100</a:t>
          </a:r>
        </a:p>
      </dsp:txBody>
      <dsp:txXfrm>
        <a:off x="4642914" y="1032359"/>
        <a:ext cx="1690504" cy="1029936"/>
      </dsp:txXfrm>
    </dsp:sp>
    <dsp:sp modelId="{7BF7915A-2999-4DCC-B5D4-66A77EBD0D95}">
      <dsp:nvSpPr>
        <dsp:cNvPr id="0" name=""/>
        <dsp:cNvSpPr/>
      </dsp:nvSpPr>
      <dsp:spPr>
        <a:xfrm>
          <a:off x="6536948" y="1342196"/>
          <a:ext cx="1616451" cy="453802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Open 9/15</a:t>
          </a:r>
        </a:p>
      </dsp:txBody>
      <dsp:txXfrm>
        <a:off x="6536948" y="1342196"/>
        <a:ext cx="1616451" cy="453802"/>
      </dsp:txXfrm>
    </dsp:sp>
    <dsp:sp modelId="{0025637F-A8E1-441D-A0D5-D594015CEC1D}">
      <dsp:nvSpPr>
        <dsp:cNvPr id="0" name=""/>
        <dsp:cNvSpPr/>
      </dsp:nvSpPr>
      <dsp:spPr>
        <a:xfrm>
          <a:off x="2096631" y="906588"/>
          <a:ext cx="2220500" cy="1042539"/>
        </a:xfrm>
        <a:prstGeom prst="rect">
          <a:avLst/>
        </a:prstGeom>
        <a:solidFill>
          <a:srgbClr val="FFFFFF"/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If fishery starts open, close 8/15; continue in-season evaluation</a:t>
          </a:r>
        </a:p>
      </dsp:txBody>
      <dsp:txXfrm>
        <a:off x="2096631" y="906588"/>
        <a:ext cx="2220500" cy="1042539"/>
      </dsp:txXfrm>
    </dsp:sp>
    <dsp:sp modelId="{1975EBD4-CAF7-48C6-994E-8C8F4DA3AF8B}">
      <dsp:nvSpPr>
        <dsp:cNvPr id="0" name=""/>
        <dsp:cNvSpPr/>
      </dsp:nvSpPr>
      <dsp:spPr>
        <a:xfrm>
          <a:off x="4704945" y="2195805"/>
          <a:ext cx="1593343" cy="1081022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7/1 to 8/31: Wild steelhead passage under 23,100</a:t>
          </a:r>
        </a:p>
      </dsp:txBody>
      <dsp:txXfrm>
        <a:off x="4704945" y="2195805"/>
        <a:ext cx="1593343" cy="1081022"/>
      </dsp:txXfrm>
    </dsp:sp>
    <dsp:sp modelId="{F8DAE3D7-BF8D-4365-A3C4-61F18D60A8CE}">
      <dsp:nvSpPr>
        <dsp:cNvPr id="0" name=""/>
        <dsp:cNvSpPr/>
      </dsp:nvSpPr>
      <dsp:spPr>
        <a:xfrm>
          <a:off x="6571218" y="2549981"/>
          <a:ext cx="1582181" cy="40301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Fishery closed</a:t>
          </a:r>
        </a:p>
      </dsp:txBody>
      <dsp:txXfrm>
        <a:off x="6571218" y="2549981"/>
        <a:ext cx="1582181" cy="403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EBE69-24D1-4D73-9C79-BAC7CF6907A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E8188-7D9C-4400-AF77-E88C4B501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8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C580-D6DA-44E4-81D0-719A4DAF16ED}" type="slidenum">
              <a:rPr lang="en-US" altLang="en-US" smtClean="0">
                <a:solidFill>
                  <a:srgbClr val="1F497D"/>
                </a:solidFill>
              </a:rPr>
              <a:pPr/>
              <a:t>1</a:t>
            </a:fld>
            <a:endParaRPr lang="en-US" alt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87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Another way to observe the Bonneville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37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important notes about the fishery for context: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Watershed location and description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of the most stable rivers in the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and when steelhead moving into the fishery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fishery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4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Lucky to have robust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4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Bars are the escapement estimates above Sherars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Describe the 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We’ve had some dramatic cycles, lows in the mid-1990’s and recent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Lows have been around 500 and highs have been up around 9,000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Been below CAT twice and above MAT majority of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C580-D6DA-44E4-81D0-719A4DAF16ED}" type="slidenum">
              <a:rPr lang="en-US" altLang="en-US" smtClean="0">
                <a:solidFill>
                  <a:srgbClr val="1F497D"/>
                </a:solidFill>
              </a:rPr>
              <a:pPr/>
              <a:t>7</a:t>
            </a:fld>
            <a:endParaRPr lang="en-US" alt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3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about the bar was high for anglers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Large volume of hatchery fish, primarily strays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numbers are above Sherars, more fish in the primary fishing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Since 2010, reduction in barging has greatly reduced straying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for wild fish (</a:t>
            </a:r>
            <a:r>
              <a:rPr lang="en-US" dirty="0" err="1"/>
              <a:t>pHOS</a:t>
            </a:r>
            <a:r>
              <a:rPr lang="en-US" dirty="0"/>
              <a:t>), bad for anglers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Our creel data shows that out of basin strays have traditionally accounted for about 70% of the hatchery fish harvested on average in the lower 43 miles of the Deschutes fishery.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C580-D6DA-44E4-81D0-719A4DAF16ED}" type="slidenum">
              <a:rPr lang="en-US" altLang="en-US" smtClean="0">
                <a:solidFill>
                  <a:srgbClr val="1F497D"/>
                </a:solidFill>
              </a:rPr>
              <a:pPr/>
              <a:t>8</a:t>
            </a:fld>
            <a:endParaRPr lang="en-US" alt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17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Bars are the escapement estimates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Line is angler catch and release of unmarked fish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Fishery is mixed stock with stray wilds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Escapement estimates don’t represent all fish in the fishery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5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decision was made by a team of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Anglers didn’t think catch and release impacts were real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Mixed bag of public response, lots of finger pointing, not much on accountability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Need to come up with a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2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X axis is the number of unmarked steelhead passing Bonneville Dam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 axis is the probability that our mark recapture escapement estimate will be greater than 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20% (9,900) was more likely than not meet MAT, that conservation and restrictions were necessary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decided that a greater than 20% probability to meet MAT was sufficient to allow a fishery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50% (18,700) probability of MAT more likely than not conservation restrictions would be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8188-7D9C-4400-AF77-E88C4B5019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8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191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41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38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5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9117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167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363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4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24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077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15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2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51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2"/>
            <a:ext cx="5111044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48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560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566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16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2746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0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4329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650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021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781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11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779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855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555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05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041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543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963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4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4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43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94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7876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34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2"/>
            <a:ext cx="5111044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48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4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15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378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530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4822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3" y="0"/>
            <a:ext cx="9423843" cy="694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55" y="228599"/>
            <a:ext cx="8241320" cy="182880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Unchartered Waters</a:t>
            </a:r>
            <a:br>
              <a:rPr lang="en-US" dirty="0"/>
            </a:b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</a:rPr>
              <a:t>Closing the Deschutes River to Steelhead Fishing: Hard Decisions, Developing a Fishery Management Framework, and Lessons Learned</a:t>
            </a:r>
            <a:endParaRPr lang="en-US" sz="2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5" y="5408611"/>
            <a:ext cx="72813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63550" y="5344227"/>
            <a:ext cx="5638800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Jason Seals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Mid-Columbia Fish District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FF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Oregon Department of Fish and Wildlife</a:t>
            </a:r>
          </a:p>
        </p:txBody>
      </p:sp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472906"/>
            <a:ext cx="942975" cy="942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312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6358E-3425-5948-731A-8BA70F09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500" kern="1200">
                <a:latin typeface="+mj-lt"/>
                <a:ea typeface="+mj-ea"/>
                <a:cs typeface="+mj-cs"/>
              </a:rPr>
              <a:t>HISTORY OF FISHERY RESTRICTIONS (Closures)</a:t>
            </a:r>
          </a:p>
        </p:txBody>
      </p:sp>
      <p:graphicFrame>
        <p:nvGraphicFramePr>
          <p:cNvPr id="14" name="TextBox 2">
            <a:extLst>
              <a:ext uri="{FF2B5EF4-FFF2-40B4-BE49-F238E27FC236}">
                <a16:creationId xmlns:a16="http://schemas.microsoft.com/office/drawing/2014/main" id="{C182FAEE-9700-FD98-901D-21C0E7BF0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561190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6AA5955-F3AF-E293-9FCD-6C48F1388AE3}"/>
              </a:ext>
            </a:extLst>
          </p:cNvPr>
          <p:cNvSpPr txBox="1"/>
          <p:nvPr/>
        </p:nvSpPr>
        <p:spPr>
          <a:xfrm>
            <a:off x="990600" y="5715000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Going into 2021, Fishery Closures were not on the radar…..</a:t>
            </a:r>
          </a:p>
        </p:txBody>
      </p:sp>
    </p:spTree>
    <p:extLst>
      <p:ext uri="{BB962C8B-B14F-4D97-AF65-F5344CB8AC3E}">
        <p14:creationId xmlns:p14="http://schemas.microsoft.com/office/powerpoint/2010/main" val="195501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47255" y="1290909"/>
            <a:ext cx="7277099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2838" y="2010741"/>
            <a:ext cx="5530453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8513" y="1780905"/>
            <a:ext cx="6026944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0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542347"/>
            <a:ext cx="7750968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75" y="6178751"/>
            <a:ext cx="378619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4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59376"/>
            <a:ext cx="8318896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6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1916"/>
            <a:ext cx="79295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8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75" y="-6705"/>
            <a:ext cx="446485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0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1916"/>
            <a:ext cx="267890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2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69950" y="-1916"/>
            <a:ext cx="4341019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4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26260" y="2872"/>
            <a:ext cx="2213372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0C708-F01F-FD85-EC15-38C48359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180" y="2754515"/>
            <a:ext cx="219456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7300" kern="1200" dirty="0">
                <a:solidFill>
                  <a:schemeClr val="tx1"/>
                </a:solidFill>
              </a:rPr>
              <a:t>2021</a:t>
            </a:r>
            <a:br>
              <a:rPr lang="en-US" sz="3500" kern="1200" dirty="0">
                <a:solidFill>
                  <a:schemeClr val="tx1"/>
                </a:solidFill>
              </a:rPr>
            </a:br>
            <a:br>
              <a:rPr lang="en-US" sz="3500" kern="1200" dirty="0">
                <a:solidFill>
                  <a:schemeClr val="tx1"/>
                </a:solidFill>
              </a:rPr>
            </a:br>
            <a:br>
              <a:rPr lang="en-US" sz="3500" kern="1200" dirty="0">
                <a:solidFill>
                  <a:schemeClr val="tx1"/>
                </a:solidFill>
              </a:rPr>
            </a:br>
            <a:r>
              <a:rPr lang="en-US" sz="3500" kern="1200" dirty="0">
                <a:solidFill>
                  <a:schemeClr val="tx1"/>
                </a:solidFill>
              </a:rPr>
              <a:t>Business as Usual</a:t>
            </a:r>
            <a:br>
              <a:rPr lang="en-US" sz="3500" kern="1200" dirty="0">
                <a:solidFill>
                  <a:schemeClr val="tx1"/>
                </a:solidFill>
              </a:rPr>
            </a:br>
            <a:br>
              <a:rPr lang="en-US" sz="3500" kern="1200" dirty="0">
                <a:solidFill>
                  <a:schemeClr val="tx1"/>
                </a:solidFill>
              </a:rPr>
            </a:br>
            <a:r>
              <a:rPr lang="en-US" sz="3500" kern="1200" dirty="0">
                <a:solidFill>
                  <a:schemeClr val="tx1"/>
                </a:solidFill>
              </a:rPr>
              <a:t>Bonneville Forecast ~101,000</a:t>
            </a:r>
          </a:p>
        </p:txBody>
      </p:sp>
      <p:sp>
        <p:nvSpPr>
          <p:cNvPr id="3106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5619" y="-1916"/>
            <a:ext cx="1624013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8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68119" y="-1916"/>
            <a:ext cx="671513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0" name="Freeform: Shape 3109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564058" y="2218040"/>
            <a:ext cx="3314068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074" name="Picture 2" descr="Funny happy new year HD wallpapers | Pxfuel">
            <a:extLst>
              <a:ext uri="{FF2B5EF4-FFF2-40B4-BE49-F238E27FC236}">
                <a16:creationId xmlns:a16="http://schemas.microsoft.com/office/drawing/2014/main" id="{8DE959AC-4BC7-DD6C-9B0C-1C8358DAA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2979" b="1"/>
          <a:stretch/>
        </p:blipFill>
        <p:spPr bwMode="auto">
          <a:xfrm>
            <a:off x="1000348" y="1600200"/>
            <a:ext cx="4142356" cy="3801957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01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86330-70C8-EA61-F4A9-2397D8FC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May 2021</a:t>
            </a:r>
          </a:p>
        </p:txBody>
      </p:sp>
      <p:sp>
        <p:nvSpPr>
          <p:cNvPr id="2059" name="Content Placeholder 2058">
            <a:extLst>
              <a:ext uri="{FF2B5EF4-FFF2-40B4-BE49-F238E27FC236}">
                <a16:creationId xmlns:a16="http://schemas.microsoft.com/office/drawing/2014/main" id="{2E58C314-C49C-9F89-EA4F-A40D2B6E3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581400"/>
            <a:ext cx="2002055" cy="242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How’s the Spring Chinook Fishing?</a:t>
            </a:r>
          </a:p>
        </p:txBody>
      </p:sp>
      <p:pic>
        <p:nvPicPr>
          <p:cNvPr id="2050" name="Picture 2" descr="Hey, Kids, Your 'I Got Vaccinated' Stickers Are Here! | KQED">
            <a:extLst>
              <a:ext uri="{FF2B5EF4-FFF2-40B4-BE49-F238E27FC236}">
                <a16:creationId xmlns:a16="http://schemas.microsoft.com/office/drawing/2014/main" id="{A8ACA2D0-664B-A2E0-3C5C-EA38B9D6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8953" y="952501"/>
            <a:ext cx="4381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water, sky, outdoor&#10;&#10;Description automatically generated">
            <a:extLst>
              <a:ext uri="{FF2B5EF4-FFF2-40B4-BE49-F238E27FC236}">
                <a16:creationId xmlns:a16="http://schemas.microsoft.com/office/drawing/2014/main" id="{F2BD27E1-8BE8-EEB9-8612-F2B0D31D6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267200"/>
            <a:ext cx="1820500" cy="24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22EE-AD4F-F528-62D2-4D7E56D0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July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7873C-3CCC-2FFA-6428-230F56FEB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5950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HMMM…..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Have you seen those Bonneville Counts?</a:t>
            </a:r>
          </a:p>
        </p:txBody>
      </p:sp>
      <p:pic>
        <p:nvPicPr>
          <p:cNvPr id="3074" name="Picture 2" descr="Confused No GIF - Confused No Nope - Discover &amp; Share GIFs">
            <a:extLst>
              <a:ext uri="{FF2B5EF4-FFF2-40B4-BE49-F238E27FC236}">
                <a16:creationId xmlns:a16="http://schemas.microsoft.com/office/drawing/2014/main" id="{69DF7479-0D9B-B5D9-3C72-BD85DDD0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4488"/>
            <a:ext cx="3411384" cy="2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18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E3106-012E-43CB-05E6-66D09BFE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672" y="518649"/>
            <a:ext cx="7411709" cy="1067634"/>
          </a:xfrm>
        </p:spPr>
        <p:txBody>
          <a:bodyPr anchor="ctr">
            <a:normAutofit/>
          </a:bodyPr>
          <a:lstStyle/>
          <a:p>
            <a:r>
              <a:rPr lang="en-US" sz="6000" dirty="0"/>
              <a:t>By August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628863"/>
            <a:ext cx="846287" cy="847206"/>
            <a:chOff x="8183879" y="1000124"/>
            <a:chExt cx="1562267" cy="117297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CC674C-36DC-3D91-E3C2-C5C79B521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993991"/>
              </p:ext>
            </p:extLst>
          </p:nvPr>
        </p:nvGraphicFramePr>
        <p:xfrm>
          <a:off x="472390" y="1860604"/>
          <a:ext cx="8180618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17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18093-892D-7563-13B9-8B4AA9FB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1" y="57698"/>
            <a:ext cx="4697730" cy="838200"/>
          </a:xfrm>
        </p:spPr>
        <p:txBody>
          <a:bodyPr>
            <a:noAutofit/>
          </a:bodyPr>
          <a:lstStyle/>
          <a:p>
            <a:r>
              <a:rPr lang="en-US" sz="4000" dirty="0"/>
              <a:t>Internal Discussions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656FDDE4-B5E7-9CD9-2A05-D6F8E69DA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819988"/>
              </p:ext>
            </p:extLst>
          </p:nvPr>
        </p:nvGraphicFramePr>
        <p:xfrm>
          <a:off x="5181600" y="953596"/>
          <a:ext cx="3800095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69800C7-EF22-29E1-32EA-53DE635B180D}"/>
              </a:ext>
            </a:extLst>
          </p:cNvPr>
          <p:cNvSpPr txBox="1"/>
          <p:nvPr/>
        </p:nvSpPr>
        <p:spPr>
          <a:xfrm>
            <a:off x="334771" y="1098672"/>
            <a:ext cx="505967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are our fishery impact rates on Deschutes fish?</a:t>
            </a:r>
          </a:p>
          <a:p>
            <a:endParaRPr lang="en-US" sz="2000" dirty="0"/>
          </a:p>
          <a:p>
            <a:r>
              <a:rPr lang="en-US" sz="2000" dirty="0"/>
              <a:t>What are Deschutes catch and release mortality rates?</a:t>
            </a:r>
          </a:p>
          <a:p>
            <a:endParaRPr lang="en-US" sz="2000" dirty="0"/>
          </a:p>
          <a:p>
            <a:r>
              <a:rPr lang="en-US" sz="2000" dirty="0"/>
              <a:t>How much will the wild population be impacted if we continue to fish?</a:t>
            </a:r>
          </a:p>
          <a:p>
            <a:endParaRPr lang="en-US" sz="2000" dirty="0"/>
          </a:p>
          <a:p>
            <a:r>
              <a:rPr lang="en-US" sz="2000" dirty="0"/>
              <a:t>How much economic impact will a closure produce?</a:t>
            </a:r>
          </a:p>
          <a:p>
            <a:endParaRPr lang="en-US" sz="2000" dirty="0"/>
          </a:p>
          <a:p>
            <a:r>
              <a:rPr lang="en-US" sz="2000" dirty="0"/>
              <a:t>What are the Critical and Minimum Abundance Thresholds?</a:t>
            </a:r>
          </a:p>
          <a:p>
            <a:endParaRPr lang="en-US" sz="2000" dirty="0"/>
          </a:p>
          <a:p>
            <a:r>
              <a:rPr lang="en-US" sz="2000" dirty="0"/>
              <a:t>What is our primary guiding document for fishery management?</a:t>
            </a:r>
          </a:p>
        </p:txBody>
      </p:sp>
    </p:spTree>
    <p:extLst>
      <p:ext uri="{BB962C8B-B14F-4D97-AF65-F5344CB8AC3E}">
        <p14:creationId xmlns:p14="http://schemas.microsoft.com/office/powerpoint/2010/main" val="166925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287E67-F8E4-1F97-CA40-D081179B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1191051"/>
            <a:ext cx="3614166" cy="1476801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Closed to Steelhead Angling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052" name="Picture 4" descr="Sockdolager Brewing Company - 🚨CLOSED FOR A PRIVATE EVENT🚨 *4/15/22* |  Facebook">
            <a:extLst>
              <a:ext uri="{FF2B5EF4-FFF2-40B4-BE49-F238E27FC236}">
                <a16:creationId xmlns:a16="http://schemas.microsoft.com/office/drawing/2014/main" id="{35C8F8C5-761A-E127-43E7-1E43A63D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656" y="2514600"/>
            <a:ext cx="4094226" cy="40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346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4F458-46A2-2CDC-1B2F-9AF47464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346" y="2664886"/>
            <a:ext cx="3614166" cy="3550789"/>
          </a:xfrm>
        </p:spPr>
        <p:txBody>
          <a:bodyPr anchor="t">
            <a:noAutofit/>
          </a:bodyPr>
          <a:lstStyle/>
          <a:p>
            <a:r>
              <a:rPr lang="en-US" sz="3600" dirty="0"/>
              <a:t>Mouth to Sherars (September 1)</a:t>
            </a:r>
          </a:p>
          <a:p>
            <a:endParaRPr lang="en-US" sz="3600" dirty="0"/>
          </a:p>
          <a:p>
            <a:r>
              <a:rPr lang="en-US" sz="3600" dirty="0"/>
              <a:t>Entire River (October 1)</a:t>
            </a:r>
          </a:p>
          <a:p>
            <a:endParaRPr lang="en-US" sz="3600" dirty="0"/>
          </a:p>
          <a:p>
            <a:pPr lvl="1"/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AEE58-4B69-9C9C-BE8F-A98DF8D7C8D3}"/>
              </a:ext>
            </a:extLst>
          </p:cNvPr>
          <p:cNvSpPr txBox="1"/>
          <p:nvPr/>
        </p:nvSpPr>
        <p:spPr>
          <a:xfrm>
            <a:off x="323850" y="440261"/>
            <a:ext cx="4749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Due to Wild Steelhead Conservation Concern</a:t>
            </a:r>
          </a:p>
        </p:txBody>
      </p:sp>
    </p:spTree>
    <p:extLst>
      <p:ext uri="{BB962C8B-B14F-4D97-AF65-F5344CB8AC3E}">
        <p14:creationId xmlns:p14="http://schemas.microsoft.com/office/powerpoint/2010/main" val="435369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0A225-9C3E-1C34-D310-A1C37AA55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4525963"/>
          </a:xfrm>
        </p:spPr>
        <p:txBody>
          <a:bodyPr/>
          <a:lstStyle/>
          <a:p>
            <a:r>
              <a:rPr lang="en-US" dirty="0"/>
              <a:t>Who made these decisions?</a:t>
            </a:r>
          </a:p>
          <a:p>
            <a:endParaRPr lang="en-US" dirty="0"/>
          </a:p>
          <a:p>
            <a:r>
              <a:rPr lang="en-US" dirty="0"/>
              <a:t>Why did we close with mandatory release of wild in effect?</a:t>
            </a:r>
          </a:p>
          <a:p>
            <a:endParaRPr lang="en-US" dirty="0"/>
          </a:p>
          <a:p>
            <a:r>
              <a:rPr lang="en-US" dirty="0"/>
              <a:t>Did Anglers and the public understand and support the closure?</a:t>
            </a:r>
          </a:p>
          <a:p>
            <a:endParaRPr lang="en-US" dirty="0"/>
          </a:p>
          <a:p>
            <a:r>
              <a:rPr lang="en-US" u="sng" dirty="0"/>
              <a:t>How Do We Move Forward?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0A3E6-BE65-BABB-E51D-1911554F10B7}"/>
              </a:ext>
            </a:extLst>
          </p:cNvPr>
          <p:cNvSpPr txBox="1"/>
          <p:nvPr/>
        </p:nvSpPr>
        <p:spPr>
          <a:xfrm>
            <a:off x="838201" y="228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Closure Led to More Public Questions</a:t>
            </a:r>
          </a:p>
        </p:txBody>
      </p:sp>
    </p:spTree>
    <p:extLst>
      <p:ext uri="{BB962C8B-B14F-4D97-AF65-F5344CB8AC3E}">
        <p14:creationId xmlns:p14="http://schemas.microsoft.com/office/powerpoint/2010/main" val="4199688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EA0E1-311E-9598-1336-0BF95E7E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/>
              <a:t>Fishery Framework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EE4F-EAEC-BDE0-1D29-4E591EE66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anchor="t">
            <a:normAutofit/>
          </a:bodyPr>
          <a:lstStyle/>
          <a:p>
            <a:r>
              <a:rPr lang="en-US" sz="2800" dirty="0"/>
              <a:t>Develop for Public Transparency and Guidance</a:t>
            </a:r>
          </a:p>
          <a:p>
            <a:endParaRPr lang="en-US" sz="2800" dirty="0"/>
          </a:p>
          <a:p>
            <a:r>
              <a:rPr lang="en-US" sz="2800" dirty="0"/>
              <a:t>Based on High Quality Data</a:t>
            </a:r>
          </a:p>
          <a:p>
            <a:endParaRPr lang="en-US" sz="2800" dirty="0"/>
          </a:p>
          <a:p>
            <a:r>
              <a:rPr lang="en-US" sz="2800" dirty="0"/>
              <a:t>Use Real-Time by Managers with Public Knowledge to not repeat 2021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DE8E8613-C11B-3388-5E87-CB8CFA1AFB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r="-1" b="-1"/>
          <a:stretch/>
        </p:blipFill>
        <p:spPr>
          <a:xfrm>
            <a:off x="6101236" y="2601646"/>
            <a:ext cx="2557733" cy="35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77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4AA9-D6EF-8CED-A6B3-AFC8AA85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Data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3633B-210B-BFA7-B33D-66B656778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4525963"/>
          </a:xfrm>
        </p:spPr>
        <p:txBody>
          <a:bodyPr/>
          <a:lstStyle/>
          <a:p>
            <a:r>
              <a:rPr lang="en-US" dirty="0"/>
              <a:t>M-R Estimates above Sherars Falls</a:t>
            </a:r>
          </a:p>
          <a:p>
            <a:pPr lvl="1"/>
            <a:r>
              <a:rPr lang="en-US" dirty="0"/>
              <a:t>1978 to 2021</a:t>
            </a:r>
          </a:p>
          <a:p>
            <a:endParaRPr lang="en-US" dirty="0"/>
          </a:p>
          <a:p>
            <a:r>
              <a:rPr lang="en-US" dirty="0"/>
              <a:t>Observed Counts at Bonneville Dam as a real-time forecast</a:t>
            </a:r>
          </a:p>
          <a:p>
            <a:endParaRPr lang="en-US" dirty="0"/>
          </a:p>
          <a:p>
            <a:r>
              <a:rPr lang="en-US" dirty="0"/>
              <a:t>Creel Data</a:t>
            </a:r>
          </a:p>
          <a:p>
            <a:endParaRPr lang="en-US" dirty="0"/>
          </a:p>
          <a:p>
            <a:r>
              <a:rPr lang="en-US" dirty="0"/>
              <a:t>Evaluate these relationships and determine thresholds on behalf of conservation necessity (fishery restrictions)  </a:t>
            </a:r>
          </a:p>
        </p:txBody>
      </p:sp>
    </p:spTree>
    <p:extLst>
      <p:ext uri="{BB962C8B-B14F-4D97-AF65-F5344CB8AC3E}">
        <p14:creationId xmlns:p14="http://schemas.microsoft.com/office/powerpoint/2010/main" val="123931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209086"/>
            <a:ext cx="2907636" cy="406492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Deschutes River Steelhead Fishery Management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54A1C47-3B09-9B63-B832-B34E06EAE4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739160"/>
              </p:ext>
            </p:extLst>
          </p:nvPr>
        </p:nvGraphicFramePr>
        <p:xfrm>
          <a:off x="4210812" y="457200"/>
          <a:ext cx="4588002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4157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3C4C4-2C3D-454F-115E-0959D32E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Bonneville Dam 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0D0E6-969C-AFE9-A3FF-B32EFD565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AC1E6C-0767-F6DB-B9BF-ABF21B499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 r="6106" b="5168"/>
          <a:stretch/>
        </p:blipFill>
        <p:spPr bwMode="auto">
          <a:xfrm>
            <a:off x="150561" y="1417638"/>
            <a:ext cx="8764839" cy="5291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1D66D-59FA-003E-581D-F1067537132B}"/>
              </a:ext>
            </a:extLst>
          </p:cNvPr>
          <p:cNvSpPr txBox="1"/>
          <p:nvPr/>
        </p:nvSpPr>
        <p:spPr>
          <a:xfrm>
            <a:off x="1524000" y="56388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9,900</a:t>
            </a:r>
          </a:p>
        </p:txBody>
      </p:sp>
    </p:spTree>
    <p:extLst>
      <p:ext uri="{BB962C8B-B14F-4D97-AF65-F5344CB8AC3E}">
        <p14:creationId xmlns:p14="http://schemas.microsoft.com/office/powerpoint/2010/main" val="3480404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E7A1-7C01-0FD8-8000-EC52C506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Use Bonneville Dam Counts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2C27BEC-B61A-062F-07CA-33A5754CAC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3"/>
          <a:stretch/>
        </p:blipFill>
        <p:spPr bwMode="auto">
          <a:xfrm>
            <a:off x="76200" y="1295400"/>
            <a:ext cx="8991600" cy="5370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6399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85A5-3CB3-1DEF-70DF-B8D730E5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 of Catch (2011-2020)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DE365D-5EC5-FFBC-92FB-3D3A02EDB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660898"/>
              </p:ext>
            </p:extLst>
          </p:nvPr>
        </p:nvGraphicFramePr>
        <p:xfrm>
          <a:off x="1524000" y="1752600"/>
          <a:ext cx="6095999" cy="4241036"/>
        </p:xfrm>
        <a:graphic>
          <a:graphicData uri="http://schemas.openxmlformats.org/drawingml/2006/table">
            <a:tbl>
              <a:tblPr/>
              <a:tblGrid>
                <a:gridCol w="3695115">
                  <a:extLst>
                    <a:ext uri="{9D8B030D-6E8A-4147-A177-3AD203B41FA5}">
                      <a16:colId xmlns:a16="http://schemas.microsoft.com/office/drawing/2014/main" val="3457976291"/>
                    </a:ext>
                  </a:extLst>
                </a:gridCol>
                <a:gridCol w="1200442">
                  <a:extLst>
                    <a:ext uri="{9D8B030D-6E8A-4147-A177-3AD203B41FA5}">
                      <a16:colId xmlns:a16="http://schemas.microsoft.com/office/drawing/2014/main" val="1665448698"/>
                    </a:ext>
                  </a:extLst>
                </a:gridCol>
                <a:gridCol w="1200442">
                  <a:extLst>
                    <a:ext uri="{9D8B030D-6E8A-4147-A177-3AD203B41FA5}">
                      <a16:colId xmlns:a16="http://schemas.microsoft.com/office/drawing/2014/main" val="1239574213"/>
                    </a:ext>
                  </a:extLst>
                </a:gridCol>
              </a:tblGrid>
              <a:tr h="42698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Heritage Landing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35650"/>
                  </a:ext>
                </a:extLst>
              </a:tr>
              <a:tr h="42338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Unmarked Released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255709"/>
                  </a:ext>
                </a:extLst>
              </a:tr>
              <a:tr h="42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July 1-15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80039"/>
                  </a:ext>
                </a:extLst>
              </a:tr>
              <a:tr h="42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July 16-31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77848"/>
                  </a:ext>
                </a:extLst>
              </a:tr>
              <a:tr h="42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August 1-15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458217"/>
                  </a:ext>
                </a:extLst>
              </a:tr>
              <a:tr h="42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August 16-31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548897"/>
                  </a:ext>
                </a:extLst>
              </a:tr>
              <a:tr h="42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September 1-15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10287"/>
                  </a:ext>
                </a:extLst>
              </a:tr>
              <a:tr h="42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September 16-30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40717"/>
                  </a:ext>
                </a:extLst>
              </a:tr>
              <a:tr h="42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October 1-15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776232"/>
                  </a:ext>
                </a:extLst>
              </a:tr>
              <a:tr h="42698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October 16-31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1.00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j-lt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081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228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D1C9-246D-BED0-15C3-D7250168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Input Prior to Final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B8885-7C62-7954-511C-F74905280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7"/>
          </a:xfrm>
        </p:spPr>
        <p:txBody>
          <a:bodyPr/>
          <a:lstStyle/>
          <a:p>
            <a:r>
              <a:rPr lang="en-US" dirty="0"/>
              <a:t>Public Survey Form</a:t>
            </a:r>
          </a:p>
          <a:p>
            <a:pPr lvl="1"/>
            <a:r>
              <a:rPr lang="en-US" dirty="0"/>
              <a:t>Framework was posted online</a:t>
            </a:r>
          </a:p>
          <a:p>
            <a:pPr lvl="1"/>
            <a:r>
              <a:rPr lang="en-US" dirty="0"/>
              <a:t>Feel out the public sentiment</a:t>
            </a:r>
          </a:p>
          <a:p>
            <a:pPr lvl="1"/>
            <a:r>
              <a:rPr lang="en-US" dirty="0"/>
              <a:t>Which rivers they were most interested in</a:t>
            </a:r>
          </a:p>
          <a:p>
            <a:pPr lvl="1"/>
            <a:r>
              <a:rPr lang="en-US" dirty="0"/>
              <a:t>Did they support conservation measures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Hosted Webinar</a:t>
            </a:r>
          </a:p>
          <a:p>
            <a:pPr lvl="1"/>
            <a:r>
              <a:rPr lang="en-US" dirty="0"/>
              <a:t>Multiple Fisheries</a:t>
            </a:r>
          </a:p>
          <a:p>
            <a:pPr lvl="1"/>
            <a:r>
              <a:rPr lang="en-US" dirty="0"/>
              <a:t>Deschutes Framework was presented</a:t>
            </a:r>
          </a:p>
          <a:p>
            <a:pPr lvl="1"/>
            <a:r>
              <a:rPr lang="en-US" dirty="0"/>
              <a:t>Questions were submitted during presentations</a:t>
            </a:r>
          </a:p>
          <a:p>
            <a:pPr lvl="1"/>
            <a:r>
              <a:rPr lang="en-US" dirty="0"/>
              <a:t>Individual follow-up were made later</a:t>
            </a:r>
          </a:p>
          <a:p>
            <a:endParaRPr lang="en-US" dirty="0"/>
          </a:p>
          <a:p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07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8E7C2F-E212-CE3A-C4F7-0183B6DE47D4}"/>
              </a:ext>
            </a:extLst>
          </p:cNvPr>
          <p:cNvSpPr txBox="1"/>
          <p:nvPr/>
        </p:nvSpPr>
        <p:spPr>
          <a:xfrm>
            <a:off x="0" y="-45720"/>
            <a:ext cx="9144000" cy="70561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64876-AF50-4F70-BBCE-EA10CD9A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61443"/>
            <a:ext cx="4953000" cy="673511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43536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018F70-BF64-0C4A-EA6E-C1BE28F3481A}"/>
              </a:ext>
            </a:extLst>
          </p:cNvPr>
          <p:cNvGrpSpPr/>
          <p:nvPr/>
        </p:nvGrpSpPr>
        <p:grpSpPr>
          <a:xfrm>
            <a:off x="495300" y="-27995"/>
            <a:ext cx="8153400" cy="4114800"/>
            <a:chOff x="0" y="0"/>
            <a:chExt cx="6019800" cy="2199005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10ADA34D-EAE4-4826-B23B-569E2861FA8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50558956"/>
                </p:ext>
              </p:extLst>
            </p:nvPr>
          </p:nvGraphicFramePr>
          <p:xfrm>
            <a:off x="0" y="0"/>
            <a:ext cx="6019800" cy="21990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099AA4-BF74-F49D-2F44-BF8F1AF8202B}"/>
                </a:ext>
              </a:extLst>
            </p:cNvPr>
            <p:cNvGrpSpPr/>
            <p:nvPr/>
          </p:nvGrpSpPr>
          <p:grpSpPr>
            <a:xfrm>
              <a:off x="1276350" y="819150"/>
              <a:ext cx="225631" cy="650883"/>
              <a:chOff x="0" y="0"/>
              <a:chExt cx="225631" cy="65088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A7D08CB-D2D8-435D-DBA0-E834922661E4}"/>
                  </a:ext>
                </a:extLst>
              </p:cNvPr>
              <p:cNvCxnSpPr/>
              <p:nvPr/>
            </p:nvCxnSpPr>
            <p:spPr>
              <a:xfrm>
                <a:off x="0" y="318159"/>
                <a:ext cx="225631" cy="332724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48F3A07-92DA-7321-E025-7DCC632A593B}"/>
                  </a:ext>
                </a:extLst>
              </p:cNvPr>
              <p:cNvCxnSpPr/>
              <p:nvPr/>
            </p:nvCxnSpPr>
            <p:spPr>
              <a:xfrm flipV="1">
                <a:off x="0" y="0"/>
                <a:ext cx="224988" cy="324666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556A83-D672-F7EE-0CB3-C2ADE8B06468}"/>
                </a:ext>
              </a:extLst>
            </p:cNvPr>
            <p:cNvGrpSpPr/>
            <p:nvPr/>
          </p:nvGrpSpPr>
          <p:grpSpPr>
            <a:xfrm>
              <a:off x="3190875" y="657225"/>
              <a:ext cx="200098" cy="997429"/>
              <a:chOff x="0" y="0"/>
              <a:chExt cx="200098" cy="997429"/>
            </a:xfrm>
          </p:grpSpPr>
          <p:cxnSp>
            <p:nvCxnSpPr>
              <p:cNvPr id="12" name="Connector: Elbow 11">
                <a:extLst>
                  <a:ext uri="{FF2B5EF4-FFF2-40B4-BE49-F238E27FC236}">
                    <a16:creationId xmlns:a16="http://schemas.microsoft.com/office/drawing/2014/main" id="{0BBDAAF7-AB49-7DDF-4993-8BD3DE12998A}"/>
                  </a:ext>
                </a:extLst>
              </p:cNvPr>
              <p:cNvCxnSpPr/>
              <p:nvPr/>
            </p:nvCxnSpPr>
            <p:spPr>
              <a:xfrm>
                <a:off x="0" y="95003"/>
                <a:ext cx="154379" cy="320634"/>
              </a:xfrm>
              <a:prstGeom prst="bentConnector3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686D01D6-A53C-068E-C553-605733CFA9C9}"/>
                  </a:ext>
                </a:extLst>
              </p:cNvPr>
              <p:cNvCxnSpPr/>
              <p:nvPr/>
            </p:nvCxnSpPr>
            <p:spPr>
              <a:xfrm flipV="1">
                <a:off x="0" y="415637"/>
                <a:ext cx="154305" cy="487482"/>
              </a:xfrm>
              <a:prstGeom prst="bentConnector3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6FAC660C-5B0D-761D-935E-54B42C811FAA}"/>
                  </a:ext>
                </a:extLst>
              </p:cNvPr>
              <p:cNvCxnSpPr/>
              <p:nvPr/>
            </p:nvCxnSpPr>
            <p:spPr>
              <a:xfrm flipV="1">
                <a:off x="154379" y="0"/>
                <a:ext cx="45719" cy="415637"/>
              </a:xfrm>
              <a:prstGeom prst="bentConnector3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Connector: Elbow 14">
                <a:extLst>
                  <a:ext uri="{FF2B5EF4-FFF2-40B4-BE49-F238E27FC236}">
                    <a16:creationId xmlns:a16="http://schemas.microsoft.com/office/drawing/2014/main" id="{97531B73-D828-1C65-3E29-A27AD7CBDBA4}"/>
                  </a:ext>
                </a:extLst>
              </p:cNvPr>
              <p:cNvCxnSpPr/>
              <p:nvPr/>
            </p:nvCxnSpPr>
            <p:spPr>
              <a:xfrm>
                <a:off x="154379" y="415637"/>
                <a:ext cx="45719" cy="581792"/>
              </a:xfrm>
              <a:prstGeom prst="bentConnector3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3FE202B-5D87-F262-2D38-785EAB6954B3}"/>
              </a:ext>
            </a:extLst>
          </p:cNvPr>
          <p:cNvSpPr txBox="1"/>
          <p:nvPr/>
        </p:nvSpPr>
        <p:spPr>
          <a:xfrm>
            <a:off x="296966" y="232396"/>
            <a:ext cx="482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previous run year is greater than the CAT (625):</a:t>
            </a:r>
          </a:p>
        </p:txBody>
      </p:sp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EB1A53F7-CFF0-7138-6A99-85E8A0D81E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3"/>
          <a:stretch/>
        </p:blipFill>
        <p:spPr bwMode="auto">
          <a:xfrm>
            <a:off x="1905000" y="3610746"/>
            <a:ext cx="5198416" cy="3104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1435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09FE3B-AC1A-89C7-A55E-C5C63CBC3B98}"/>
              </a:ext>
            </a:extLst>
          </p:cNvPr>
          <p:cNvSpPr txBox="1"/>
          <p:nvPr/>
        </p:nvSpPr>
        <p:spPr>
          <a:xfrm>
            <a:off x="228600" y="1697996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https://myodfw.com/articles/steelhead-management-columbia-snake-river-basins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E7CD7-A587-E517-2EEB-264E30974964}"/>
              </a:ext>
            </a:extLst>
          </p:cNvPr>
          <p:cNvSpPr txBox="1"/>
          <p:nvPr/>
        </p:nvSpPr>
        <p:spPr>
          <a:xfrm>
            <a:off x="1371601" y="1524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Columbia River Management and Tributary Frameworks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37852A-EE1F-BE4F-8EF3-C3D85951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2874677"/>
            <a:ext cx="4866594" cy="37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AA 2021Salmon Steelhead migration">
            <a:extLst>
              <a:ext uri="{FF2B5EF4-FFF2-40B4-BE49-F238E27FC236}">
                <a16:creationId xmlns:a16="http://schemas.microsoft.com/office/drawing/2014/main" id="{1249F380-5958-F19C-4957-87AA80F8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87952"/>
            <a:ext cx="36195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F0D922-97DB-36F9-41E2-D854DEB0B6A0}"/>
              </a:ext>
            </a:extLst>
          </p:cNvPr>
          <p:cNvSpPr txBox="1"/>
          <p:nvPr/>
        </p:nvSpPr>
        <p:spPr>
          <a:xfrm>
            <a:off x="304800" y="2286000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Links to Deschutes and other tributary frameworks</a:t>
            </a:r>
          </a:p>
        </p:txBody>
      </p:sp>
    </p:spTree>
    <p:extLst>
      <p:ext uri="{BB962C8B-B14F-4D97-AF65-F5344CB8AC3E}">
        <p14:creationId xmlns:p14="http://schemas.microsoft.com/office/powerpoint/2010/main" val="228870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D269-3DAD-52B8-3FC1-7BA1DA2F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7DDE8-FF95-1F44-DB7F-4F3C78A79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r>
              <a:rPr lang="en-US" dirty="0"/>
              <a:t>Address Information Gaps</a:t>
            </a:r>
          </a:p>
          <a:p>
            <a:pPr lvl="1"/>
            <a:r>
              <a:rPr lang="en-US" dirty="0"/>
              <a:t>Spawner Distribution (MAT refinement)</a:t>
            </a:r>
          </a:p>
          <a:p>
            <a:pPr lvl="1"/>
            <a:r>
              <a:rPr lang="en-US" dirty="0"/>
              <a:t>Wild Stock Composition in the Fishery</a:t>
            </a:r>
          </a:p>
          <a:p>
            <a:pPr lvl="1"/>
            <a:r>
              <a:rPr lang="en-US" dirty="0"/>
              <a:t>Evaluate Additional Predictor Options</a:t>
            </a:r>
          </a:p>
          <a:p>
            <a:endParaRPr lang="en-US" dirty="0"/>
          </a:p>
          <a:p>
            <a:r>
              <a:rPr lang="en-US" dirty="0"/>
              <a:t>Continue to Improve the Framework</a:t>
            </a:r>
          </a:p>
          <a:p>
            <a:endParaRPr lang="en-US" dirty="0"/>
          </a:p>
          <a:p>
            <a:r>
              <a:rPr lang="en-US" dirty="0"/>
              <a:t>Continue to monitor Population and Fishery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99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-41112"/>
            <a:ext cx="9242262" cy="69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Listening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23366-0000-3347-11B1-62BFCD32BB0A}"/>
              </a:ext>
            </a:extLst>
          </p:cNvPr>
          <p:cNvSpPr txBox="1"/>
          <p:nvPr/>
        </p:nvSpPr>
        <p:spPr>
          <a:xfrm>
            <a:off x="1447800" y="51054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thanks to Lindsay Powell, Corey Heath, Shaun Clements, Michelle Jones, Ian </a:t>
            </a:r>
            <a:r>
              <a:rPr lang="en-US" dirty="0" err="1"/>
              <a:t>Tattum</a:t>
            </a:r>
            <a:r>
              <a:rPr lang="en-US" dirty="0"/>
              <a:t>, Mike Gauvin, Nick Myatt, Michelle Dennehy, Mike Harrington, and Peter Stevens. </a:t>
            </a:r>
          </a:p>
        </p:txBody>
      </p:sp>
    </p:spTree>
    <p:extLst>
      <p:ext uri="{BB962C8B-B14F-4D97-AF65-F5344CB8AC3E}">
        <p14:creationId xmlns:p14="http://schemas.microsoft.com/office/powerpoint/2010/main" val="41089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7E1DE35-799B-09A8-E160-F6C4386DDA38}"/>
              </a:ext>
            </a:extLst>
          </p:cNvPr>
          <p:cNvSpPr txBox="1"/>
          <p:nvPr/>
        </p:nvSpPr>
        <p:spPr>
          <a:xfrm>
            <a:off x="609600" y="228600"/>
            <a:ext cx="4572000" cy="163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Does your agency have a statutory obligation to conserve native steelhead and to provide angling opportunities?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40CF6-BE81-109B-6FB4-660EDBDF5D46}"/>
              </a:ext>
            </a:extLst>
          </p:cNvPr>
          <p:cNvSpPr txBox="1"/>
          <p:nvPr/>
        </p:nvSpPr>
        <p:spPr>
          <a:xfrm>
            <a:off x="1828800" y="1828800"/>
            <a:ext cx="4572000" cy="12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both, does your agency have any guidance on which takes priority?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95F3F7-88CB-8B44-14DE-5C7F3E89D4E8}"/>
              </a:ext>
            </a:extLst>
          </p:cNvPr>
          <p:cNvSpPr txBox="1"/>
          <p:nvPr/>
        </p:nvSpPr>
        <p:spPr>
          <a:xfrm>
            <a:off x="1600200" y="4499016"/>
            <a:ext cx="6172200" cy="120032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Our mission is to protect and enhance Oregon's fish and wildlife and their habitats for use and enjoyment by present and future generations</a:t>
            </a:r>
            <a:endParaRPr lang="en-US" sz="24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31325EA9-8303-9D04-55FF-B21E9BD04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65801"/>
            <a:ext cx="838200" cy="12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78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94B949-2906-0081-2EEC-F17990F38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914"/>
          <a:stretch/>
        </p:blipFill>
        <p:spPr bwMode="auto">
          <a:xfrm>
            <a:off x="3320143" y="3429004"/>
            <a:ext cx="5823858" cy="3428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6" name="Picture 5" descr="A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7867A433-CC6D-9D4F-522F-46B755ADAC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r="2" b="2"/>
          <a:stretch/>
        </p:blipFill>
        <p:spPr>
          <a:xfrm>
            <a:off x="3320139" y="-3"/>
            <a:ext cx="5823860" cy="343440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704F0A-B380-8B5D-757A-B1979690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72" y="399560"/>
            <a:ext cx="2538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400" kern="1200" dirty="0"/>
              <a:t> Steelhead Fishery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B2E42-EDC3-4E51-785A-47797AEB1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88" y="1715181"/>
            <a:ext cx="2746348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Mid-July to December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Desert Oasis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No Boat Fishing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Flies and Lures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Mandatory Release of Wild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Wide Demographics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Emotions 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1700" kern="1200" dirty="0">
                <a:solidFill>
                  <a:schemeClr val="tx1">
                    <a:alpha val="60000"/>
                  </a:schemeClr>
                </a:solidFill>
              </a:rPr>
              <a:t>ESA Listed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endParaRPr lang="en-US" sz="1700" kern="12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" name="Picture 6" descr="A picture containing fish, indoor, soft-finned fish&#10;&#10;Description automatically generated">
            <a:extLst>
              <a:ext uri="{FF2B5EF4-FFF2-40B4-BE49-F238E27FC236}">
                <a16:creationId xmlns:a16="http://schemas.microsoft.com/office/drawing/2014/main" id="{7694BA2D-DF0F-7014-4428-ED52F09A6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4" y="5102138"/>
            <a:ext cx="2105152" cy="1578864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69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DC13-C62D-CB5A-67F1-E214D9F4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33A9C7C3-C85D-5BF8-6977-03804BFCC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4848"/>
            <a:ext cx="8858251" cy="68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86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47EBE-5F4A-8076-DAA1-44DBADD0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and Fishery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FEFFE-14CC-F21D-277D-3B1BF3323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M-R Estimates above Sherars Falls</a:t>
            </a:r>
          </a:p>
          <a:p>
            <a:endParaRPr lang="en-US" dirty="0"/>
          </a:p>
          <a:p>
            <a:r>
              <a:rPr lang="en-US" dirty="0"/>
              <a:t>Annual Creel below Sherars Falls</a:t>
            </a:r>
          </a:p>
          <a:p>
            <a:endParaRPr lang="en-US" dirty="0"/>
          </a:p>
          <a:p>
            <a:r>
              <a:rPr lang="en-US" dirty="0"/>
              <a:t>Since 1977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7C5A8-A60F-0775-C658-AFC2008B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13422" y="4328209"/>
            <a:ext cx="1354958" cy="312419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DD7ECB1-2D52-0A1E-ABE8-794D485B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2" y="4838142"/>
            <a:ext cx="990600" cy="1745220"/>
          </a:xfrm>
          <a:prstGeom prst="rect">
            <a:avLst/>
          </a:prstGeom>
          <a:noFill/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6" name="Picture 6" descr="100_0174">
            <a:extLst>
              <a:ext uri="{FF2B5EF4-FFF2-40B4-BE49-F238E27FC236}">
                <a16:creationId xmlns:a16="http://schemas.microsoft.com/office/drawing/2014/main" id="{7F797304-9FA9-C0A5-F027-98BCA7B0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07" y="4213225"/>
            <a:ext cx="3159125" cy="237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4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" y="162560"/>
            <a:ext cx="9313333" cy="1143000"/>
          </a:xfrm>
        </p:spPr>
        <p:txBody>
          <a:bodyPr/>
          <a:lstStyle/>
          <a:p>
            <a:r>
              <a:rPr lang="en-US" sz="3400" dirty="0"/>
              <a:t>WILD STEELHEAD ABOVE SHERARS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2EFDA13-A110-E4B8-0716-419F2D4F1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324115"/>
              </p:ext>
            </p:extLst>
          </p:nvPr>
        </p:nvGraphicFramePr>
        <p:xfrm>
          <a:off x="0" y="8382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0044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75558" y="76200"/>
            <a:ext cx="8392884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/>
              <a:t>HATCHERY STEELHEAD ABOVE SHERARS</a:t>
            </a:r>
            <a:br>
              <a:rPr lang="en-US" altLang="en-US" sz="3200" dirty="0"/>
            </a:br>
            <a:endParaRPr lang="en-US" altLang="en-US" sz="32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634426"/>
              </p:ext>
            </p:extLst>
          </p:nvPr>
        </p:nvGraphicFramePr>
        <p:xfrm>
          <a:off x="375558" y="561975"/>
          <a:ext cx="8622163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169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695E-4B2D-A38A-960D-37931408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873"/>
            <a:ext cx="8229600" cy="1143000"/>
          </a:xfrm>
        </p:spPr>
        <p:txBody>
          <a:bodyPr/>
          <a:lstStyle/>
          <a:p>
            <a:r>
              <a:rPr lang="en-US" dirty="0"/>
              <a:t>Wild Escapement and Catch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1483FEB-CDDC-4E44-8BD0-7EA0E1D84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318171"/>
              </p:ext>
            </p:extLst>
          </p:nvPr>
        </p:nvGraphicFramePr>
        <p:xfrm>
          <a:off x="0" y="990600"/>
          <a:ext cx="9144000" cy="571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87600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00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00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15811</TotalTime>
  <Words>1040</Words>
  <Application>Microsoft Office PowerPoint</Application>
  <PresentationFormat>On-screen Show (4:3)</PresentationFormat>
  <Paragraphs>200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Rockwell</vt:lpstr>
      <vt:lpstr>Symbol</vt:lpstr>
      <vt:lpstr>Times New Roman</vt:lpstr>
      <vt:lpstr>Default Design</vt:lpstr>
      <vt:lpstr>1_Default Design</vt:lpstr>
      <vt:lpstr>10_Default Design</vt:lpstr>
      <vt:lpstr>Unchartered Waters Closing the Deschutes River to Steelhead Fishing: Hard Decisions, Developing a Fishery Management Framework, and Lessons Learned</vt:lpstr>
      <vt:lpstr>Deschutes River Steelhead Fishery Management</vt:lpstr>
      <vt:lpstr>PowerPoint Presentation</vt:lpstr>
      <vt:lpstr> Steelhead Fishery</vt:lpstr>
      <vt:lpstr>Map</vt:lpstr>
      <vt:lpstr>Population and Fishery Monitoring</vt:lpstr>
      <vt:lpstr>WILD STEELHEAD ABOVE SHERARS</vt:lpstr>
      <vt:lpstr>HATCHERY STEELHEAD ABOVE SHERARS </vt:lpstr>
      <vt:lpstr>Wild Escapement and Catch </vt:lpstr>
      <vt:lpstr>HISTORY OF FISHERY RESTRICTIONS (Closures)</vt:lpstr>
      <vt:lpstr>2021   Business as Usual  Bonneville Forecast ~101,000</vt:lpstr>
      <vt:lpstr>May 2021</vt:lpstr>
      <vt:lpstr>July 2021</vt:lpstr>
      <vt:lpstr>By August </vt:lpstr>
      <vt:lpstr>Internal Discussions    </vt:lpstr>
      <vt:lpstr>Closed to Steelhead Angling  </vt:lpstr>
      <vt:lpstr>PowerPoint Presentation</vt:lpstr>
      <vt:lpstr>Fishery Framework</vt:lpstr>
      <vt:lpstr>Data Used</vt:lpstr>
      <vt:lpstr>Use Bonneville Dam Counts</vt:lpstr>
      <vt:lpstr>Use Bonneville Dam Counts</vt:lpstr>
      <vt:lpstr>Proportion of Catch (2011-2020)</vt:lpstr>
      <vt:lpstr>Public Input Prior to Final Draft</vt:lpstr>
      <vt:lpstr>PowerPoint Presentation</vt:lpstr>
      <vt:lpstr>PowerPoint Presentation</vt:lpstr>
      <vt:lpstr>PowerPoint Presentation</vt:lpstr>
      <vt:lpstr>Moving Forward</vt:lpstr>
      <vt:lpstr>Thanks For Listening </vt:lpstr>
    </vt:vector>
  </TitlesOfParts>
  <Company>Oregon Dept of Fish &amp; Wildlife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 French</dc:creator>
  <cp:lastModifiedBy>SEALS Jason T * ODFW</cp:lastModifiedBy>
  <cp:revision>142</cp:revision>
  <dcterms:created xsi:type="dcterms:W3CDTF">2017-06-15T20:54:30Z</dcterms:created>
  <dcterms:modified xsi:type="dcterms:W3CDTF">2023-03-10T21:18:34Z</dcterms:modified>
</cp:coreProperties>
</file>