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9" r:id="rId5"/>
  </p:sldMasterIdLst>
  <p:notesMasterIdLst>
    <p:notesMasterId r:id="rId37"/>
  </p:notesMasterIdLst>
  <p:handoutMasterIdLst>
    <p:handoutMasterId r:id="rId38"/>
  </p:handoutMasterIdLst>
  <p:sldIdLst>
    <p:sldId id="331" r:id="rId6"/>
    <p:sldId id="436" r:id="rId7"/>
    <p:sldId id="395" r:id="rId8"/>
    <p:sldId id="432" r:id="rId9"/>
    <p:sldId id="434" r:id="rId10"/>
    <p:sldId id="411" r:id="rId11"/>
    <p:sldId id="427" r:id="rId12"/>
    <p:sldId id="374" r:id="rId13"/>
    <p:sldId id="429" r:id="rId14"/>
    <p:sldId id="435" r:id="rId15"/>
    <p:sldId id="336" r:id="rId16"/>
    <p:sldId id="326" r:id="rId17"/>
    <p:sldId id="337" r:id="rId18"/>
    <p:sldId id="445" r:id="rId19"/>
    <p:sldId id="420" r:id="rId20"/>
    <p:sldId id="430" r:id="rId21"/>
    <p:sldId id="458" r:id="rId22"/>
    <p:sldId id="338" r:id="rId23"/>
    <p:sldId id="391" r:id="rId24"/>
    <p:sldId id="460" r:id="rId25"/>
    <p:sldId id="457" r:id="rId26"/>
    <p:sldId id="461" r:id="rId27"/>
    <p:sldId id="438" r:id="rId28"/>
    <p:sldId id="455" r:id="rId29"/>
    <p:sldId id="451" r:id="rId30"/>
    <p:sldId id="339" r:id="rId31"/>
    <p:sldId id="437" r:id="rId32"/>
    <p:sldId id="368" r:id="rId33"/>
    <p:sldId id="351" r:id="rId34"/>
    <p:sldId id="459" r:id="rId35"/>
    <p:sldId id="431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F1F"/>
    <a:srgbClr val="067B54"/>
    <a:srgbClr val="FFC000"/>
    <a:srgbClr val="107AAC"/>
    <a:srgbClr val="8ACCCE"/>
    <a:srgbClr val="BFDBEF"/>
    <a:srgbClr val="3D6393"/>
    <a:srgbClr val="FFEFBF"/>
    <a:srgbClr val="055B3E"/>
    <a:srgbClr val="033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000C4-ACC0-4247-ABB6-07E333BFE31C}" v="1080" dt="2023-03-15T02:47:15.82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3" autoAdjust="0"/>
    <p:restoredTop sz="96357" autoAdjust="0"/>
  </p:normalViewPr>
  <p:slideViewPr>
    <p:cSldViewPr snapToGrid="0">
      <p:cViewPr>
        <p:scale>
          <a:sx n="90" d="100"/>
          <a:sy n="90" d="100"/>
        </p:scale>
        <p:origin x="53" y="-1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684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lberger, Jan (DFW)" userId="f0c2ae38-d520-4683-a021-6cf9518efefc" providerId="ADAL" clId="{A7F000C4-ACC0-4247-ABB6-07E333BFE31C}"/>
    <pc:docChg chg="undo custSel addSld delSld modSld sldOrd">
      <pc:chgData name="Ohlberger, Jan (DFW)" userId="f0c2ae38-d520-4683-a021-6cf9518efefc" providerId="ADAL" clId="{A7F000C4-ACC0-4247-ABB6-07E333BFE31C}" dt="2023-03-15T03:28:26.262" v="8657" actId="732"/>
      <pc:docMkLst>
        <pc:docMk/>
      </pc:docMkLst>
      <pc:sldChg chg="delSp modSp add del mod setBg delDesignElem">
        <pc:chgData name="Ohlberger, Jan (DFW)" userId="f0c2ae38-d520-4683-a021-6cf9518efefc" providerId="ADAL" clId="{A7F000C4-ACC0-4247-ABB6-07E333BFE31C}" dt="2023-03-09T23:05:03.376" v="6166" actId="47"/>
        <pc:sldMkLst>
          <pc:docMk/>
          <pc:sldMk cId="0" sldId="293"/>
        </pc:sldMkLst>
        <pc:spChg chg="mod">
          <ac:chgData name="Ohlberger, Jan (DFW)" userId="f0c2ae38-d520-4683-a021-6cf9518efefc" providerId="ADAL" clId="{A7F000C4-ACC0-4247-ABB6-07E333BFE31C}" dt="2023-03-08T05:21:13.595" v="2326" actId="207"/>
          <ac:spMkLst>
            <pc:docMk/>
            <pc:sldMk cId="0" sldId="293"/>
            <ac:spMk id="9" creationId="{77E292E4-BAC1-4571-AAB0-EC26AA4D7EB5}"/>
          </ac:spMkLst>
        </pc:spChg>
        <pc:spChg chg="del">
          <ac:chgData name="Ohlberger, Jan (DFW)" userId="f0c2ae38-d520-4683-a021-6cf9518efefc" providerId="ADAL" clId="{A7F000C4-ACC0-4247-ABB6-07E333BFE31C}" dt="2023-03-08T05:20:57.462" v="2325"/>
          <ac:spMkLst>
            <pc:docMk/>
            <pc:sldMk cId="0" sldId="293"/>
            <ac:spMk id="13" creationId="{DFF2AC85-FAA0-4844-813F-83C04D7382E2}"/>
          </ac:spMkLst>
        </pc:spChg>
        <pc:spChg chg="del">
          <ac:chgData name="Ohlberger, Jan (DFW)" userId="f0c2ae38-d520-4683-a021-6cf9518efefc" providerId="ADAL" clId="{A7F000C4-ACC0-4247-ABB6-07E333BFE31C}" dt="2023-03-08T05:20:57.462" v="2325"/>
          <ac:spMkLst>
            <pc:docMk/>
            <pc:sldMk cId="0" sldId="293"/>
            <ac:spMk id="15" creationId="{89CC0F1E-BAA2-47B1-8F83-7ECB9FD9E009}"/>
          </ac:spMkLst>
        </pc:spChg>
      </pc:sldChg>
      <pc:sldChg chg="addSp delSp modSp mod">
        <pc:chgData name="Ohlberger, Jan (DFW)" userId="f0c2ae38-d520-4683-a021-6cf9518efefc" providerId="ADAL" clId="{A7F000C4-ACC0-4247-ABB6-07E333BFE31C}" dt="2023-03-15T02:48:10.623" v="8647" actId="20577"/>
        <pc:sldMkLst>
          <pc:docMk/>
          <pc:sldMk cId="0" sldId="326"/>
        </pc:sldMkLst>
        <pc:spChg chg="add del mod">
          <ac:chgData name="Ohlberger, Jan (DFW)" userId="f0c2ae38-d520-4683-a021-6cf9518efefc" providerId="ADAL" clId="{A7F000C4-ACC0-4247-ABB6-07E333BFE31C}" dt="2023-03-08T01:30:23.161" v="1846"/>
          <ac:spMkLst>
            <pc:docMk/>
            <pc:sldMk cId="0" sldId="326"/>
            <ac:spMk id="4" creationId="{E73D121A-CCF8-6E7E-1AE0-CACD28B5F235}"/>
          </ac:spMkLst>
        </pc:spChg>
        <pc:spChg chg="add mod">
          <ac:chgData name="Ohlberger, Jan (DFW)" userId="f0c2ae38-d520-4683-a021-6cf9518efefc" providerId="ADAL" clId="{A7F000C4-ACC0-4247-ABB6-07E333BFE31C}" dt="2023-03-09T22:37:11.726" v="5270" actId="207"/>
          <ac:spMkLst>
            <pc:docMk/>
            <pc:sldMk cId="0" sldId="326"/>
            <ac:spMk id="10" creationId="{12B56CC1-A663-198A-A7C1-A802D87EE19A}"/>
          </ac:spMkLst>
        </pc:spChg>
        <pc:spChg chg="add mod">
          <ac:chgData name="Ohlberger, Jan (DFW)" userId="f0c2ae38-d520-4683-a021-6cf9518efefc" providerId="ADAL" clId="{A7F000C4-ACC0-4247-ABB6-07E333BFE31C}" dt="2023-03-14T22:16:25.800" v="8414" actId="20577"/>
          <ac:spMkLst>
            <pc:docMk/>
            <pc:sldMk cId="0" sldId="326"/>
            <ac:spMk id="11" creationId="{F158FA84-F7D5-699C-10D0-A1BFBE209A90}"/>
          </ac:spMkLst>
        </pc:spChg>
        <pc:spChg chg="mod">
          <ac:chgData name="Ohlberger, Jan (DFW)" userId="f0c2ae38-d520-4683-a021-6cf9518efefc" providerId="ADAL" clId="{A7F000C4-ACC0-4247-ABB6-07E333BFE31C}" dt="2023-03-15T02:48:10.623" v="8647" actId="20577"/>
          <ac:spMkLst>
            <pc:docMk/>
            <pc:sldMk cId="0" sldId="326"/>
            <ac:spMk id="16" creationId="{5CD4F3D9-2C61-4007-883D-59A0FF8A724E}"/>
          </ac:spMkLst>
        </pc:spChg>
        <pc:grpChg chg="del mod">
          <ac:chgData name="Ohlberger, Jan (DFW)" userId="f0c2ae38-d520-4683-a021-6cf9518efefc" providerId="ADAL" clId="{A7F000C4-ACC0-4247-ABB6-07E333BFE31C}" dt="2023-03-08T01:31:15.652" v="1897" actId="478"/>
          <ac:grpSpMkLst>
            <pc:docMk/>
            <pc:sldMk cId="0" sldId="326"/>
            <ac:grpSpMk id="6" creationId="{EEC1BD5B-1E54-46D5-9821-F231B6EE83B8}"/>
          </ac:grpSpMkLst>
        </pc:grpChg>
        <pc:grpChg chg="mod">
          <ac:chgData name="Ohlberger, Jan (DFW)" userId="f0c2ae38-d520-4683-a021-6cf9518efefc" providerId="ADAL" clId="{A7F000C4-ACC0-4247-ABB6-07E333BFE31C}" dt="2023-03-08T01:31:10.118" v="1896" actId="14100"/>
          <ac:grpSpMkLst>
            <pc:docMk/>
            <pc:sldMk cId="0" sldId="326"/>
            <ac:grpSpMk id="13" creationId="{74DEA6AB-E5A4-4D5A-94E4-3368BB5B2096}"/>
          </ac:grpSpMkLst>
        </pc:grpChg>
        <pc:picChg chg="add del mod">
          <ac:chgData name="Ohlberger, Jan (DFW)" userId="f0c2ae38-d520-4683-a021-6cf9518efefc" providerId="ADAL" clId="{A7F000C4-ACC0-4247-ABB6-07E333BFE31C}" dt="2023-03-08T01:30:23.161" v="1846"/>
          <ac:picMkLst>
            <pc:docMk/>
            <pc:sldMk cId="0" sldId="326"/>
            <ac:picMk id="3" creationId="{7959F7B9-61F9-64B2-F737-AFF8A1B987D2}"/>
          </ac:picMkLst>
        </pc:picChg>
        <pc:picChg chg="add mod">
          <ac:chgData name="Ohlberger, Jan (DFW)" userId="f0c2ae38-d520-4683-a021-6cf9518efefc" providerId="ADAL" clId="{A7F000C4-ACC0-4247-ABB6-07E333BFE31C}" dt="2023-03-08T01:30:54.277" v="1853" actId="1076"/>
          <ac:picMkLst>
            <pc:docMk/>
            <pc:sldMk cId="0" sldId="326"/>
            <ac:picMk id="9" creationId="{091F0FD1-8C7C-0387-B5A4-898100F0846A}"/>
          </ac:picMkLst>
        </pc:picChg>
      </pc:sldChg>
      <pc:sldChg chg="modSp mod modNotesTx">
        <pc:chgData name="Ohlberger, Jan (DFW)" userId="f0c2ae38-d520-4683-a021-6cf9518efefc" providerId="ADAL" clId="{A7F000C4-ACC0-4247-ABB6-07E333BFE31C}" dt="2023-03-09T23:34:47.626" v="6407" actId="255"/>
        <pc:sldMkLst>
          <pc:docMk/>
          <pc:sldMk cId="2035744248" sldId="331"/>
        </pc:sldMkLst>
        <pc:spChg chg="mod">
          <ac:chgData name="Ohlberger, Jan (DFW)" userId="f0c2ae38-d520-4683-a021-6cf9518efefc" providerId="ADAL" clId="{A7F000C4-ACC0-4247-ABB6-07E333BFE31C}" dt="2023-03-09T23:34:47.626" v="6407" actId="255"/>
          <ac:spMkLst>
            <pc:docMk/>
            <pc:sldMk cId="2035744248" sldId="331"/>
            <ac:spMk id="2" creationId="{4029EA23-655D-4B79-95D0-1DD12F61750D}"/>
          </ac:spMkLst>
        </pc:spChg>
        <pc:spChg chg="mod">
          <ac:chgData name="Ohlberger, Jan (DFW)" userId="f0c2ae38-d520-4683-a021-6cf9518efefc" providerId="ADAL" clId="{A7F000C4-ACC0-4247-ABB6-07E333BFE31C}" dt="2023-03-08T01:45:11.503" v="1969" actId="20577"/>
          <ac:spMkLst>
            <pc:docMk/>
            <pc:sldMk cId="2035744248" sldId="331"/>
            <ac:spMk id="3" creationId="{00000000-0000-0000-0000-000000000000}"/>
          </ac:spMkLst>
        </pc:spChg>
      </pc:sldChg>
      <pc:sldChg chg="addSp delSp modSp">
        <pc:chgData name="Ohlberger, Jan (DFW)" userId="f0c2ae38-d520-4683-a021-6cf9518efefc" providerId="ADAL" clId="{A7F000C4-ACC0-4247-ABB6-07E333BFE31C}" dt="2023-03-08T01:38:18.311" v="1965"/>
        <pc:sldMkLst>
          <pc:docMk/>
          <pc:sldMk cId="683238094" sldId="351"/>
        </pc:sldMkLst>
        <pc:spChg chg="add del mod">
          <ac:chgData name="Ohlberger, Jan (DFW)" userId="f0c2ae38-d520-4683-a021-6cf9518efefc" providerId="ADAL" clId="{A7F000C4-ACC0-4247-ABB6-07E333BFE31C}" dt="2023-03-08T01:38:18.311" v="1965"/>
          <ac:spMkLst>
            <pc:docMk/>
            <pc:sldMk cId="683238094" sldId="351"/>
            <ac:spMk id="2" creationId="{A90572F5-E54F-BB56-3625-B4429717B38B}"/>
          </ac:spMkLst>
        </pc:spChg>
        <pc:spChg chg="add del mod">
          <ac:chgData name="Ohlberger, Jan (DFW)" userId="f0c2ae38-d520-4683-a021-6cf9518efefc" providerId="ADAL" clId="{A7F000C4-ACC0-4247-ABB6-07E333BFE31C}" dt="2023-03-08T01:38:18.311" v="1965"/>
          <ac:spMkLst>
            <pc:docMk/>
            <pc:sldMk cId="683238094" sldId="351"/>
            <ac:spMk id="3" creationId="{946E1A0B-7BED-3E2A-DAB9-46AD9135E4B6}"/>
          </ac:spMkLst>
        </pc:spChg>
      </pc:sldChg>
      <pc:sldChg chg="addSp delSp modSp del mod">
        <pc:chgData name="Ohlberger, Jan (DFW)" userId="f0c2ae38-d520-4683-a021-6cf9518efefc" providerId="ADAL" clId="{A7F000C4-ACC0-4247-ABB6-07E333BFE31C}" dt="2023-03-08T05:24:08.133" v="2545" actId="47"/>
        <pc:sldMkLst>
          <pc:docMk/>
          <pc:sldMk cId="3870901795" sldId="365"/>
        </pc:sldMkLst>
        <pc:spChg chg="del">
          <ac:chgData name="Ohlberger, Jan (DFW)" userId="f0c2ae38-d520-4683-a021-6cf9518efefc" providerId="ADAL" clId="{A7F000C4-ACC0-4247-ABB6-07E333BFE31C}" dt="2023-03-08T01:16:42.219" v="1619" actId="21"/>
          <ac:spMkLst>
            <pc:docMk/>
            <pc:sldMk cId="3870901795" sldId="365"/>
            <ac:spMk id="6" creationId="{316176A2-2B0E-4376-9816-0C899275A591}"/>
          </ac:spMkLst>
        </pc:spChg>
        <pc:spChg chg="add mod">
          <ac:chgData name="Ohlberger, Jan (DFW)" userId="f0c2ae38-d520-4683-a021-6cf9518efefc" providerId="ADAL" clId="{A7F000C4-ACC0-4247-ABB6-07E333BFE31C}" dt="2023-03-08T01:17:16.559" v="1629" actId="20577"/>
          <ac:spMkLst>
            <pc:docMk/>
            <pc:sldMk cId="3870901795" sldId="365"/>
            <ac:spMk id="12" creationId="{CC7D5E0A-6F51-6F8A-5CCF-733AF7C7B149}"/>
          </ac:spMkLst>
        </pc:spChg>
      </pc:sldChg>
      <pc:sldChg chg="addSp delSp modSp mod delAnim modAnim">
        <pc:chgData name="Ohlberger, Jan (DFW)" userId="f0c2ae38-d520-4683-a021-6cf9518efefc" providerId="ADAL" clId="{A7F000C4-ACC0-4247-ABB6-07E333BFE31C}" dt="2023-03-14T21:59:20.124" v="8224" actId="1076"/>
        <pc:sldMkLst>
          <pc:docMk/>
          <pc:sldMk cId="18228695" sldId="368"/>
        </pc:sldMkLst>
        <pc:spChg chg="add del mod">
          <ac:chgData name="Ohlberger, Jan (DFW)" userId="f0c2ae38-d520-4683-a021-6cf9518efefc" providerId="ADAL" clId="{A7F000C4-ACC0-4247-ABB6-07E333BFE31C}" dt="2023-03-08T18:49:06.333" v="4466" actId="478"/>
          <ac:spMkLst>
            <pc:docMk/>
            <pc:sldMk cId="18228695" sldId="368"/>
            <ac:spMk id="5" creationId="{A408D62C-B913-7E84-3432-A4FD1519EB02}"/>
          </ac:spMkLst>
        </pc:spChg>
        <pc:spChg chg="mod">
          <ac:chgData name="Ohlberger, Jan (DFW)" userId="f0c2ae38-d520-4683-a021-6cf9518efefc" providerId="ADAL" clId="{A7F000C4-ACC0-4247-ABB6-07E333BFE31C}" dt="2023-03-08T18:46:17.781" v="4312" actId="14100"/>
          <ac:spMkLst>
            <pc:docMk/>
            <pc:sldMk cId="18228695" sldId="368"/>
            <ac:spMk id="9" creationId="{02BF758F-57DF-4CFA-A0E9-522E1F5D3CE5}"/>
          </ac:spMkLst>
        </pc:spChg>
        <pc:spChg chg="mod">
          <ac:chgData name="Ohlberger, Jan (DFW)" userId="f0c2ae38-d520-4683-a021-6cf9518efefc" providerId="ADAL" clId="{A7F000C4-ACC0-4247-ABB6-07E333BFE31C}" dt="2023-03-08T18:46:24.059" v="4314" actId="14100"/>
          <ac:spMkLst>
            <pc:docMk/>
            <pc:sldMk cId="18228695" sldId="368"/>
            <ac:spMk id="11" creationId="{D7426276-EEE2-4829-888A-EA285D3FC547}"/>
          </ac:spMkLst>
        </pc:spChg>
        <pc:spChg chg="mod topLvl">
          <ac:chgData name="Ohlberger, Jan (DFW)" userId="f0c2ae38-d520-4683-a021-6cf9518efefc" providerId="ADAL" clId="{A7F000C4-ACC0-4247-ABB6-07E333BFE31C}" dt="2023-03-08T18:48:04.623" v="4420" actId="1035"/>
          <ac:spMkLst>
            <pc:docMk/>
            <pc:sldMk cId="18228695" sldId="368"/>
            <ac:spMk id="20" creationId="{F97E390C-5405-45FD-A1C5-E40BE6BE3C77}"/>
          </ac:spMkLst>
        </pc:spChg>
        <pc:spChg chg="mod topLvl">
          <ac:chgData name="Ohlberger, Jan (DFW)" userId="f0c2ae38-d520-4683-a021-6cf9518efefc" providerId="ADAL" clId="{A7F000C4-ACC0-4247-ABB6-07E333BFE31C}" dt="2023-03-08T18:45:48.822" v="4298" actId="165"/>
          <ac:spMkLst>
            <pc:docMk/>
            <pc:sldMk cId="18228695" sldId="368"/>
            <ac:spMk id="23" creationId="{3FA58617-D4C9-4DA7-A225-181F4450B6E2}"/>
          </ac:spMkLst>
        </pc:spChg>
        <pc:spChg chg="mod topLvl">
          <ac:chgData name="Ohlberger, Jan (DFW)" userId="f0c2ae38-d520-4683-a021-6cf9518efefc" providerId="ADAL" clId="{A7F000C4-ACC0-4247-ABB6-07E333BFE31C}" dt="2023-03-08T18:48:38.226" v="4445" actId="1037"/>
          <ac:spMkLst>
            <pc:docMk/>
            <pc:sldMk cId="18228695" sldId="368"/>
            <ac:spMk id="26" creationId="{5CEBFB63-E177-464E-9262-7C389E2B31E4}"/>
          </ac:spMkLst>
        </pc:spChg>
        <pc:spChg chg="mod topLvl">
          <ac:chgData name="Ohlberger, Jan (DFW)" userId="f0c2ae38-d520-4683-a021-6cf9518efefc" providerId="ADAL" clId="{A7F000C4-ACC0-4247-ABB6-07E333BFE31C}" dt="2023-03-08T18:48:17.438" v="4425" actId="1038"/>
          <ac:spMkLst>
            <pc:docMk/>
            <pc:sldMk cId="18228695" sldId="368"/>
            <ac:spMk id="29" creationId="{71647BF1-3F6D-41A8-85DC-4FFE0A79957F}"/>
          </ac:spMkLst>
        </pc:spChg>
        <pc:spChg chg="mod topLvl">
          <ac:chgData name="Ohlberger, Jan (DFW)" userId="f0c2ae38-d520-4683-a021-6cf9518efefc" providerId="ADAL" clId="{A7F000C4-ACC0-4247-ABB6-07E333BFE31C}" dt="2023-03-08T18:47:52.406" v="4416" actId="1035"/>
          <ac:spMkLst>
            <pc:docMk/>
            <pc:sldMk cId="18228695" sldId="368"/>
            <ac:spMk id="32" creationId="{074A0E05-CD4D-4FA9-8AFC-F8B3BD36F64B}"/>
          </ac:spMkLst>
        </pc:spChg>
        <pc:spChg chg="mod topLvl">
          <ac:chgData name="Ohlberger, Jan (DFW)" userId="f0c2ae38-d520-4683-a021-6cf9518efefc" providerId="ADAL" clId="{A7F000C4-ACC0-4247-ABB6-07E333BFE31C}" dt="2023-03-08T18:47:20.777" v="4386" actId="1037"/>
          <ac:spMkLst>
            <pc:docMk/>
            <pc:sldMk cId="18228695" sldId="368"/>
            <ac:spMk id="35" creationId="{3DBBF7ED-FB4A-4888-AC83-CB2C0807E630}"/>
          </ac:spMkLst>
        </pc:spChg>
        <pc:spChg chg="mod">
          <ac:chgData name="Ohlberger, Jan (DFW)" userId="f0c2ae38-d520-4683-a021-6cf9518efefc" providerId="ADAL" clId="{A7F000C4-ACC0-4247-ABB6-07E333BFE31C}" dt="2023-03-08T18:46:53" v="4350" actId="1036"/>
          <ac:spMkLst>
            <pc:docMk/>
            <pc:sldMk cId="18228695" sldId="368"/>
            <ac:spMk id="36" creationId="{DC000CCA-58A8-4610-9A68-4F456545DEF6}"/>
          </ac:spMkLst>
        </pc:spChg>
        <pc:spChg chg="mod">
          <ac:chgData name="Ohlberger, Jan (DFW)" userId="f0c2ae38-d520-4683-a021-6cf9518efefc" providerId="ADAL" clId="{A7F000C4-ACC0-4247-ABB6-07E333BFE31C}" dt="2023-03-08T18:46:49.361" v="4349" actId="14100"/>
          <ac:spMkLst>
            <pc:docMk/>
            <pc:sldMk cId="18228695" sldId="368"/>
            <ac:spMk id="37" creationId="{D29E1546-903F-4098-99F1-939E8967EB71}"/>
          </ac:spMkLst>
        </pc:spChg>
        <pc:spChg chg="mod topLvl">
          <ac:chgData name="Ohlberger, Jan (DFW)" userId="f0c2ae38-d520-4683-a021-6cf9518efefc" providerId="ADAL" clId="{A7F000C4-ACC0-4247-ABB6-07E333BFE31C}" dt="2023-03-08T18:48:09.172" v="4422" actId="1035"/>
          <ac:spMkLst>
            <pc:docMk/>
            <pc:sldMk cId="18228695" sldId="368"/>
            <ac:spMk id="44" creationId="{3D17A78B-C34F-4A31-A657-928A34A7469D}"/>
          </ac:spMkLst>
        </pc:spChg>
        <pc:spChg chg="mod">
          <ac:chgData name="Ohlberger, Jan (DFW)" userId="f0c2ae38-d520-4683-a021-6cf9518efefc" providerId="ADAL" clId="{A7F000C4-ACC0-4247-ABB6-07E333BFE31C}" dt="2023-03-14T21:59:17.202" v="8223" actId="20577"/>
          <ac:spMkLst>
            <pc:docMk/>
            <pc:sldMk cId="18228695" sldId="368"/>
            <ac:spMk id="49" creationId="{2C86607A-9EDB-4FF1-AA0C-0C4CC0003B41}"/>
          </ac:spMkLst>
        </pc:spChg>
        <pc:spChg chg="del">
          <ac:chgData name="Ohlberger, Jan (DFW)" userId="f0c2ae38-d520-4683-a021-6cf9518efefc" providerId="ADAL" clId="{A7F000C4-ACC0-4247-ABB6-07E333BFE31C}" dt="2023-03-08T05:48:12.075" v="3530" actId="478"/>
          <ac:spMkLst>
            <pc:docMk/>
            <pc:sldMk cId="18228695" sldId="368"/>
            <ac:spMk id="52" creationId="{CD5C49E5-FAF9-49C9-BF58-28BFDDC2D729}"/>
          </ac:spMkLst>
        </pc:spChg>
        <pc:grpChg chg="del">
          <ac:chgData name="Ohlberger, Jan (DFW)" userId="f0c2ae38-d520-4683-a021-6cf9518efefc" providerId="ADAL" clId="{A7F000C4-ACC0-4247-ABB6-07E333BFE31C}" dt="2023-03-08T05:48:12.075" v="3530" actId="478"/>
          <ac:grpSpMkLst>
            <pc:docMk/>
            <pc:sldMk cId="18228695" sldId="368"/>
            <ac:grpSpMk id="3" creationId="{CD945123-E98B-4CF0-8F66-9C7828C95EA4}"/>
          </ac:grpSpMkLst>
        </pc:grpChg>
        <pc:grpChg chg="add mod">
          <ac:chgData name="Ohlberger, Jan (DFW)" userId="f0c2ae38-d520-4683-a021-6cf9518efefc" providerId="ADAL" clId="{A7F000C4-ACC0-4247-ABB6-07E333BFE31C}" dt="2023-03-14T21:59:20.124" v="8224" actId="1076"/>
          <ac:grpSpMkLst>
            <pc:docMk/>
            <pc:sldMk cId="18228695" sldId="368"/>
            <ac:grpSpMk id="3" creationId="{D9F7CCF7-7CBD-0FBE-6F54-0F8C9977247C}"/>
          </ac:grpSpMkLst>
        </pc:grpChg>
        <pc:grpChg chg="mod topLvl">
          <ac:chgData name="Ohlberger, Jan (DFW)" userId="f0c2ae38-d520-4683-a021-6cf9518efefc" providerId="ADAL" clId="{A7F000C4-ACC0-4247-ABB6-07E333BFE31C}" dt="2023-03-08T18:47:10.105" v="4367" actId="164"/>
          <ac:grpSpMkLst>
            <pc:docMk/>
            <pc:sldMk cId="18228695" sldId="368"/>
            <ac:grpSpMk id="4" creationId="{019AFD8A-AF68-465E-831D-277020DD43AA}"/>
          </ac:grpSpMkLst>
        </pc:grpChg>
        <pc:grpChg chg="del mod">
          <ac:chgData name="Ohlberger, Jan (DFW)" userId="f0c2ae38-d520-4683-a021-6cf9518efefc" providerId="ADAL" clId="{A7F000C4-ACC0-4247-ABB6-07E333BFE31C}" dt="2023-03-08T05:48:28.315" v="3532" actId="165"/>
          <ac:grpSpMkLst>
            <pc:docMk/>
            <pc:sldMk cId="18228695" sldId="368"/>
            <ac:grpSpMk id="5" creationId="{37A7E931-8492-49DB-A9BA-4919012D1BCC}"/>
          </ac:grpSpMkLst>
        </pc:grpChg>
        <pc:grpChg chg="add mod topLvl">
          <ac:chgData name="Ohlberger, Jan (DFW)" userId="f0c2ae38-d520-4683-a021-6cf9518efefc" providerId="ADAL" clId="{A7F000C4-ACC0-4247-ABB6-07E333BFE31C}" dt="2023-03-08T18:47:10.105" v="4367" actId="164"/>
          <ac:grpSpMkLst>
            <pc:docMk/>
            <pc:sldMk cId="18228695" sldId="368"/>
            <ac:grpSpMk id="6" creationId="{52304971-A845-D16D-7084-39823551418E}"/>
          </ac:grpSpMkLst>
        </pc:grpChg>
        <pc:grpChg chg="add del mod">
          <ac:chgData name="Ohlberger, Jan (DFW)" userId="f0c2ae38-d520-4683-a021-6cf9518efefc" providerId="ADAL" clId="{A7F000C4-ACC0-4247-ABB6-07E333BFE31C}" dt="2023-03-08T18:45:48.822" v="4298" actId="165"/>
          <ac:grpSpMkLst>
            <pc:docMk/>
            <pc:sldMk cId="18228695" sldId="368"/>
            <ac:grpSpMk id="7" creationId="{47C8C9B0-5521-0CEF-6EEF-262756D7E9E4}"/>
          </ac:grpSpMkLst>
        </pc:grpChg>
        <pc:grpChg chg="del mod topLvl">
          <ac:chgData name="Ohlberger, Jan (DFW)" userId="f0c2ae38-d520-4683-a021-6cf9518efefc" providerId="ADAL" clId="{A7F000C4-ACC0-4247-ABB6-07E333BFE31C}" dt="2023-03-08T05:48:33.331" v="3533" actId="165"/>
          <ac:grpSpMkLst>
            <pc:docMk/>
            <pc:sldMk cId="18228695" sldId="368"/>
            <ac:grpSpMk id="46" creationId="{28C36B20-C66E-4C5E-A77E-7641FCD01C68}"/>
          </ac:grpSpMkLst>
        </pc:grpChg>
        <pc:cxnChg chg="mod topLvl">
          <ac:chgData name="Ohlberger, Jan (DFW)" userId="f0c2ae38-d520-4683-a021-6cf9518efefc" providerId="ADAL" clId="{A7F000C4-ACC0-4247-ABB6-07E333BFE31C}" dt="2023-03-08T18:48:04.623" v="4420" actId="1035"/>
          <ac:cxnSpMkLst>
            <pc:docMk/>
            <pc:sldMk cId="18228695" sldId="368"/>
            <ac:cxnSpMk id="18" creationId="{F869BC08-D94D-4E2F-BA1F-C00BCB53E16B}"/>
          </ac:cxnSpMkLst>
        </pc:cxnChg>
        <pc:cxnChg chg="mod topLvl">
          <ac:chgData name="Ohlberger, Jan (DFW)" userId="f0c2ae38-d520-4683-a021-6cf9518efefc" providerId="ADAL" clId="{A7F000C4-ACC0-4247-ABB6-07E333BFE31C}" dt="2023-03-08T18:48:04.623" v="4420" actId="1035"/>
          <ac:cxnSpMkLst>
            <pc:docMk/>
            <pc:sldMk cId="18228695" sldId="368"/>
            <ac:cxnSpMk id="19" creationId="{4E49FDC9-53A6-4524-9010-32FA0915B1B3}"/>
          </ac:cxnSpMkLst>
        </pc:cxnChg>
        <pc:cxnChg chg="mod topLvl">
          <ac:chgData name="Ohlberger, Jan (DFW)" userId="f0c2ae38-d520-4683-a021-6cf9518efefc" providerId="ADAL" clId="{A7F000C4-ACC0-4247-ABB6-07E333BFE31C}" dt="2023-03-08T18:45:48.822" v="4298" actId="165"/>
          <ac:cxnSpMkLst>
            <pc:docMk/>
            <pc:sldMk cId="18228695" sldId="368"/>
            <ac:cxnSpMk id="21" creationId="{79F8497C-7158-4D63-BDCC-6D180450DED1}"/>
          </ac:cxnSpMkLst>
        </pc:cxnChg>
        <pc:cxnChg chg="mod topLvl">
          <ac:chgData name="Ohlberger, Jan (DFW)" userId="f0c2ae38-d520-4683-a021-6cf9518efefc" providerId="ADAL" clId="{A7F000C4-ACC0-4247-ABB6-07E333BFE31C}" dt="2023-03-08T18:45:48.822" v="4298" actId="165"/>
          <ac:cxnSpMkLst>
            <pc:docMk/>
            <pc:sldMk cId="18228695" sldId="368"/>
            <ac:cxnSpMk id="22" creationId="{C5ACE58A-0D7A-4259-A852-3637F9C24BE8}"/>
          </ac:cxnSpMkLst>
        </pc:cxnChg>
        <pc:cxnChg chg="mod topLvl">
          <ac:chgData name="Ohlberger, Jan (DFW)" userId="f0c2ae38-d520-4683-a021-6cf9518efefc" providerId="ADAL" clId="{A7F000C4-ACC0-4247-ABB6-07E333BFE31C}" dt="2023-03-08T18:48:38.226" v="4445" actId="1037"/>
          <ac:cxnSpMkLst>
            <pc:docMk/>
            <pc:sldMk cId="18228695" sldId="368"/>
            <ac:cxnSpMk id="24" creationId="{88D0ACCA-7888-476C-86A4-DD91DA521A1F}"/>
          </ac:cxnSpMkLst>
        </pc:cxnChg>
        <pc:cxnChg chg="mod topLvl">
          <ac:chgData name="Ohlberger, Jan (DFW)" userId="f0c2ae38-d520-4683-a021-6cf9518efefc" providerId="ADAL" clId="{A7F000C4-ACC0-4247-ABB6-07E333BFE31C}" dt="2023-03-08T18:48:38.226" v="4445" actId="1037"/>
          <ac:cxnSpMkLst>
            <pc:docMk/>
            <pc:sldMk cId="18228695" sldId="368"/>
            <ac:cxnSpMk id="25" creationId="{AED3C01E-DB1F-46E5-B6EE-AB84632C7FAA}"/>
          </ac:cxnSpMkLst>
        </pc:cxnChg>
        <pc:cxnChg chg="mod topLvl">
          <ac:chgData name="Ohlberger, Jan (DFW)" userId="f0c2ae38-d520-4683-a021-6cf9518efefc" providerId="ADAL" clId="{A7F000C4-ACC0-4247-ABB6-07E333BFE31C}" dt="2023-03-08T18:48:17.438" v="4425" actId="1038"/>
          <ac:cxnSpMkLst>
            <pc:docMk/>
            <pc:sldMk cId="18228695" sldId="368"/>
            <ac:cxnSpMk id="27" creationId="{9EA97B6A-D6D9-45BC-B357-F086458F09F9}"/>
          </ac:cxnSpMkLst>
        </pc:cxnChg>
        <pc:cxnChg chg="mod topLvl">
          <ac:chgData name="Ohlberger, Jan (DFW)" userId="f0c2ae38-d520-4683-a021-6cf9518efefc" providerId="ADAL" clId="{A7F000C4-ACC0-4247-ABB6-07E333BFE31C}" dt="2023-03-08T18:48:17.438" v="4425" actId="1038"/>
          <ac:cxnSpMkLst>
            <pc:docMk/>
            <pc:sldMk cId="18228695" sldId="368"/>
            <ac:cxnSpMk id="28" creationId="{BBFC88AF-8406-483E-B69F-BCE7E0A327C0}"/>
          </ac:cxnSpMkLst>
        </pc:cxnChg>
        <pc:cxnChg chg="mod topLvl">
          <ac:chgData name="Ohlberger, Jan (DFW)" userId="f0c2ae38-d520-4683-a021-6cf9518efefc" providerId="ADAL" clId="{A7F000C4-ACC0-4247-ABB6-07E333BFE31C}" dt="2023-03-08T18:47:52.406" v="4416" actId="1035"/>
          <ac:cxnSpMkLst>
            <pc:docMk/>
            <pc:sldMk cId="18228695" sldId="368"/>
            <ac:cxnSpMk id="30" creationId="{4C03AC16-0DC2-4E9E-A02F-F73F976966B3}"/>
          </ac:cxnSpMkLst>
        </pc:cxnChg>
        <pc:cxnChg chg="mod topLvl">
          <ac:chgData name="Ohlberger, Jan (DFW)" userId="f0c2ae38-d520-4683-a021-6cf9518efefc" providerId="ADAL" clId="{A7F000C4-ACC0-4247-ABB6-07E333BFE31C}" dt="2023-03-08T18:47:52.406" v="4416" actId="1035"/>
          <ac:cxnSpMkLst>
            <pc:docMk/>
            <pc:sldMk cId="18228695" sldId="368"/>
            <ac:cxnSpMk id="31" creationId="{DB8270F1-4122-4165-86D5-7BFD05E9D3EB}"/>
          </ac:cxnSpMkLst>
        </pc:cxnChg>
        <pc:cxnChg chg="mod topLvl">
          <ac:chgData name="Ohlberger, Jan (DFW)" userId="f0c2ae38-d520-4683-a021-6cf9518efefc" providerId="ADAL" clId="{A7F000C4-ACC0-4247-ABB6-07E333BFE31C}" dt="2023-03-08T18:47:20.777" v="4386" actId="1037"/>
          <ac:cxnSpMkLst>
            <pc:docMk/>
            <pc:sldMk cId="18228695" sldId="368"/>
            <ac:cxnSpMk id="33" creationId="{D5BB7F57-3172-49B9-AB7E-D34B8CF7807A}"/>
          </ac:cxnSpMkLst>
        </pc:cxnChg>
        <pc:cxnChg chg="mod topLvl">
          <ac:chgData name="Ohlberger, Jan (DFW)" userId="f0c2ae38-d520-4683-a021-6cf9518efefc" providerId="ADAL" clId="{A7F000C4-ACC0-4247-ABB6-07E333BFE31C}" dt="2023-03-08T18:47:20.777" v="4386" actId="1037"/>
          <ac:cxnSpMkLst>
            <pc:docMk/>
            <pc:sldMk cId="18228695" sldId="368"/>
            <ac:cxnSpMk id="34" creationId="{E338FC51-A908-410B-915B-1F1363C288C2}"/>
          </ac:cxnSpMkLst>
        </pc:cxnChg>
        <pc:cxnChg chg="mod topLvl">
          <ac:chgData name="Ohlberger, Jan (DFW)" userId="f0c2ae38-d520-4683-a021-6cf9518efefc" providerId="ADAL" clId="{A7F000C4-ACC0-4247-ABB6-07E333BFE31C}" dt="2023-03-08T18:48:09.172" v="4422" actId="1035"/>
          <ac:cxnSpMkLst>
            <pc:docMk/>
            <pc:sldMk cId="18228695" sldId="368"/>
            <ac:cxnSpMk id="42" creationId="{5D08634B-3D1F-4D0A-8170-D93A7CFE46AC}"/>
          </ac:cxnSpMkLst>
        </pc:cxnChg>
        <pc:cxnChg chg="mod topLvl">
          <ac:chgData name="Ohlberger, Jan (DFW)" userId="f0c2ae38-d520-4683-a021-6cf9518efefc" providerId="ADAL" clId="{A7F000C4-ACC0-4247-ABB6-07E333BFE31C}" dt="2023-03-08T18:48:09.172" v="4422" actId="1035"/>
          <ac:cxnSpMkLst>
            <pc:docMk/>
            <pc:sldMk cId="18228695" sldId="368"/>
            <ac:cxnSpMk id="43" creationId="{1DD47BDF-A277-490D-BFCC-B233CE9095DE}"/>
          </ac:cxnSpMkLst>
        </pc:cxnChg>
      </pc:sldChg>
      <pc:sldChg chg="addSp delSp modSp mod modAnim">
        <pc:chgData name="Ohlberger, Jan (DFW)" userId="f0c2ae38-d520-4683-a021-6cf9518efefc" providerId="ADAL" clId="{A7F000C4-ACC0-4247-ABB6-07E333BFE31C}" dt="2023-03-15T02:47:15.824" v="8599"/>
        <pc:sldMkLst>
          <pc:docMk/>
          <pc:sldMk cId="4185884999" sldId="374"/>
        </pc:sldMkLst>
        <pc:spChg chg="add mod">
          <ac:chgData name="Ohlberger, Jan (DFW)" userId="f0c2ae38-d520-4683-a021-6cf9518efefc" providerId="ADAL" clId="{A7F000C4-ACC0-4247-ABB6-07E333BFE31C}" dt="2023-03-08T22:20:03.195" v="4762" actId="20577"/>
          <ac:spMkLst>
            <pc:docMk/>
            <pc:sldMk cId="4185884999" sldId="374"/>
            <ac:spMk id="3" creationId="{1C8A6E61-2DFE-9F27-37B2-F108B34ED9C5}"/>
          </ac:spMkLst>
        </pc:spChg>
        <pc:spChg chg="add del mod">
          <ac:chgData name="Ohlberger, Jan (DFW)" userId="f0c2ae38-d520-4683-a021-6cf9518efefc" providerId="ADAL" clId="{A7F000C4-ACC0-4247-ABB6-07E333BFE31C}" dt="2023-03-08T22:12:51.381" v="4653" actId="478"/>
          <ac:spMkLst>
            <pc:docMk/>
            <pc:sldMk cId="4185884999" sldId="374"/>
            <ac:spMk id="4" creationId="{31425E14-B457-D378-5F9D-5122C6A027DB}"/>
          </ac:spMkLst>
        </pc:spChg>
        <pc:spChg chg="add mod">
          <ac:chgData name="Ohlberger, Jan (DFW)" userId="f0c2ae38-d520-4683-a021-6cf9518efefc" providerId="ADAL" clId="{A7F000C4-ACC0-4247-ABB6-07E333BFE31C}" dt="2023-03-14T04:30:50.535" v="6549" actId="1036"/>
          <ac:spMkLst>
            <pc:docMk/>
            <pc:sldMk cId="4185884999" sldId="374"/>
            <ac:spMk id="4" creationId="{EB99CAA9-C2CA-071F-5312-3753EC6F8755}"/>
          </ac:spMkLst>
        </pc:spChg>
        <pc:spChg chg="mod">
          <ac:chgData name="Ohlberger, Jan (DFW)" userId="f0c2ae38-d520-4683-a021-6cf9518efefc" providerId="ADAL" clId="{A7F000C4-ACC0-4247-ABB6-07E333BFE31C}" dt="2023-03-08T22:12:22.915" v="4645" actId="14100"/>
          <ac:spMkLst>
            <pc:docMk/>
            <pc:sldMk cId="4185884999" sldId="374"/>
            <ac:spMk id="5" creationId="{A79C6DE4-E030-4C77-9FC4-0BEABAC8FB84}"/>
          </ac:spMkLst>
        </pc:spChg>
        <pc:spChg chg="add mod">
          <ac:chgData name="Ohlberger, Jan (DFW)" userId="f0c2ae38-d520-4683-a021-6cf9518efefc" providerId="ADAL" clId="{A7F000C4-ACC0-4247-ABB6-07E333BFE31C}" dt="2023-03-15T02:47:15.824" v="8599"/>
          <ac:spMkLst>
            <pc:docMk/>
            <pc:sldMk cId="4185884999" sldId="374"/>
            <ac:spMk id="11" creationId="{8A2A727A-F636-BDD7-7A9C-475535C6FB30}"/>
          </ac:spMkLst>
        </pc:spChg>
        <pc:spChg chg="add del mod">
          <ac:chgData name="Ohlberger, Jan (DFW)" userId="f0c2ae38-d520-4683-a021-6cf9518efefc" providerId="ADAL" clId="{A7F000C4-ACC0-4247-ABB6-07E333BFE31C}" dt="2023-03-08T22:12:49.546" v="4652" actId="21"/>
          <ac:spMkLst>
            <pc:docMk/>
            <pc:sldMk cId="4185884999" sldId="374"/>
            <ac:spMk id="12" creationId="{6EE52FCE-4202-617F-AD64-A8A9134F797F}"/>
          </ac:spMkLst>
        </pc:spChg>
        <pc:spChg chg="add mod">
          <ac:chgData name="Ohlberger, Jan (DFW)" userId="f0c2ae38-d520-4683-a021-6cf9518efefc" providerId="ADAL" clId="{A7F000C4-ACC0-4247-ABB6-07E333BFE31C}" dt="2023-03-14T04:29:36.328" v="6478" actId="1035"/>
          <ac:spMkLst>
            <pc:docMk/>
            <pc:sldMk cId="4185884999" sldId="374"/>
            <ac:spMk id="13" creationId="{26A1E065-B207-9E54-3AB7-04FAE3405B72}"/>
          </ac:spMkLst>
        </pc:spChg>
      </pc:sldChg>
      <pc:sldChg chg="add del">
        <pc:chgData name="Ohlberger, Jan (DFW)" userId="f0c2ae38-d520-4683-a021-6cf9518efefc" providerId="ADAL" clId="{A7F000C4-ACC0-4247-ABB6-07E333BFE31C}" dt="2023-03-08T05:21:21.105" v="2329" actId="47"/>
        <pc:sldMkLst>
          <pc:docMk/>
          <pc:sldMk cId="2805694042" sldId="378"/>
        </pc:sldMkLst>
      </pc:sldChg>
      <pc:sldChg chg="addSp delSp modSp mod">
        <pc:chgData name="Ohlberger, Jan (DFW)" userId="f0c2ae38-d520-4683-a021-6cf9518efefc" providerId="ADAL" clId="{A7F000C4-ACC0-4247-ABB6-07E333BFE31C}" dt="2023-03-09T22:42:39.353" v="5378" actId="478"/>
        <pc:sldMkLst>
          <pc:docMk/>
          <pc:sldMk cId="504450041" sldId="391"/>
        </pc:sldMkLst>
        <pc:spChg chg="add mod">
          <ac:chgData name="Ohlberger, Jan (DFW)" userId="f0c2ae38-d520-4683-a021-6cf9518efefc" providerId="ADAL" clId="{A7F000C4-ACC0-4247-ABB6-07E333BFE31C}" dt="2023-03-09T22:42:35.553" v="5377"/>
          <ac:spMkLst>
            <pc:docMk/>
            <pc:sldMk cId="504450041" sldId="391"/>
            <ac:spMk id="3" creationId="{7C5353A6-4B4E-F6E9-163E-FDB76F98F469}"/>
          </ac:spMkLst>
        </pc:spChg>
        <pc:spChg chg="mod">
          <ac:chgData name="Ohlberger, Jan (DFW)" userId="f0c2ae38-d520-4683-a021-6cf9518efefc" providerId="ADAL" clId="{A7F000C4-ACC0-4247-ABB6-07E333BFE31C}" dt="2023-03-09T22:40:03.237" v="5345" actId="20577"/>
          <ac:spMkLst>
            <pc:docMk/>
            <pc:sldMk cId="504450041" sldId="391"/>
            <ac:spMk id="253" creationId="{5C9DBFEC-8655-4905-9E86-8985F9137540}"/>
          </ac:spMkLst>
        </pc:spChg>
        <pc:spChg chg="del mod">
          <ac:chgData name="Ohlberger, Jan (DFW)" userId="f0c2ae38-d520-4683-a021-6cf9518efefc" providerId="ADAL" clId="{A7F000C4-ACC0-4247-ABB6-07E333BFE31C}" dt="2023-03-09T22:42:39.353" v="5378" actId="478"/>
          <ac:spMkLst>
            <pc:docMk/>
            <pc:sldMk cId="504450041" sldId="391"/>
            <ac:spMk id="254" creationId="{9C878D52-DC60-44B3-AE28-13E765A8379E}"/>
          </ac:spMkLst>
        </pc:spChg>
        <pc:grpChg chg="mod">
          <ac:chgData name="Ohlberger, Jan (DFW)" userId="f0c2ae38-d520-4683-a021-6cf9518efefc" providerId="ADAL" clId="{A7F000C4-ACC0-4247-ABB6-07E333BFE31C}" dt="2023-03-09T22:40:52.361" v="5351" actId="14100"/>
          <ac:grpSpMkLst>
            <pc:docMk/>
            <pc:sldMk cId="504450041" sldId="391"/>
            <ac:grpSpMk id="8" creationId="{CC87F0E8-3827-4051-BE8C-EDAB577E540B}"/>
          </ac:grpSpMkLst>
        </pc:grpChg>
        <pc:grpChg chg="mod">
          <ac:chgData name="Ohlberger, Jan (DFW)" userId="f0c2ae38-d520-4683-a021-6cf9518efefc" providerId="ADAL" clId="{A7F000C4-ACC0-4247-ABB6-07E333BFE31C}" dt="2023-03-09T22:40:59.545" v="5362" actId="1037"/>
          <ac:grpSpMkLst>
            <pc:docMk/>
            <pc:sldMk cId="504450041" sldId="391"/>
            <ac:grpSpMk id="9" creationId="{18E1AADF-2C90-429A-B6EA-27C548A31752}"/>
          </ac:grpSpMkLst>
        </pc:grpChg>
      </pc:sldChg>
      <pc:sldChg chg="addSp delSp modSp del mod delAnim modAnim">
        <pc:chgData name="Ohlberger, Jan (DFW)" userId="f0c2ae38-d520-4683-a021-6cf9518efefc" providerId="ADAL" clId="{A7F000C4-ACC0-4247-ABB6-07E333BFE31C}" dt="2023-03-08T18:28:19.162" v="4074" actId="47"/>
        <pc:sldMkLst>
          <pc:docMk/>
          <pc:sldMk cId="718537760" sldId="400"/>
        </pc:sldMkLst>
        <pc:spChg chg="add mod">
          <ac:chgData name="Ohlberger, Jan (DFW)" userId="f0c2ae38-d520-4683-a021-6cf9518efefc" providerId="ADAL" clId="{A7F000C4-ACC0-4247-ABB6-07E333BFE31C}" dt="2023-03-07T16:43:22.320" v="479"/>
          <ac:spMkLst>
            <pc:docMk/>
            <pc:sldMk cId="718537760" sldId="400"/>
            <ac:spMk id="5" creationId="{8363A8F1-80D0-644C-0328-61052D213F18}"/>
          </ac:spMkLst>
        </pc:spChg>
        <pc:spChg chg="mod">
          <ac:chgData name="Ohlberger, Jan (DFW)" userId="f0c2ae38-d520-4683-a021-6cf9518efefc" providerId="ADAL" clId="{A7F000C4-ACC0-4247-ABB6-07E333BFE31C}" dt="2023-03-08T05:26:44.090" v="2628" actId="20577"/>
          <ac:spMkLst>
            <pc:docMk/>
            <pc:sldMk cId="718537760" sldId="400"/>
            <ac:spMk id="6" creationId="{E136C811-869F-4ADB-A7DA-709788198B8D}"/>
          </ac:spMkLst>
        </pc:spChg>
        <pc:spChg chg="add mod">
          <ac:chgData name="Ohlberger, Jan (DFW)" userId="f0c2ae38-d520-4683-a021-6cf9518efefc" providerId="ADAL" clId="{A7F000C4-ACC0-4247-ABB6-07E333BFE31C}" dt="2023-03-08T05:09:45.875" v="2182" actId="1037"/>
          <ac:spMkLst>
            <pc:docMk/>
            <pc:sldMk cId="718537760" sldId="400"/>
            <ac:spMk id="8" creationId="{484EFA11-80DE-8977-AD56-F411527A3C54}"/>
          </ac:spMkLst>
        </pc:spChg>
        <pc:spChg chg="add mod">
          <ac:chgData name="Ohlberger, Jan (DFW)" userId="f0c2ae38-d520-4683-a021-6cf9518efefc" providerId="ADAL" clId="{A7F000C4-ACC0-4247-ABB6-07E333BFE31C}" dt="2023-03-08T05:26:57.189" v="2632" actId="20577"/>
          <ac:spMkLst>
            <pc:docMk/>
            <pc:sldMk cId="718537760" sldId="400"/>
            <ac:spMk id="13" creationId="{F40F730E-A5C8-8DCD-1223-72B081BC7037}"/>
          </ac:spMkLst>
        </pc:spChg>
        <pc:spChg chg="del mod">
          <ac:chgData name="Ohlberger, Jan (DFW)" userId="f0c2ae38-d520-4683-a021-6cf9518efefc" providerId="ADAL" clId="{A7F000C4-ACC0-4247-ABB6-07E333BFE31C}" dt="2023-03-08T01:06:17.054" v="1372" actId="478"/>
          <ac:spMkLst>
            <pc:docMk/>
            <pc:sldMk cId="718537760" sldId="400"/>
            <ac:spMk id="16" creationId="{1BD77203-473A-4C5A-97C4-A8FAFD1701D5}"/>
          </ac:spMkLst>
        </pc:spChg>
        <pc:spChg chg="del mod">
          <ac:chgData name="Ohlberger, Jan (DFW)" userId="f0c2ae38-d520-4683-a021-6cf9518efefc" providerId="ADAL" clId="{A7F000C4-ACC0-4247-ABB6-07E333BFE31C}" dt="2023-03-08T01:05:55.455" v="1368" actId="478"/>
          <ac:spMkLst>
            <pc:docMk/>
            <pc:sldMk cId="718537760" sldId="400"/>
            <ac:spMk id="17" creationId="{EFCE4CAF-28E8-47CB-9560-934BE6DD9530}"/>
          </ac:spMkLst>
        </pc:spChg>
        <pc:spChg chg="mod topLvl">
          <ac:chgData name="Ohlberger, Jan (DFW)" userId="f0c2ae38-d520-4683-a021-6cf9518efefc" providerId="ADAL" clId="{A7F000C4-ACC0-4247-ABB6-07E333BFE31C}" dt="2023-03-08T05:27:06.722" v="2640" actId="20577"/>
          <ac:spMkLst>
            <pc:docMk/>
            <pc:sldMk cId="718537760" sldId="400"/>
            <ac:spMk id="18" creationId="{88991914-73D3-4C56-9C02-5F486A441C68}"/>
          </ac:spMkLst>
        </pc:spChg>
        <pc:spChg chg="add del mod">
          <ac:chgData name="Ohlberger, Jan (DFW)" userId="f0c2ae38-d520-4683-a021-6cf9518efefc" providerId="ADAL" clId="{A7F000C4-ACC0-4247-ABB6-07E333BFE31C}" dt="2023-03-08T05:07:08.918" v="2127" actId="478"/>
          <ac:spMkLst>
            <pc:docMk/>
            <pc:sldMk cId="718537760" sldId="400"/>
            <ac:spMk id="20" creationId="{F661BA18-0A58-AFB3-F0C3-7139DC255441}"/>
          </ac:spMkLst>
        </pc:spChg>
        <pc:spChg chg="mod topLvl">
          <ac:chgData name="Ohlberger, Jan (DFW)" userId="f0c2ae38-d520-4683-a021-6cf9518efefc" providerId="ADAL" clId="{A7F000C4-ACC0-4247-ABB6-07E333BFE31C}" dt="2023-03-08T01:07:19.326" v="1394" actId="164"/>
          <ac:spMkLst>
            <pc:docMk/>
            <pc:sldMk cId="718537760" sldId="400"/>
            <ac:spMk id="28" creationId="{D9B82C25-F207-4537-9600-165487D7E284}"/>
          </ac:spMkLst>
        </pc:spChg>
        <pc:spChg chg="del mod">
          <ac:chgData name="Ohlberger, Jan (DFW)" userId="f0c2ae38-d520-4683-a021-6cf9518efefc" providerId="ADAL" clId="{A7F000C4-ACC0-4247-ABB6-07E333BFE31C}" dt="2023-03-08T01:18:03.348" v="1641" actId="478"/>
          <ac:spMkLst>
            <pc:docMk/>
            <pc:sldMk cId="718537760" sldId="400"/>
            <ac:spMk id="32" creationId="{4525DADB-DAF4-4FB7-9A20-578F71FD36D4}"/>
          </ac:spMkLst>
        </pc:spChg>
        <pc:grpChg chg="del mod">
          <ac:chgData name="Ohlberger, Jan (DFW)" userId="f0c2ae38-d520-4683-a021-6cf9518efefc" providerId="ADAL" clId="{A7F000C4-ACC0-4247-ABB6-07E333BFE31C}" dt="2023-03-08T01:06:09.580" v="1371" actId="478"/>
          <ac:grpSpMkLst>
            <pc:docMk/>
            <pc:sldMk cId="718537760" sldId="400"/>
            <ac:grpSpMk id="2" creationId="{F872E2E8-ADB7-44C6-9566-F829294AAB0A}"/>
          </ac:grpSpMkLst>
        </pc:grpChg>
        <pc:grpChg chg="del mod ord">
          <ac:chgData name="Ohlberger, Jan (DFW)" userId="f0c2ae38-d520-4683-a021-6cf9518efefc" providerId="ADAL" clId="{A7F000C4-ACC0-4247-ABB6-07E333BFE31C}" dt="2023-03-08T01:05:33.641" v="1361" actId="165"/>
          <ac:grpSpMkLst>
            <pc:docMk/>
            <pc:sldMk cId="718537760" sldId="400"/>
            <ac:grpSpMk id="3" creationId="{F495587F-3671-4C4E-B040-D9A712A1B853}"/>
          </ac:grpSpMkLst>
        </pc:grpChg>
        <pc:grpChg chg="add mod">
          <ac:chgData name="Ohlberger, Jan (DFW)" userId="f0c2ae38-d520-4683-a021-6cf9518efefc" providerId="ADAL" clId="{A7F000C4-ACC0-4247-ABB6-07E333BFE31C}" dt="2023-03-08T05:09:45.875" v="2182" actId="1037"/>
          <ac:grpSpMkLst>
            <pc:docMk/>
            <pc:sldMk cId="718537760" sldId="400"/>
            <ac:grpSpMk id="9" creationId="{19BEFD7D-109D-98D8-F2A0-37A74A4B936B}"/>
          </ac:grpSpMkLst>
        </pc:grpChg>
        <pc:grpChg chg="add mod">
          <ac:chgData name="Ohlberger, Jan (DFW)" userId="f0c2ae38-d520-4683-a021-6cf9518efefc" providerId="ADAL" clId="{A7F000C4-ACC0-4247-ABB6-07E333BFE31C}" dt="2023-03-08T18:25:47.284" v="4071" actId="1035"/>
          <ac:grpSpMkLst>
            <pc:docMk/>
            <pc:sldMk cId="718537760" sldId="400"/>
            <ac:grpSpMk id="11" creationId="{12370BBB-9B3B-F3C7-5806-FB4EC5FB17A8}"/>
          </ac:grpSpMkLst>
        </pc:grpChg>
        <pc:picChg chg="add del mod ord">
          <ac:chgData name="Ohlberger, Jan (DFW)" userId="f0c2ae38-d520-4683-a021-6cf9518efefc" providerId="ADAL" clId="{A7F000C4-ACC0-4247-ABB6-07E333BFE31C}" dt="2023-03-08T04:52:27.838" v="2059" actId="478"/>
          <ac:picMkLst>
            <pc:docMk/>
            <pc:sldMk cId="718537760" sldId="400"/>
            <ac:picMk id="7" creationId="{3F4559A2-5A28-64AC-E84B-56AAED3975C9}"/>
          </ac:picMkLst>
        </pc:picChg>
        <pc:picChg chg="del mod topLvl">
          <ac:chgData name="Ohlberger, Jan (DFW)" userId="f0c2ae38-d520-4683-a021-6cf9518efefc" providerId="ADAL" clId="{A7F000C4-ACC0-4247-ABB6-07E333BFE31C}" dt="2023-03-08T01:05:36.265" v="1362" actId="478"/>
          <ac:picMkLst>
            <pc:docMk/>
            <pc:sldMk cId="718537760" sldId="400"/>
            <ac:picMk id="12" creationId="{69558639-38E6-4EA0-B45C-A0C7BCB2CE18}"/>
          </ac:picMkLst>
        </pc:picChg>
        <pc:picChg chg="add del mod ord">
          <ac:chgData name="Ohlberger, Jan (DFW)" userId="f0c2ae38-d520-4683-a021-6cf9518efefc" providerId="ADAL" clId="{A7F000C4-ACC0-4247-ABB6-07E333BFE31C}" dt="2023-03-08T05:07:04.710" v="2126" actId="478"/>
          <ac:picMkLst>
            <pc:docMk/>
            <pc:sldMk cId="718537760" sldId="400"/>
            <ac:picMk id="14" creationId="{4AD4DE72-927A-17DF-4941-0D21782D622C}"/>
          </ac:picMkLst>
        </pc:picChg>
        <pc:picChg chg="add mod ord">
          <ac:chgData name="Ohlberger, Jan (DFW)" userId="f0c2ae38-d520-4683-a021-6cf9518efefc" providerId="ADAL" clId="{A7F000C4-ACC0-4247-ABB6-07E333BFE31C}" dt="2023-03-08T18:27:48.309" v="4073" actId="1035"/>
          <ac:picMkLst>
            <pc:docMk/>
            <pc:sldMk cId="718537760" sldId="400"/>
            <ac:picMk id="15" creationId="{E5DDAC4A-1382-FF0F-C3A4-E6860EC86AD7}"/>
          </ac:picMkLst>
        </pc:picChg>
        <pc:cxnChg chg="mod topLvl">
          <ac:chgData name="Ohlberger, Jan (DFW)" userId="f0c2ae38-d520-4683-a021-6cf9518efefc" providerId="ADAL" clId="{A7F000C4-ACC0-4247-ABB6-07E333BFE31C}" dt="2023-03-08T01:07:00.872" v="1393" actId="164"/>
          <ac:cxnSpMkLst>
            <pc:docMk/>
            <pc:sldMk cId="718537760" sldId="400"/>
            <ac:cxnSpMk id="10" creationId="{8BB8CEF9-13EE-4058-B7A1-58D3201530C3}"/>
          </ac:cxnSpMkLst>
        </pc:cxnChg>
        <pc:cxnChg chg="mod topLvl">
          <ac:chgData name="Ohlberger, Jan (DFW)" userId="f0c2ae38-d520-4683-a021-6cf9518efefc" providerId="ADAL" clId="{A7F000C4-ACC0-4247-ABB6-07E333BFE31C}" dt="2023-03-08T01:07:19.326" v="1394" actId="164"/>
          <ac:cxnSpMkLst>
            <pc:docMk/>
            <pc:sldMk cId="718537760" sldId="400"/>
            <ac:cxnSpMk id="26" creationId="{4364478C-732C-4D7B-9C8B-26E64F0E44E8}"/>
          </ac:cxnSpMkLst>
        </pc:cxnChg>
      </pc:sldChg>
      <pc:sldChg chg="add del">
        <pc:chgData name="Ohlberger, Jan (DFW)" userId="f0c2ae38-d520-4683-a021-6cf9518efefc" providerId="ADAL" clId="{A7F000C4-ACC0-4247-ABB6-07E333BFE31C}" dt="2023-03-08T05:21:19.054" v="2327" actId="47"/>
        <pc:sldMkLst>
          <pc:docMk/>
          <pc:sldMk cId="3613645572" sldId="405"/>
        </pc:sldMkLst>
      </pc:sldChg>
      <pc:sldChg chg="add del">
        <pc:chgData name="Ohlberger, Jan (DFW)" userId="f0c2ae38-d520-4683-a021-6cf9518efefc" providerId="ADAL" clId="{A7F000C4-ACC0-4247-ABB6-07E333BFE31C}" dt="2023-03-09T23:05:03.376" v="6166" actId="47"/>
        <pc:sldMkLst>
          <pc:docMk/>
          <pc:sldMk cId="1658142176" sldId="406"/>
        </pc:sldMkLst>
      </pc:sldChg>
      <pc:sldChg chg="modSp mod modAnim modNotesTx">
        <pc:chgData name="Ohlberger, Jan (DFW)" userId="f0c2ae38-d520-4683-a021-6cf9518efefc" providerId="ADAL" clId="{A7F000C4-ACC0-4247-ABB6-07E333BFE31C}" dt="2023-03-14T21:31:38.817" v="8160" actId="1035"/>
        <pc:sldMkLst>
          <pc:docMk/>
          <pc:sldMk cId="2702281995" sldId="420"/>
        </pc:sldMkLst>
        <pc:spChg chg="mod">
          <ac:chgData name="Ohlberger, Jan (DFW)" userId="f0c2ae38-d520-4683-a021-6cf9518efefc" providerId="ADAL" clId="{A7F000C4-ACC0-4247-ABB6-07E333BFE31C}" dt="2023-03-14T14:16:26.156" v="7069" actId="20577"/>
          <ac:spMkLst>
            <pc:docMk/>
            <pc:sldMk cId="2702281995" sldId="420"/>
            <ac:spMk id="30" creationId="{832CA260-1D6B-4AAA-91F7-D6B19FE9F8F2}"/>
          </ac:spMkLst>
        </pc:spChg>
        <pc:grpChg chg="mod">
          <ac:chgData name="Ohlberger, Jan (DFW)" userId="f0c2ae38-d520-4683-a021-6cf9518efefc" providerId="ADAL" clId="{A7F000C4-ACC0-4247-ABB6-07E333BFE31C}" dt="2023-03-14T21:31:38.817" v="8160" actId="1035"/>
          <ac:grpSpMkLst>
            <pc:docMk/>
            <pc:sldMk cId="2702281995" sldId="420"/>
            <ac:grpSpMk id="4" creationId="{AA5E7B60-483A-4AE7-B354-E047DA55FB00}"/>
          </ac:grpSpMkLst>
        </pc:grpChg>
      </pc:sldChg>
      <pc:sldChg chg="addSp delSp modSp mod addAnim delAnim modAnim">
        <pc:chgData name="Ohlberger, Jan (DFW)" userId="f0c2ae38-d520-4683-a021-6cf9518efefc" providerId="ADAL" clId="{A7F000C4-ACC0-4247-ABB6-07E333BFE31C}" dt="2023-03-15T02:45:57.039" v="8598" actId="20577"/>
        <pc:sldMkLst>
          <pc:docMk/>
          <pc:sldMk cId="3628807857" sldId="427"/>
        </pc:sldMkLst>
        <pc:spChg chg="mod">
          <ac:chgData name="Ohlberger, Jan (DFW)" userId="f0c2ae38-d520-4683-a021-6cf9518efefc" providerId="ADAL" clId="{A7F000C4-ACC0-4247-ABB6-07E333BFE31C}" dt="2023-03-15T02:45:57.039" v="8598" actId="20577"/>
          <ac:spMkLst>
            <pc:docMk/>
            <pc:sldMk cId="3628807857" sldId="427"/>
            <ac:spMk id="5" creationId="{A79C6DE4-E030-4C77-9FC4-0BEABAC8FB84}"/>
          </ac:spMkLst>
        </pc:spChg>
        <pc:spChg chg="add del">
          <ac:chgData name="Ohlberger, Jan (DFW)" userId="f0c2ae38-d520-4683-a021-6cf9518efefc" providerId="ADAL" clId="{A7F000C4-ACC0-4247-ABB6-07E333BFE31C}" dt="2023-03-14T04:09:00.667" v="6458" actId="478"/>
          <ac:spMkLst>
            <pc:docMk/>
            <pc:sldMk cId="3628807857" sldId="427"/>
            <ac:spMk id="223" creationId="{6A7789E6-6048-4891-B4B5-34130A3BE1F4}"/>
          </ac:spMkLst>
        </pc:spChg>
      </pc:sldChg>
      <pc:sldChg chg="add del">
        <pc:chgData name="Ohlberger, Jan (DFW)" userId="f0c2ae38-d520-4683-a021-6cf9518efefc" providerId="ADAL" clId="{A7F000C4-ACC0-4247-ABB6-07E333BFE31C}" dt="2023-03-08T05:21:20.303" v="2328" actId="47"/>
        <pc:sldMkLst>
          <pc:docMk/>
          <pc:sldMk cId="1439307256" sldId="428"/>
        </pc:sldMkLst>
      </pc:sldChg>
      <pc:sldChg chg="delSp modSp mod delAnim">
        <pc:chgData name="Ohlberger, Jan (DFW)" userId="f0c2ae38-d520-4683-a021-6cf9518efefc" providerId="ADAL" clId="{A7F000C4-ACC0-4247-ABB6-07E333BFE31C}" dt="2023-03-08T01:29:51.597" v="1844" actId="478"/>
        <pc:sldMkLst>
          <pc:docMk/>
          <pc:sldMk cId="3723900166" sldId="429"/>
        </pc:sldMkLst>
        <pc:spChg chg="del mod">
          <ac:chgData name="Ohlberger, Jan (DFW)" userId="f0c2ae38-d520-4683-a021-6cf9518efefc" providerId="ADAL" clId="{A7F000C4-ACC0-4247-ABB6-07E333BFE31C}" dt="2023-03-08T01:29:51.597" v="1844" actId="478"/>
          <ac:spMkLst>
            <pc:docMk/>
            <pc:sldMk cId="3723900166" sldId="429"/>
            <ac:spMk id="256" creationId="{8A1ED622-9F49-4F4D-A350-AD8C6FF44CAA}"/>
          </ac:spMkLst>
        </pc:spChg>
      </pc:sldChg>
      <pc:sldChg chg="addSp delSp modSp add mod delAnim modAnim">
        <pc:chgData name="Ohlberger, Jan (DFW)" userId="f0c2ae38-d520-4683-a021-6cf9518efefc" providerId="ADAL" clId="{A7F000C4-ACC0-4247-ABB6-07E333BFE31C}" dt="2023-03-15T02:24:00.443" v="8483" actId="20577"/>
        <pc:sldMkLst>
          <pc:docMk/>
          <pc:sldMk cId="1561606835" sldId="430"/>
        </pc:sldMkLst>
        <pc:spChg chg="add mod">
          <ac:chgData name="Ohlberger, Jan (DFW)" userId="f0c2ae38-d520-4683-a021-6cf9518efefc" providerId="ADAL" clId="{A7F000C4-ACC0-4247-ABB6-07E333BFE31C}" dt="2023-03-14T22:22:24.724" v="8435"/>
          <ac:spMkLst>
            <pc:docMk/>
            <pc:sldMk cId="1561606835" sldId="430"/>
            <ac:spMk id="5" creationId="{5C21A7E2-5987-7C03-FF2A-578BBDC9D535}"/>
          </ac:spMkLst>
        </pc:spChg>
        <pc:spChg chg="mod">
          <ac:chgData name="Ohlberger, Jan (DFW)" userId="f0c2ae38-d520-4683-a021-6cf9518efefc" providerId="ADAL" clId="{A7F000C4-ACC0-4247-ABB6-07E333BFE31C}" dt="2023-03-15T02:24:00.443" v="8483" actId="20577"/>
          <ac:spMkLst>
            <pc:docMk/>
            <pc:sldMk cId="1561606835" sldId="430"/>
            <ac:spMk id="9" creationId="{7F65E4F9-2EF2-47A8-8BD9-46CEE915E05C}"/>
          </ac:spMkLst>
        </pc:spChg>
        <pc:picChg chg="add del mod">
          <ac:chgData name="Ohlberger, Jan (DFW)" userId="f0c2ae38-d520-4683-a021-6cf9518efefc" providerId="ADAL" clId="{A7F000C4-ACC0-4247-ABB6-07E333BFE31C}" dt="2023-03-14T14:24:52.623" v="7090"/>
          <ac:picMkLst>
            <pc:docMk/>
            <pc:sldMk cId="1561606835" sldId="430"/>
            <ac:picMk id="4" creationId="{427B0646-5C7B-FD35-C5E6-FD05170A7379}"/>
          </ac:picMkLst>
        </pc:picChg>
        <pc:picChg chg="del">
          <ac:chgData name="Ohlberger, Jan (DFW)" userId="f0c2ae38-d520-4683-a021-6cf9518efefc" providerId="ADAL" clId="{A7F000C4-ACC0-4247-ABB6-07E333BFE31C}" dt="2023-03-09T23:19:38.622" v="6362" actId="478"/>
          <ac:picMkLst>
            <pc:docMk/>
            <pc:sldMk cId="1561606835" sldId="430"/>
            <ac:picMk id="8" creationId="{B255B6B5-8046-34FD-1D68-2FF559C8008D}"/>
          </ac:picMkLst>
        </pc:picChg>
        <pc:picChg chg="mod">
          <ac:chgData name="Ohlberger, Jan (DFW)" userId="f0c2ae38-d520-4683-a021-6cf9518efefc" providerId="ADAL" clId="{A7F000C4-ACC0-4247-ABB6-07E333BFE31C}" dt="2023-03-14T22:22:34.528" v="8443" actId="1035"/>
          <ac:picMkLst>
            <pc:docMk/>
            <pc:sldMk cId="1561606835" sldId="430"/>
            <ac:picMk id="11" creationId="{C9FD519A-84ED-970F-13B1-744627EC7FA4}"/>
          </ac:picMkLst>
        </pc:picChg>
        <pc:picChg chg="mod">
          <ac:chgData name="Ohlberger, Jan (DFW)" userId="f0c2ae38-d520-4683-a021-6cf9518efefc" providerId="ADAL" clId="{A7F000C4-ACC0-4247-ABB6-07E333BFE31C}" dt="2023-03-14T22:22:34.528" v="8443" actId="1035"/>
          <ac:picMkLst>
            <pc:docMk/>
            <pc:sldMk cId="1561606835" sldId="430"/>
            <ac:picMk id="12" creationId="{B2347DA3-9351-365A-C607-E6F4EBCCEC1C}"/>
          </ac:picMkLst>
        </pc:picChg>
        <pc:picChg chg="mod">
          <ac:chgData name="Ohlberger, Jan (DFW)" userId="f0c2ae38-d520-4683-a021-6cf9518efefc" providerId="ADAL" clId="{A7F000C4-ACC0-4247-ABB6-07E333BFE31C}" dt="2023-03-14T22:22:34.528" v="8443" actId="1035"/>
          <ac:picMkLst>
            <pc:docMk/>
            <pc:sldMk cId="1561606835" sldId="430"/>
            <ac:picMk id="13" creationId="{244910A4-F6C1-F203-0A6D-F9ED55D72DDA}"/>
          </ac:picMkLst>
        </pc:picChg>
      </pc:sldChg>
      <pc:sldChg chg="add del">
        <pc:chgData name="Ohlberger, Jan (DFW)" userId="f0c2ae38-d520-4683-a021-6cf9518efefc" providerId="ADAL" clId="{A7F000C4-ACC0-4247-ABB6-07E333BFE31C}" dt="2023-03-08T05:21:21.638" v="2330" actId="47"/>
        <pc:sldMkLst>
          <pc:docMk/>
          <pc:sldMk cId="1839241699" sldId="430"/>
        </pc:sldMkLst>
      </pc:sldChg>
      <pc:sldChg chg="addSp delSp modSp add del mod ord addAnim delAnim modAnim">
        <pc:chgData name="Ohlberger, Jan (DFW)" userId="f0c2ae38-d520-4683-a021-6cf9518efefc" providerId="ADAL" clId="{A7F000C4-ACC0-4247-ABB6-07E333BFE31C}" dt="2023-03-14T18:45:59.376" v="7748" actId="14100"/>
        <pc:sldMkLst>
          <pc:docMk/>
          <pc:sldMk cId="1828564630" sldId="431"/>
        </pc:sldMkLst>
        <pc:spChg chg="add del mod">
          <ac:chgData name="Ohlberger, Jan (DFW)" userId="f0c2ae38-d520-4683-a021-6cf9518efefc" providerId="ADAL" clId="{A7F000C4-ACC0-4247-ABB6-07E333BFE31C}" dt="2023-03-07T16:42:54.723" v="431"/>
          <ac:spMkLst>
            <pc:docMk/>
            <pc:sldMk cId="1828564630" sldId="431"/>
            <ac:spMk id="2" creationId="{45B3F603-EC0C-AD3D-62E2-2C75546781B2}"/>
          </ac:spMkLst>
        </pc:spChg>
        <pc:spChg chg="mod">
          <ac:chgData name="Ohlberger, Jan (DFW)" userId="f0c2ae38-d520-4683-a021-6cf9518efefc" providerId="ADAL" clId="{A7F000C4-ACC0-4247-ABB6-07E333BFE31C}" dt="2023-03-09T22:46:25.284" v="5429" actId="20577"/>
          <ac:spMkLst>
            <pc:docMk/>
            <pc:sldMk cId="1828564630" sldId="431"/>
            <ac:spMk id="6" creationId="{E136C811-869F-4ADB-A7DA-709788198B8D}"/>
          </ac:spMkLst>
        </pc:spChg>
        <pc:spChg chg="add mod">
          <ac:chgData name="Ohlberger, Jan (DFW)" userId="f0c2ae38-d520-4683-a021-6cf9518efefc" providerId="ADAL" clId="{A7F000C4-ACC0-4247-ABB6-07E333BFE31C}" dt="2023-03-08T23:12:28.196" v="5195" actId="164"/>
          <ac:spMkLst>
            <pc:docMk/>
            <pc:sldMk cId="1828564630" sldId="431"/>
            <ac:spMk id="7" creationId="{5162703D-A77B-1FDB-037D-A0B6648020F2}"/>
          </ac:spMkLst>
        </pc:spChg>
        <pc:spChg chg="add del mod">
          <ac:chgData name="Ohlberger, Jan (DFW)" userId="f0c2ae38-d520-4683-a021-6cf9518efefc" providerId="ADAL" clId="{A7F000C4-ACC0-4247-ABB6-07E333BFE31C}" dt="2023-03-09T22:45:45.702" v="5382" actId="478"/>
          <ac:spMkLst>
            <pc:docMk/>
            <pc:sldMk cId="1828564630" sldId="431"/>
            <ac:spMk id="9" creationId="{E31A3C49-E72B-CAE6-F4B5-5B08BB4F5249}"/>
          </ac:spMkLst>
        </pc:spChg>
        <pc:spChg chg="add mod">
          <ac:chgData name="Ohlberger, Jan (DFW)" userId="f0c2ae38-d520-4683-a021-6cf9518efefc" providerId="ADAL" clId="{A7F000C4-ACC0-4247-ABB6-07E333BFE31C}" dt="2023-03-08T23:12:28.196" v="5195" actId="164"/>
          <ac:spMkLst>
            <pc:docMk/>
            <pc:sldMk cId="1828564630" sldId="431"/>
            <ac:spMk id="10" creationId="{AFCF0E92-71D5-C016-E8F0-8D0802D56B4D}"/>
          </ac:spMkLst>
        </pc:spChg>
        <pc:spChg chg="add mod">
          <ac:chgData name="Ohlberger, Jan (DFW)" userId="f0c2ae38-d520-4683-a021-6cf9518efefc" providerId="ADAL" clId="{A7F000C4-ACC0-4247-ABB6-07E333BFE31C}" dt="2023-03-08T23:12:28.196" v="5195" actId="164"/>
          <ac:spMkLst>
            <pc:docMk/>
            <pc:sldMk cId="1828564630" sldId="431"/>
            <ac:spMk id="11" creationId="{B625F2DF-8D9B-E12F-E61D-9910BAA728F5}"/>
          </ac:spMkLst>
        </pc:spChg>
        <pc:spChg chg="add mod">
          <ac:chgData name="Ohlberger, Jan (DFW)" userId="f0c2ae38-d520-4683-a021-6cf9518efefc" providerId="ADAL" clId="{A7F000C4-ACC0-4247-ABB6-07E333BFE31C}" dt="2023-03-08T23:12:28.196" v="5195" actId="164"/>
          <ac:spMkLst>
            <pc:docMk/>
            <pc:sldMk cId="1828564630" sldId="431"/>
            <ac:spMk id="12" creationId="{436E2334-DA10-4F8C-95EB-3BE7DA65FBF3}"/>
          </ac:spMkLst>
        </pc:spChg>
        <pc:spChg chg="add mod">
          <ac:chgData name="Ohlberger, Jan (DFW)" userId="f0c2ae38-d520-4683-a021-6cf9518efefc" providerId="ADAL" clId="{A7F000C4-ACC0-4247-ABB6-07E333BFE31C}" dt="2023-03-08T23:12:28.196" v="5195" actId="164"/>
          <ac:spMkLst>
            <pc:docMk/>
            <pc:sldMk cId="1828564630" sldId="431"/>
            <ac:spMk id="13" creationId="{4EAD62B6-28DB-8BCF-756B-A9D179809C7A}"/>
          </ac:spMkLst>
        </pc:spChg>
        <pc:spChg chg="add del mod">
          <ac:chgData name="Ohlberger, Jan (DFW)" userId="f0c2ae38-d520-4683-a021-6cf9518efefc" providerId="ADAL" clId="{A7F000C4-ACC0-4247-ABB6-07E333BFE31C}" dt="2023-03-09T22:48:22.079" v="5463" actId="478"/>
          <ac:spMkLst>
            <pc:docMk/>
            <pc:sldMk cId="1828564630" sldId="431"/>
            <ac:spMk id="15" creationId="{F5A36759-A5C9-04D4-DD0E-9CC25F9DD067}"/>
          </ac:spMkLst>
        </pc:spChg>
        <pc:spChg chg="add del mod">
          <ac:chgData name="Ohlberger, Jan (DFW)" userId="f0c2ae38-d520-4683-a021-6cf9518efefc" providerId="ADAL" clId="{A7F000C4-ACC0-4247-ABB6-07E333BFE31C}" dt="2023-03-08T01:17:12.134" v="1627"/>
          <ac:spMkLst>
            <pc:docMk/>
            <pc:sldMk cId="1828564630" sldId="431"/>
            <ac:spMk id="15" creationId="{FC4D5D4F-33E0-5FBF-21F6-1916EE288B9B}"/>
          </ac:spMkLst>
        </pc:spChg>
        <pc:spChg chg="add mod">
          <ac:chgData name="Ohlberger, Jan (DFW)" userId="f0c2ae38-d520-4683-a021-6cf9518efefc" providerId="ADAL" clId="{A7F000C4-ACC0-4247-ABB6-07E333BFE31C}" dt="2023-03-09T23:17:54.180" v="6347" actId="113"/>
          <ac:spMkLst>
            <pc:docMk/>
            <pc:sldMk cId="1828564630" sldId="431"/>
            <ac:spMk id="16" creationId="{CC2C0B26-E86F-8ABB-3D26-F68DA590FB4D}"/>
          </ac:spMkLst>
        </pc:spChg>
        <pc:spChg chg="mod">
          <ac:chgData name="Ohlberger, Jan (DFW)" userId="f0c2ae38-d520-4683-a021-6cf9518efefc" providerId="ADAL" clId="{A7F000C4-ACC0-4247-ABB6-07E333BFE31C}" dt="2023-03-08T00:29:28.861" v="1181" actId="165"/>
          <ac:spMkLst>
            <pc:docMk/>
            <pc:sldMk cId="1828564630" sldId="431"/>
            <ac:spMk id="17" creationId="{606F0937-1DE6-4841-84E6-03EB66A3511D}"/>
          </ac:spMkLst>
        </pc:spChg>
        <pc:spChg chg="add mod">
          <ac:chgData name="Ohlberger, Jan (DFW)" userId="f0c2ae38-d520-4683-a021-6cf9518efefc" providerId="ADAL" clId="{A7F000C4-ACC0-4247-ABB6-07E333BFE31C}" dt="2023-03-09T23:13:17.847" v="6282" actId="164"/>
          <ac:spMkLst>
            <pc:docMk/>
            <pc:sldMk cId="1828564630" sldId="431"/>
            <ac:spMk id="18" creationId="{360B25B6-7820-7CA9-B4CE-CA9FC2EB8E56}"/>
          </ac:spMkLst>
        </pc:spChg>
        <pc:spChg chg="mod">
          <ac:chgData name="Ohlberger, Jan (DFW)" userId="f0c2ae38-d520-4683-a021-6cf9518efefc" providerId="ADAL" clId="{A7F000C4-ACC0-4247-ABB6-07E333BFE31C}" dt="2023-03-08T00:29:28.861" v="1181" actId="165"/>
          <ac:spMkLst>
            <pc:docMk/>
            <pc:sldMk cId="1828564630" sldId="431"/>
            <ac:spMk id="20" creationId="{2B18C5F0-286F-45DE-9697-767AD2FF44F2}"/>
          </ac:spMkLst>
        </pc:spChg>
        <pc:spChg chg="mod">
          <ac:chgData name="Ohlberger, Jan (DFW)" userId="f0c2ae38-d520-4683-a021-6cf9518efefc" providerId="ADAL" clId="{A7F000C4-ACC0-4247-ABB6-07E333BFE31C}" dt="2023-03-08T00:29:28.861" v="1181" actId="165"/>
          <ac:spMkLst>
            <pc:docMk/>
            <pc:sldMk cId="1828564630" sldId="431"/>
            <ac:spMk id="22" creationId="{978343D0-8FF2-4ECE-8946-2C8DF2CE98BF}"/>
          </ac:spMkLst>
        </pc:spChg>
        <pc:spChg chg="del mod">
          <ac:chgData name="Ohlberger, Jan (DFW)" userId="f0c2ae38-d520-4683-a021-6cf9518efefc" providerId="ADAL" clId="{A7F000C4-ACC0-4247-ABB6-07E333BFE31C}" dt="2023-03-08T01:17:32.713" v="1633" actId="478"/>
          <ac:spMkLst>
            <pc:docMk/>
            <pc:sldMk cId="1828564630" sldId="431"/>
            <ac:spMk id="25" creationId="{22B30922-C304-4100-A04E-B283E717BE91}"/>
          </ac:spMkLst>
        </pc:spChg>
        <pc:spChg chg="del mod topLvl">
          <ac:chgData name="Ohlberger, Jan (DFW)" userId="f0c2ae38-d520-4683-a021-6cf9518efefc" providerId="ADAL" clId="{A7F000C4-ACC0-4247-ABB6-07E333BFE31C}" dt="2023-03-09T22:45:43.348" v="5381" actId="478"/>
          <ac:spMkLst>
            <pc:docMk/>
            <pc:sldMk cId="1828564630" sldId="431"/>
            <ac:spMk id="26" creationId="{DFD27D61-6BC4-4F97-96D4-8DFB9E8B57D9}"/>
          </ac:spMkLst>
        </pc:spChg>
        <pc:spChg chg="add del mod">
          <ac:chgData name="Ohlberger, Jan (DFW)" userId="f0c2ae38-d520-4683-a021-6cf9518efefc" providerId="ADAL" clId="{A7F000C4-ACC0-4247-ABB6-07E333BFE31C}" dt="2023-03-09T23:13:17.847" v="6282" actId="164"/>
          <ac:spMkLst>
            <pc:docMk/>
            <pc:sldMk cId="1828564630" sldId="431"/>
            <ac:spMk id="27" creationId="{63AC5D2B-2A32-2806-B440-7F4AB9A663BD}"/>
          </ac:spMkLst>
        </pc:spChg>
        <pc:spChg chg="add del mod">
          <ac:chgData name="Ohlberger, Jan (DFW)" userId="f0c2ae38-d520-4683-a021-6cf9518efefc" providerId="ADAL" clId="{A7F000C4-ACC0-4247-ABB6-07E333BFE31C}" dt="2023-03-09T22:54:15.580" v="5664" actId="478"/>
          <ac:spMkLst>
            <pc:docMk/>
            <pc:sldMk cId="1828564630" sldId="431"/>
            <ac:spMk id="28" creationId="{76788F7C-EE5C-0593-D998-53D7B84E2725}"/>
          </ac:spMkLst>
        </pc:spChg>
        <pc:spChg chg="del mod topLvl">
          <ac:chgData name="Ohlberger, Jan (DFW)" userId="f0c2ae38-d520-4683-a021-6cf9518efefc" providerId="ADAL" clId="{A7F000C4-ACC0-4247-ABB6-07E333BFE31C}" dt="2023-03-09T22:45:43.348" v="5381" actId="478"/>
          <ac:spMkLst>
            <pc:docMk/>
            <pc:sldMk cId="1828564630" sldId="431"/>
            <ac:spMk id="29" creationId="{A82F1C36-CD25-48D7-9A19-1652C5B65711}"/>
          </ac:spMkLst>
        </pc:spChg>
        <pc:spChg chg="del mod">
          <ac:chgData name="Ohlberger, Jan (DFW)" userId="f0c2ae38-d520-4683-a021-6cf9518efefc" providerId="ADAL" clId="{A7F000C4-ACC0-4247-ABB6-07E333BFE31C}" dt="2023-03-09T22:45:43.348" v="5381" actId="478"/>
          <ac:spMkLst>
            <pc:docMk/>
            <pc:sldMk cId="1828564630" sldId="431"/>
            <ac:spMk id="30" creationId="{E8A6038B-7D1F-4322-907E-1CCBE31175C0}"/>
          </ac:spMkLst>
        </pc:spChg>
        <pc:spChg chg="add del mod topLvl">
          <ac:chgData name="Ohlberger, Jan (DFW)" userId="f0c2ae38-d520-4683-a021-6cf9518efefc" providerId="ADAL" clId="{A7F000C4-ACC0-4247-ABB6-07E333BFE31C}" dt="2023-03-14T18:45:19.870" v="7739" actId="478"/>
          <ac:spMkLst>
            <pc:docMk/>
            <pc:sldMk cId="1828564630" sldId="431"/>
            <ac:spMk id="31" creationId="{49EFE845-1BD7-3659-37DE-E68BAB041B55}"/>
          </ac:spMkLst>
        </pc:spChg>
        <pc:spChg chg="del mod">
          <ac:chgData name="Ohlberger, Jan (DFW)" userId="f0c2ae38-d520-4683-a021-6cf9518efefc" providerId="ADAL" clId="{A7F000C4-ACC0-4247-ABB6-07E333BFE31C}" dt="2023-03-08T00:29:59.615" v="1192" actId="478"/>
          <ac:spMkLst>
            <pc:docMk/>
            <pc:sldMk cId="1828564630" sldId="431"/>
            <ac:spMk id="31" creationId="{EECD1121-BF0D-4835-AABA-D8C35FB11A99}"/>
          </ac:spMkLst>
        </pc:spChg>
        <pc:spChg chg="add mod topLvl">
          <ac:chgData name="Ohlberger, Jan (DFW)" userId="f0c2ae38-d520-4683-a021-6cf9518efefc" providerId="ADAL" clId="{A7F000C4-ACC0-4247-ABB6-07E333BFE31C}" dt="2023-03-14T18:45:59.376" v="7748" actId="14100"/>
          <ac:spMkLst>
            <pc:docMk/>
            <pc:sldMk cId="1828564630" sldId="431"/>
            <ac:spMk id="34" creationId="{3A05F2B4-6F75-D378-26F5-B049073D0C5D}"/>
          </ac:spMkLst>
        </pc:spChg>
        <pc:spChg chg="add del mod">
          <ac:chgData name="Ohlberger, Jan (DFW)" userId="f0c2ae38-d520-4683-a021-6cf9518efefc" providerId="ADAL" clId="{A7F000C4-ACC0-4247-ABB6-07E333BFE31C}" dt="2023-03-09T23:17:56.956" v="6348" actId="478"/>
          <ac:spMkLst>
            <pc:docMk/>
            <pc:sldMk cId="1828564630" sldId="431"/>
            <ac:spMk id="38" creationId="{7D85256F-E41A-17BC-BCDB-1708DD12149B}"/>
          </ac:spMkLst>
        </pc:spChg>
        <pc:grpChg chg="del mod">
          <ac:chgData name="Ohlberger, Jan (DFW)" userId="f0c2ae38-d520-4683-a021-6cf9518efefc" providerId="ADAL" clId="{A7F000C4-ACC0-4247-ABB6-07E333BFE31C}" dt="2023-03-08T00:29:28.861" v="1181" actId="165"/>
          <ac:grpSpMkLst>
            <pc:docMk/>
            <pc:sldMk cId="1828564630" sldId="431"/>
            <ac:grpSpMk id="5" creationId="{E6C1BEDA-2678-42C9-B459-DD31060BB31E}"/>
          </ac:grpSpMkLst>
        </pc:grpChg>
        <pc:grpChg chg="add del mod">
          <ac:chgData name="Ohlberger, Jan (DFW)" userId="f0c2ae38-d520-4683-a021-6cf9518efefc" providerId="ADAL" clId="{A7F000C4-ACC0-4247-ABB6-07E333BFE31C}" dt="2023-03-08T00:29:24.771" v="1180" actId="165"/>
          <ac:grpSpMkLst>
            <pc:docMk/>
            <pc:sldMk cId="1828564630" sldId="431"/>
            <ac:grpSpMk id="7" creationId="{A9E1AB6F-30F0-4A3E-A23C-4EB94AABFBF6}"/>
          </ac:grpSpMkLst>
        </pc:grpChg>
        <pc:grpChg chg="del mod topLvl">
          <ac:chgData name="Ohlberger, Jan (DFW)" userId="f0c2ae38-d520-4683-a021-6cf9518efefc" providerId="ADAL" clId="{A7F000C4-ACC0-4247-ABB6-07E333BFE31C}" dt="2023-03-09T22:45:43.348" v="5381" actId="478"/>
          <ac:grpSpMkLst>
            <pc:docMk/>
            <pc:sldMk cId="1828564630" sldId="431"/>
            <ac:grpSpMk id="8" creationId="{F3718DA7-B6C5-49AB-8197-AB96695CFD7D}"/>
          </ac:grpSpMkLst>
        </pc:grpChg>
        <pc:grpChg chg="add del mod">
          <ac:chgData name="Ohlberger, Jan (DFW)" userId="f0c2ae38-d520-4683-a021-6cf9518efefc" providerId="ADAL" clId="{A7F000C4-ACC0-4247-ABB6-07E333BFE31C}" dt="2023-03-09T22:45:43.348" v="5381" actId="478"/>
          <ac:grpSpMkLst>
            <pc:docMk/>
            <pc:sldMk cId="1828564630" sldId="431"/>
            <ac:grpSpMk id="14" creationId="{92BFC637-2F43-3FAD-742E-07593514F36E}"/>
          </ac:grpSpMkLst>
        </pc:grpChg>
        <pc:grpChg chg="mod">
          <ac:chgData name="Ohlberger, Jan (DFW)" userId="f0c2ae38-d520-4683-a021-6cf9518efefc" providerId="ADAL" clId="{A7F000C4-ACC0-4247-ABB6-07E333BFE31C}" dt="2023-03-08T00:29:28.861" v="1181" actId="165"/>
          <ac:grpSpMkLst>
            <pc:docMk/>
            <pc:sldMk cId="1828564630" sldId="431"/>
            <ac:grpSpMk id="23" creationId="{B9286BBC-571A-428A-BB82-588007DDD8B9}"/>
          </ac:grpSpMkLst>
        </pc:grpChg>
        <pc:grpChg chg="mod">
          <ac:chgData name="Ohlberger, Jan (DFW)" userId="f0c2ae38-d520-4683-a021-6cf9518efefc" providerId="ADAL" clId="{A7F000C4-ACC0-4247-ABB6-07E333BFE31C}" dt="2023-03-08T00:29:28.861" v="1181" actId="165"/>
          <ac:grpSpMkLst>
            <pc:docMk/>
            <pc:sldMk cId="1828564630" sldId="431"/>
            <ac:grpSpMk id="24" creationId="{6439BF5E-BABC-4DC7-B6AB-9A1F435E84DC}"/>
          </ac:grpSpMkLst>
        </pc:grpChg>
        <pc:grpChg chg="add del mod">
          <ac:chgData name="Ohlberger, Jan (DFW)" userId="f0c2ae38-d520-4683-a021-6cf9518efefc" providerId="ADAL" clId="{A7F000C4-ACC0-4247-ABB6-07E333BFE31C}" dt="2023-03-14T18:45:11.413" v="7737" actId="478"/>
          <ac:grpSpMkLst>
            <pc:docMk/>
            <pc:sldMk cId="1828564630" sldId="431"/>
            <ac:grpSpMk id="35" creationId="{A825CC7F-381F-047A-DCD6-2FE0A3DF8DD5}"/>
          </ac:grpSpMkLst>
        </pc:grpChg>
        <pc:grpChg chg="add del mod">
          <ac:chgData name="Ohlberger, Jan (DFW)" userId="f0c2ae38-d520-4683-a021-6cf9518efefc" providerId="ADAL" clId="{A7F000C4-ACC0-4247-ABB6-07E333BFE31C}" dt="2023-03-14T18:45:19.870" v="7739" actId="478"/>
          <ac:grpSpMkLst>
            <pc:docMk/>
            <pc:sldMk cId="1828564630" sldId="431"/>
            <ac:grpSpMk id="36" creationId="{2FB10C54-1810-D55D-D9B5-51FDDBE6F830}"/>
          </ac:grpSpMkLst>
        </pc:grpChg>
        <pc:picChg chg="add del mod ord">
          <ac:chgData name="Ohlberger, Jan (DFW)" userId="f0c2ae38-d520-4683-a021-6cf9518efefc" providerId="ADAL" clId="{A7F000C4-ACC0-4247-ABB6-07E333BFE31C}" dt="2023-03-09T22:45:43.348" v="5381" actId="478"/>
          <ac:picMkLst>
            <pc:docMk/>
            <pc:sldMk cId="1828564630" sldId="431"/>
            <ac:picMk id="2" creationId="{4E242945-9608-6FC1-BB65-9ED661776494}"/>
          </ac:picMkLst>
        </pc:picChg>
        <pc:picChg chg="add del mod modCrop">
          <ac:chgData name="Ohlberger, Jan (DFW)" userId="f0c2ae38-d520-4683-a021-6cf9518efefc" providerId="ADAL" clId="{A7F000C4-ACC0-4247-ABB6-07E333BFE31C}" dt="2023-03-08T23:10:55.538" v="5152" actId="21"/>
          <ac:picMkLst>
            <pc:docMk/>
            <pc:sldMk cId="1828564630" sldId="431"/>
            <ac:picMk id="5" creationId="{F6373873-F9A6-BB96-B77A-F43CD7CAD0DF}"/>
          </ac:picMkLst>
        </pc:picChg>
        <pc:picChg chg="del mod topLvl">
          <ac:chgData name="Ohlberger, Jan (DFW)" userId="f0c2ae38-d520-4683-a021-6cf9518efefc" providerId="ADAL" clId="{A7F000C4-ACC0-4247-ABB6-07E333BFE31C}" dt="2023-03-08T00:29:32.720" v="1183" actId="478"/>
          <ac:picMkLst>
            <pc:docMk/>
            <pc:sldMk cId="1828564630" sldId="431"/>
            <ac:picMk id="10" creationId="{364FC96A-1634-4448-BD20-8AFC90A4BFBB}"/>
          </ac:picMkLst>
        </pc:picChg>
        <pc:picChg chg="add mod">
          <ac:chgData name="Ohlberger, Jan (DFW)" userId="f0c2ae38-d520-4683-a021-6cf9518efefc" providerId="ADAL" clId="{A7F000C4-ACC0-4247-ABB6-07E333BFE31C}" dt="2023-03-08T00:29:20.889" v="1179" actId="571"/>
          <ac:picMkLst>
            <pc:docMk/>
            <pc:sldMk cId="1828564630" sldId="431"/>
            <ac:picMk id="11" creationId="{8C5142DC-1B78-0B8B-2B47-BAF56FAC6238}"/>
          </ac:picMkLst>
        </pc:picChg>
        <pc:picChg chg="add del mod">
          <ac:chgData name="Ohlberger, Jan (DFW)" userId="f0c2ae38-d520-4683-a021-6cf9518efefc" providerId="ADAL" clId="{A7F000C4-ACC0-4247-ABB6-07E333BFE31C}" dt="2023-03-08T01:03:33.779" v="1246" actId="478"/>
          <ac:picMkLst>
            <pc:docMk/>
            <pc:sldMk cId="1828564630" sldId="431"/>
            <ac:picMk id="12" creationId="{412D4D9C-4948-60F0-E2A2-AB07BF769AF3}"/>
          </ac:picMkLst>
        </pc:picChg>
        <pc:picChg chg="add del mod">
          <ac:chgData name="Ohlberger, Jan (DFW)" userId="f0c2ae38-d520-4683-a021-6cf9518efefc" providerId="ADAL" clId="{A7F000C4-ACC0-4247-ABB6-07E333BFE31C}" dt="2023-03-08T01:01:13.617" v="1207"/>
          <ac:picMkLst>
            <pc:docMk/>
            <pc:sldMk cId="1828564630" sldId="431"/>
            <ac:picMk id="13" creationId="{4725A6FE-11A6-FDDE-B6CF-D28C288BD3D4}"/>
          </ac:picMkLst>
        </pc:picChg>
        <pc:picChg chg="add del mod">
          <ac:chgData name="Ohlberger, Jan (DFW)" userId="f0c2ae38-d520-4683-a021-6cf9518efefc" providerId="ADAL" clId="{A7F000C4-ACC0-4247-ABB6-07E333BFE31C}" dt="2023-03-08T04:49:54.162" v="1978" actId="478"/>
          <ac:picMkLst>
            <pc:docMk/>
            <pc:sldMk cId="1828564630" sldId="431"/>
            <ac:picMk id="14" creationId="{F77528CF-2591-4BC0-C7EB-0C7004149D3F}"/>
          </ac:picMkLst>
        </pc:picChg>
        <pc:picChg chg="add del mod">
          <ac:chgData name="Ohlberger, Jan (DFW)" userId="f0c2ae38-d520-4683-a021-6cf9518efefc" providerId="ADAL" clId="{A7F000C4-ACC0-4247-ABB6-07E333BFE31C}" dt="2023-03-08T04:49:52.552" v="1977" actId="21"/>
          <ac:picMkLst>
            <pc:docMk/>
            <pc:sldMk cId="1828564630" sldId="431"/>
            <ac:picMk id="18" creationId="{35F60494-9915-64A6-8A3C-C7E078048F88}"/>
          </ac:picMkLst>
        </pc:picChg>
        <pc:picChg chg="del mod topLvl">
          <ac:chgData name="Ohlberger, Jan (DFW)" userId="f0c2ae38-d520-4683-a021-6cf9518efefc" providerId="ADAL" clId="{A7F000C4-ACC0-4247-ABB6-07E333BFE31C}" dt="2023-03-08T00:29:31.508" v="1182" actId="478"/>
          <ac:picMkLst>
            <pc:docMk/>
            <pc:sldMk cId="1828564630" sldId="431"/>
            <ac:picMk id="27" creationId="{33319F4C-BCEF-4441-B953-9AD318FA8D64}"/>
          </ac:picMkLst>
        </pc:picChg>
        <pc:picChg chg="del mod">
          <ac:chgData name="Ohlberger, Jan (DFW)" userId="f0c2ae38-d520-4683-a021-6cf9518efefc" providerId="ADAL" clId="{A7F000C4-ACC0-4247-ABB6-07E333BFE31C}" dt="2023-03-08T00:30:01.496" v="1193" actId="478"/>
          <ac:picMkLst>
            <pc:docMk/>
            <pc:sldMk cId="1828564630" sldId="431"/>
            <ac:picMk id="28" creationId="{EBA374E1-77F7-405E-8783-3F3BBC923191}"/>
          </ac:picMkLst>
        </pc:picChg>
        <pc:picChg chg="add del mod">
          <ac:chgData name="Ohlberger, Jan (DFW)" userId="f0c2ae38-d520-4683-a021-6cf9518efefc" providerId="ADAL" clId="{A7F000C4-ACC0-4247-ABB6-07E333BFE31C}" dt="2023-03-08T21:13:26.782" v="4473" actId="478"/>
          <ac:picMkLst>
            <pc:docMk/>
            <pc:sldMk cId="1828564630" sldId="431"/>
            <ac:picMk id="33" creationId="{31E4E759-0B5C-0D61-1927-BA96EAA2A4D0}"/>
          </ac:picMkLst>
        </pc:picChg>
        <pc:cxnChg chg="mod">
          <ac:chgData name="Ohlberger, Jan (DFW)" userId="f0c2ae38-d520-4683-a021-6cf9518efefc" providerId="ADAL" clId="{A7F000C4-ACC0-4247-ABB6-07E333BFE31C}" dt="2023-03-08T00:29:28.861" v="1181" actId="165"/>
          <ac:cxnSpMkLst>
            <pc:docMk/>
            <pc:sldMk cId="1828564630" sldId="431"/>
            <ac:cxnSpMk id="3" creationId="{85C38E48-1E11-4520-B100-A50C6F938D89}"/>
          </ac:cxnSpMkLst>
        </pc:cxnChg>
        <pc:cxnChg chg="mod">
          <ac:chgData name="Ohlberger, Jan (DFW)" userId="f0c2ae38-d520-4683-a021-6cf9518efefc" providerId="ADAL" clId="{A7F000C4-ACC0-4247-ABB6-07E333BFE31C}" dt="2023-03-08T00:29:28.861" v="1181" actId="165"/>
          <ac:cxnSpMkLst>
            <pc:docMk/>
            <pc:sldMk cId="1828564630" sldId="431"/>
            <ac:cxnSpMk id="19" creationId="{34FF5D57-E03F-4DFD-808A-845D0A2B24F5}"/>
          </ac:cxnSpMkLst>
        </pc:cxnChg>
        <pc:cxnChg chg="mod">
          <ac:chgData name="Ohlberger, Jan (DFW)" userId="f0c2ae38-d520-4683-a021-6cf9518efefc" providerId="ADAL" clId="{A7F000C4-ACC0-4247-ABB6-07E333BFE31C}" dt="2023-03-08T00:29:28.861" v="1181" actId="165"/>
          <ac:cxnSpMkLst>
            <pc:docMk/>
            <pc:sldMk cId="1828564630" sldId="431"/>
            <ac:cxnSpMk id="21" creationId="{B0B82504-AE2C-43EC-8AE1-1315D04F59D1}"/>
          </ac:cxnSpMkLst>
        </pc:cxnChg>
      </pc:sldChg>
      <pc:sldChg chg="addSp delSp modSp mod">
        <pc:chgData name="Ohlberger, Jan (DFW)" userId="f0c2ae38-d520-4683-a021-6cf9518efefc" providerId="ADAL" clId="{A7F000C4-ACC0-4247-ABB6-07E333BFE31C}" dt="2023-03-15T02:45:23.855" v="8591" actId="20577"/>
        <pc:sldMkLst>
          <pc:docMk/>
          <pc:sldMk cId="1237171634" sldId="432"/>
        </pc:sldMkLst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5" creationId="{E5E7A467-1AF9-4A02-B4D1-DB2C54B28A4F}"/>
          </ac:spMkLst>
        </pc:spChg>
        <pc:spChg chg="add del mod">
          <ac:chgData name="Ohlberger, Jan (DFW)" userId="f0c2ae38-d520-4683-a021-6cf9518efefc" providerId="ADAL" clId="{A7F000C4-ACC0-4247-ABB6-07E333BFE31C}" dt="2023-03-14T21:24:45.710" v="7854" actId="478"/>
          <ac:spMkLst>
            <pc:docMk/>
            <pc:sldMk cId="1237171634" sldId="432"/>
            <ac:spMk id="7" creationId="{6F0FC294-070C-C5B2-B898-265BA78759E4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15" creationId="{A67AF3D9-581B-4BB2-BAEA-79DF72496398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17" creationId="{4ECF2AFB-5382-4096-A664-ED597B1BE8BB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18" creationId="{5E2992C1-880A-4CF4-AF80-D70DB14A7CB7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19" creationId="{822BEB2D-EDBD-4E75-81BE-25D980288392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20" creationId="{E4340519-BC80-438C-B90B-B8A735350731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21" creationId="{996EDECA-1BBF-49AC-8D80-7BBC9E3A5C02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23" creationId="{83F07F54-9E68-4C7C-B4BF-ED472EC0563B}"/>
          </ac:spMkLst>
        </pc:spChg>
        <pc:spChg chg="mod">
          <ac:chgData name="Ohlberger, Jan (DFW)" userId="f0c2ae38-d520-4683-a021-6cf9518efefc" providerId="ADAL" clId="{A7F000C4-ACC0-4247-ABB6-07E333BFE31C}" dt="2023-03-08T22:14:02.120" v="4687" actId="1035"/>
          <ac:spMkLst>
            <pc:docMk/>
            <pc:sldMk cId="1237171634" sldId="432"/>
            <ac:spMk id="24" creationId="{623A1369-BAF5-49F6-85B3-708C34D45F6A}"/>
          </ac:spMkLst>
        </pc:spChg>
        <pc:spChg chg="mod">
          <ac:chgData name="Ohlberger, Jan (DFW)" userId="f0c2ae38-d520-4683-a021-6cf9518efefc" providerId="ADAL" clId="{A7F000C4-ACC0-4247-ABB6-07E333BFE31C}" dt="2023-03-14T21:24:37.059" v="7852"/>
          <ac:spMkLst>
            <pc:docMk/>
            <pc:sldMk cId="1237171634" sldId="432"/>
            <ac:spMk id="26" creationId="{51D4B841-2105-2399-CDA8-34745E06F639}"/>
          </ac:spMkLst>
        </pc:spChg>
        <pc:spChg chg="mod">
          <ac:chgData name="Ohlberger, Jan (DFW)" userId="f0c2ae38-d520-4683-a021-6cf9518efefc" providerId="ADAL" clId="{A7F000C4-ACC0-4247-ABB6-07E333BFE31C}" dt="2023-03-15T02:45:23.855" v="8591" actId="20577"/>
          <ac:spMkLst>
            <pc:docMk/>
            <pc:sldMk cId="1237171634" sldId="432"/>
            <ac:spMk id="27" creationId="{3805F605-0ABC-4B71-8C05-3686326DEC00}"/>
          </ac:spMkLst>
        </pc:spChg>
        <pc:spChg chg="mod">
          <ac:chgData name="Ohlberger, Jan (DFW)" userId="f0c2ae38-d520-4683-a021-6cf9518efefc" providerId="ADAL" clId="{A7F000C4-ACC0-4247-ABB6-07E333BFE31C}" dt="2023-03-14T21:27:00.139" v="7998" actId="1076"/>
          <ac:spMkLst>
            <pc:docMk/>
            <pc:sldMk cId="1237171634" sldId="432"/>
            <ac:spMk id="28" creationId="{E3D3884D-B173-479C-A09A-79A5A87C0064}"/>
          </ac:spMkLst>
        </pc:spChg>
        <pc:spChg chg="mod">
          <ac:chgData name="Ohlberger, Jan (DFW)" userId="f0c2ae38-d520-4683-a021-6cf9518efefc" providerId="ADAL" clId="{A7F000C4-ACC0-4247-ABB6-07E333BFE31C}" dt="2023-03-14T21:24:37.059" v="7852"/>
          <ac:spMkLst>
            <pc:docMk/>
            <pc:sldMk cId="1237171634" sldId="432"/>
            <ac:spMk id="31" creationId="{A1A503D3-6093-2F75-286C-652F6FFE0AC3}"/>
          </ac:spMkLst>
        </pc:spChg>
        <pc:spChg chg="mod">
          <ac:chgData name="Ohlberger, Jan (DFW)" userId="f0c2ae38-d520-4683-a021-6cf9518efefc" providerId="ADAL" clId="{A7F000C4-ACC0-4247-ABB6-07E333BFE31C}" dt="2023-03-14T21:24:37.059" v="7852"/>
          <ac:spMkLst>
            <pc:docMk/>
            <pc:sldMk cId="1237171634" sldId="432"/>
            <ac:spMk id="32" creationId="{772F5F3A-099B-38AE-A00F-80D0D6AABB86}"/>
          </ac:spMkLst>
        </pc:spChg>
        <pc:spChg chg="mod">
          <ac:chgData name="Ohlberger, Jan (DFW)" userId="f0c2ae38-d520-4683-a021-6cf9518efefc" providerId="ADAL" clId="{A7F000C4-ACC0-4247-ABB6-07E333BFE31C}" dt="2023-03-14T21:24:37.059" v="7852"/>
          <ac:spMkLst>
            <pc:docMk/>
            <pc:sldMk cId="1237171634" sldId="432"/>
            <ac:spMk id="33" creationId="{23DB0612-26F0-176B-4469-0F125E897CAB}"/>
          </ac:spMkLst>
        </pc:spChg>
        <pc:grpChg chg="mod">
          <ac:chgData name="Ohlberger, Jan (DFW)" userId="f0c2ae38-d520-4683-a021-6cf9518efefc" providerId="ADAL" clId="{A7F000C4-ACC0-4247-ABB6-07E333BFE31C}" dt="2023-03-08T22:14:02.120" v="4687" actId="1035"/>
          <ac:grpSpMkLst>
            <pc:docMk/>
            <pc:sldMk cId="1237171634" sldId="432"/>
            <ac:grpSpMk id="2" creationId="{7028EC7F-3AC3-4241-96F6-0D535ABD853A}"/>
          </ac:grpSpMkLst>
        </pc:grpChg>
        <pc:grpChg chg="del mod">
          <ac:chgData name="Ohlberger, Jan (DFW)" userId="f0c2ae38-d520-4683-a021-6cf9518efefc" providerId="ADAL" clId="{A7F000C4-ACC0-4247-ABB6-07E333BFE31C}" dt="2023-03-14T21:24:36.615" v="7851" actId="478"/>
          <ac:grpSpMkLst>
            <pc:docMk/>
            <pc:sldMk cId="1237171634" sldId="432"/>
            <ac:grpSpMk id="3" creationId="{C3CF9C04-F58C-4DB7-AFF2-D7A307CE2729}"/>
          </ac:grpSpMkLst>
        </pc:grpChg>
        <pc:grpChg chg="del mod">
          <ac:chgData name="Ohlberger, Jan (DFW)" userId="f0c2ae38-d520-4683-a021-6cf9518efefc" providerId="ADAL" clId="{A7F000C4-ACC0-4247-ABB6-07E333BFE31C}" dt="2023-03-14T21:23:43.217" v="7845" actId="478"/>
          <ac:grpSpMkLst>
            <pc:docMk/>
            <pc:sldMk cId="1237171634" sldId="432"/>
            <ac:grpSpMk id="4" creationId="{D65D2254-0029-4284-92CB-D83666E34278}"/>
          </ac:grpSpMkLst>
        </pc:grpChg>
        <pc:grpChg chg="add mod">
          <ac:chgData name="Ohlberger, Jan (DFW)" userId="f0c2ae38-d520-4683-a021-6cf9518efefc" providerId="ADAL" clId="{A7F000C4-ACC0-4247-ABB6-07E333BFE31C}" dt="2023-03-14T21:24:47.823" v="7855" actId="1076"/>
          <ac:grpSpMkLst>
            <pc:docMk/>
            <pc:sldMk cId="1237171634" sldId="432"/>
            <ac:grpSpMk id="8" creationId="{5EE067B9-59AD-6751-139E-3AC39130AA74}"/>
          </ac:grpSpMkLst>
        </pc:grpChg>
        <pc:grpChg chg="mod">
          <ac:chgData name="Ohlberger, Jan (DFW)" userId="f0c2ae38-d520-4683-a021-6cf9518efefc" providerId="ADAL" clId="{A7F000C4-ACC0-4247-ABB6-07E333BFE31C}" dt="2023-03-14T21:24:37.059" v="7852"/>
          <ac:grpSpMkLst>
            <pc:docMk/>
            <pc:sldMk cId="1237171634" sldId="432"/>
            <ac:grpSpMk id="25" creationId="{A629CE32-7FFB-E02C-B3A4-BF8B8B0F5303}"/>
          </ac:grpSpMkLst>
        </pc:grpChg>
        <pc:picChg chg="mod">
          <ac:chgData name="Ohlberger, Jan (DFW)" userId="f0c2ae38-d520-4683-a021-6cf9518efefc" providerId="ADAL" clId="{A7F000C4-ACC0-4247-ABB6-07E333BFE31C}" dt="2023-03-08T22:14:02.120" v="4687" actId="1035"/>
          <ac:picMkLst>
            <pc:docMk/>
            <pc:sldMk cId="1237171634" sldId="432"/>
            <ac:picMk id="14" creationId="{081FBF8F-C988-4342-96CD-948353F2446E}"/>
          </ac:picMkLst>
        </pc:picChg>
        <pc:picChg chg="mod">
          <ac:chgData name="Ohlberger, Jan (DFW)" userId="f0c2ae38-d520-4683-a021-6cf9518efefc" providerId="ADAL" clId="{A7F000C4-ACC0-4247-ABB6-07E333BFE31C}" dt="2023-03-08T22:14:02.120" v="4687" actId="1035"/>
          <ac:picMkLst>
            <pc:docMk/>
            <pc:sldMk cId="1237171634" sldId="432"/>
            <ac:picMk id="22" creationId="{98557726-5DBB-4EF2-A3FC-3A42B9ECFB65}"/>
          </ac:picMkLst>
        </pc:picChg>
        <pc:picChg chg="mod">
          <ac:chgData name="Ohlberger, Jan (DFW)" userId="f0c2ae38-d520-4683-a021-6cf9518efefc" providerId="ADAL" clId="{A7F000C4-ACC0-4247-ABB6-07E333BFE31C}" dt="2023-03-14T21:24:37.059" v="7852"/>
          <ac:picMkLst>
            <pc:docMk/>
            <pc:sldMk cId="1237171634" sldId="432"/>
            <ac:picMk id="30" creationId="{ED7D195E-3983-1F95-917D-0E25418052C8}"/>
          </ac:picMkLst>
        </pc:picChg>
      </pc:sldChg>
      <pc:sldChg chg="addSp modSp mod modAnim">
        <pc:chgData name="Ohlberger, Jan (DFW)" userId="f0c2ae38-d520-4683-a021-6cf9518efefc" providerId="ADAL" clId="{A7F000C4-ACC0-4247-ABB6-07E333BFE31C}" dt="2023-03-14T22:03:21.638" v="8385" actId="20577"/>
        <pc:sldMkLst>
          <pc:docMk/>
          <pc:sldMk cId="1612232231" sldId="434"/>
        </pc:sldMkLst>
        <pc:spChg chg="add mod">
          <ac:chgData name="Ohlberger, Jan (DFW)" userId="f0c2ae38-d520-4683-a021-6cf9518efefc" providerId="ADAL" clId="{A7F000C4-ACC0-4247-ABB6-07E333BFE31C}" dt="2023-03-14T21:32:21.196" v="8180"/>
          <ac:spMkLst>
            <pc:docMk/>
            <pc:sldMk cId="1612232231" sldId="434"/>
            <ac:spMk id="14" creationId="{17F279DD-0D25-568D-4B36-BB10B5700205}"/>
          </ac:spMkLst>
        </pc:spChg>
        <pc:spChg chg="mod">
          <ac:chgData name="Ohlberger, Jan (DFW)" userId="f0c2ae38-d520-4683-a021-6cf9518efefc" providerId="ADAL" clId="{A7F000C4-ACC0-4247-ABB6-07E333BFE31C}" dt="2023-03-14T22:02:43.611" v="8339" actId="20577"/>
          <ac:spMkLst>
            <pc:docMk/>
            <pc:sldMk cId="1612232231" sldId="434"/>
            <ac:spMk id="16" creationId="{C380E561-AB55-5F2E-BC11-69188798FC71}"/>
          </ac:spMkLst>
        </pc:spChg>
        <pc:spChg chg="mod">
          <ac:chgData name="Ohlberger, Jan (DFW)" userId="f0c2ae38-d520-4683-a021-6cf9518efefc" providerId="ADAL" clId="{A7F000C4-ACC0-4247-ABB6-07E333BFE31C}" dt="2023-03-14T22:03:21.638" v="8385" actId="20577"/>
          <ac:spMkLst>
            <pc:docMk/>
            <pc:sldMk cId="1612232231" sldId="434"/>
            <ac:spMk id="30" creationId="{F3874539-435B-43B1-88CC-9C0684F95283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0" creationId="{3A4571A1-ED2C-41D0-9D5E-1CFC02372A66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1" creationId="{1830A5F6-8FD2-4DFC-BABC-F176B2FDD106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2" creationId="{237D70BF-77D0-432A-B1D6-FDB72B2DA9DD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3" creationId="{08B38FC4-13F4-4107-B739-5D09E24BDC0E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4" creationId="{0885F922-94AC-46E0-AF37-6D4DE94F0E3B}"/>
          </ac:spMkLst>
        </pc:spChg>
        <pc:spChg chg="mod">
          <ac:chgData name="Ohlberger, Jan (DFW)" userId="f0c2ae38-d520-4683-a021-6cf9518efefc" providerId="ADAL" clId="{A7F000C4-ACC0-4247-ABB6-07E333BFE31C}" dt="2023-03-14T21:29:55.731" v="8123" actId="1035"/>
          <ac:spMkLst>
            <pc:docMk/>
            <pc:sldMk cId="1612232231" sldId="434"/>
            <ac:spMk id="45" creationId="{173C7F8A-27B0-43B4-9DB3-CDA6B73056F1}"/>
          </ac:spMkLst>
        </pc:s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2" creationId="{9F364B6A-B5DE-4A10-8303-ADC4C33D1F95}"/>
          </ac:grpSpMkLst>
        </pc:gr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3" creationId="{3B4CDE50-A9F7-4BF1-8310-71286FFCB3C1}"/>
          </ac:grpSpMkLst>
        </pc:gr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4" creationId="{C2849307-8BAA-43E8-8487-E5A8DE465EE2}"/>
          </ac:grpSpMkLst>
        </pc:gr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5" creationId="{F71A0DFC-9CC5-4CEB-8FA6-47F80FCEAE7F}"/>
          </ac:grpSpMkLst>
        </pc:gr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6" creationId="{F18561ED-A691-4CFE-9649-12F3EA9C9F9F}"/>
          </ac:grpSpMkLst>
        </pc:grpChg>
        <pc:grpChg chg="mod">
          <ac:chgData name="Ohlberger, Jan (DFW)" userId="f0c2ae38-d520-4683-a021-6cf9518efefc" providerId="ADAL" clId="{A7F000C4-ACC0-4247-ABB6-07E333BFE31C}" dt="2023-03-14T21:29:55.731" v="8123" actId="1035"/>
          <ac:grpSpMkLst>
            <pc:docMk/>
            <pc:sldMk cId="1612232231" sldId="434"/>
            <ac:grpSpMk id="7" creationId="{9BB0E2FB-1CB5-483A-8BF6-27184801889C}"/>
          </ac:grpSpMkLst>
        </pc:grpChg>
        <pc:picChg chg="mod">
          <ac:chgData name="Ohlberger, Jan (DFW)" userId="f0c2ae38-d520-4683-a021-6cf9518efefc" providerId="ADAL" clId="{A7F000C4-ACC0-4247-ABB6-07E333BFE31C}" dt="2023-03-14T21:29:43.635" v="8086" actId="1037"/>
          <ac:picMkLst>
            <pc:docMk/>
            <pc:sldMk cId="1612232231" sldId="434"/>
            <ac:picMk id="13" creationId="{00000000-0000-0000-0000-000000000000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17" creationId="{D024BF0F-F5B7-4D0D-A995-71C2EF5C7272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21" creationId="{51C51C33-1D4E-44E8-A4DB-10F088B01EE5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25" creationId="{BB34EB1E-B15C-48FD-BBF9-D021F479088B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29" creationId="{83DDB259-4260-4E50-B4CB-96BDBE98BCE0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33" creationId="{19796BD0-BC52-4CED-8AB2-08DB89AC5740}"/>
          </ac:picMkLst>
        </pc:picChg>
        <pc:picChg chg="mod">
          <ac:chgData name="Ohlberger, Jan (DFW)" userId="f0c2ae38-d520-4683-a021-6cf9518efefc" providerId="ADAL" clId="{A7F000C4-ACC0-4247-ABB6-07E333BFE31C}" dt="2023-03-14T21:29:55.731" v="8123" actId="1035"/>
          <ac:picMkLst>
            <pc:docMk/>
            <pc:sldMk cId="1612232231" sldId="434"/>
            <ac:picMk id="37" creationId="{3DD5B857-C614-4A1A-8DB9-4571B0CFB63A}"/>
          </ac:picMkLst>
        </pc:picChg>
      </pc:sldChg>
      <pc:sldChg chg="modSp mod">
        <pc:chgData name="Ohlberger, Jan (DFW)" userId="f0c2ae38-d520-4683-a021-6cf9518efefc" providerId="ADAL" clId="{A7F000C4-ACC0-4247-ABB6-07E333BFE31C}" dt="2023-03-14T03:59:45.317" v="6424" actId="20577"/>
        <pc:sldMkLst>
          <pc:docMk/>
          <pc:sldMk cId="821186868" sldId="436"/>
        </pc:sldMkLst>
        <pc:spChg chg="mod">
          <ac:chgData name="Ohlberger, Jan (DFW)" userId="f0c2ae38-d520-4683-a021-6cf9518efefc" providerId="ADAL" clId="{A7F000C4-ACC0-4247-ABB6-07E333BFE31C}" dt="2023-03-14T03:59:45.317" v="6424" actId="20577"/>
          <ac:spMkLst>
            <pc:docMk/>
            <pc:sldMk cId="821186868" sldId="436"/>
            <ac:spMk id="4" creationId="{5F5243A4-633E-82B7-AF18-3ACCD7BE9E38}"/>
          </ac:spMkLst>
        </pc:spChg>
      </pc:sldChg>
      <pc:sldChg chg="addSp delSp modSp mod ord">
        <pc:chgData name="Ohlberger, Jan (DFW)" userId="f0c2ae38-d520-4683-a021-6cf9518efefc" providerId="ADAL" clId="{A7F000C4-ACC0-4247-ABB6-07E333BFE31C}" dt="2023-03-14T21:48:18.175" v="8198" actId="692"/>
        <pc:sldMkLst>
          <pc:docMk/>
          <pc:sldMk cId="1754853611" sldId="438"/>
        </pc:sldMkLst>
        <pc:spChg chg="add mod">
          <ac:chgData name="Ohlberger, Jan (DFW)" userId="f0c2ae38-d520-4683-a021-6cf9518efefc" providerId="ADAL" clId="{A7F000C4-ACC0-4247-ABB6-07E333BFE31C}" dt="2023-03-07T16:44:41.668" v="552"/>
          <ac:spMkLst>
            <pc:docMk/>
            <pc:sldMk cId="1754853611" sldId="438"/>
            <ac:spMk id="2" creationId="{72BED39A-DC40-614B-DEAA-FBADD59EF384}"/>
          </ac:spMkLst>
        </pc:spChg>
        <pc:spChg chg="add mod">
          <ac:chgData name="Ohlberger, Jan (DFW)" userId="f0c2ae38-d520-4683-a021-6cf9518efefc" providerId="ADAL" clId="{A7F000C4-ACC0-4247-ABB6-07E333BFE31C}" dt="2023-03-08T18:23:45.949" v="4062" actId="1076"/>
          <ac:spMkLst>
            <pc:docMk/>
            <pc:sldMk cId="1754853611" sldId="438"/>
            <ac:spMk id="3" creationId="{D0DB0669-3866-2E4B-A097-8BCD8966C713}"/>
          </ac:spMkLst>
        </pc:spChg>
        <pc:spChg chg="mod">
          <ac:chgData name="Ohlberger, Jan (DFW)" userId="f0c2ae38-d520-4683-a021-6cf9518efefc" providerId="ADAL" clId="{A7F000C4-ACC0-4247-ABB6-07E333BFE31C}" dt="2023-03-08T18:24:58.047" v="4063" actId="255"/>
          <ac:spMkLst>
            <pc:docMk/>
            <pc:sldMk cId="1754853611" sldId="438"/>
            <ac:spMk id="5" creationId="{693F7129-7D3B-472B-A387-DCF44B0A0113}"/>
          </ac:spMkLst>
        </pc:spChg>
        <pc:spChg chg="del mod">
          <ac:chgData name="Ohlberger, Jan (DFW)" userId="f0c2ae38-d520-4683-a021-6cf9518efefc" providerId="ADAL" clId="{A7F000C4-ACC0-4247-ABB6-07E333BFE31C}" dt="2023-03-08T01:19:12.935" v="1661" actId="478"/>
          <ac:spMkLst>
            <pc:docMk/>
            <pc:sldMk cId="1754853611" sldId="438"/>
            <ac:spMk id="6" creationId="{F5603BD0-4A4F-4CED-82F3-851C2E9A5475}"/>
          </ac:spMkLst>
        </pc:spChg>
        <pc:spChg chg="mod">
          <ac:chgData name="Ohlberger, Jan (DFW)" userId="f0c2ae38-d520-4683-a021-6cf9518efefc" providerId="ADAL" clId="{A7F000C4-ACC0-4247-ABB6-07E333BFE31C}" dt="2023-03-14T21:48:18.175" v="8198" actId="692"/>
          <ac:spMkLst>
            <pc:docMk/>
            <pc:sldMk cId="1754853611" sldId="438"/>
            <ac:spMk id="7" creationId="{79186083-2ED2-4A85-B95F-1FFE2B957F47}"/>
          </ac:spMkLst>
        </pc:spChg>
        <pc:spChg chg="add del mod">
          <ac:chgData name="Ohlberger, Jan (DFW)" userId="f0c2ae38-d520-4683-a021-6cf9518efefc" providerId="ADAL" clId="{A7F000C4-ACC0-4247-ABB6-07E333BFE31C}" dt="2023-03-08T05:27:31.047" v="2641" actId="478"/>
          <ac:spMkLst>
            <pc:docMk/>
            <pc:sldMk cId="1754853611" sldId="438"/>
            <ac:spMk id="10" creationId="{FFDB5918-5823-4E51-2BCC-A4F71CDBF491}"/>
          </ac:spMkLst>
        </pc:spChg>
        <pc:spChg chg="add mod">
          <ac:chgData name="Ohlberger, Jan (DFW)" userId="f0c2ae38-d520-4683-a021-6cf9518efefc" providerId="ADAL" clId="{A7F000C4-ACC0-4247-ABB6-07E333BFE31C}" dt="2023-03-08T05:27:31.529" v="2642"/>
          <ac:spMkLst>
            <pc:docMk/>
            <pc:sldMk cId="1754853611" sldId="438"/>
            <ac:spMk id="12" creationId="{FC8AFD7A-6EC0-7135-CB9A-7EEAA3028E43}"/>
          </ac:spMkLst>
        </pc:spChg>
        <pc:picChg chg="add del mod ord modCrop">
          <ac:chgData name="Ohlberger, Jan (DFW)" userId="f0c2ae38-d520-4683-a021-6cf9518efefc" providerId="ADAL" clId="{A7F000C4-ACC0-4247-ABB6-07E333BFE31C}" dt="2023-03-08T05:08:52.916" v="2166" actId="478"/>
          <ac:picMkLst>
            <pc:docMk/>
            <pc:sldMk cId="1754853611" sldId="438"/>
            <ac:picMk id="3" creationId="{556C683D-CAD1-8318-98AA-86CD0AA65AA6}"/>
          </ac:picMkLst>
        </pc:picChg>
        <pc:picChg chg="add mod ord">
          <ac:chgData name="Ohlberger, Jan (DFW)" userId="f0c2ae38-d520-4683-a021-6cf9518efefc" providerId="ADAL" clId="{A7F000C4-ACC0-4247-ABB6-07E333BFE31C}" dt="2023-03-08T21:13:58.507" v="4478" actId="167"/>
          <ac:picMkLst>
            <pc:docMk/>
            <pc:sldMk cId="1754853611" sldId="438"/>
            <ac:picMk id="6" creationId="{98C2E9D2-C1FA-FBBE-19E3-76CBDF3705EA}"/>
          </ac:picMkLst>
        </pc:picChg>
        <pc:picChg chg="del mod">
          <ac:chgData name="Ohlberger, Jan (DFW)" userId="f0c2ae38-d520-4683-a021-6cf9518efefc" providerId="ADAL" clId="{A7F000C4-ACC0-4247-ABB6-07E333BFE31C}" dt="2023-03-08T01:08:32.036" v="1463" actId="478"/>
          <ac:picMkLst>
            <pc:docMk/>
            <pc:sldMk cId="1754853611" sldId="438"/>
            <ac:picMk id="8" creationId="{F2E43F5B-F072-4E02-A13E-89BF27243BD7}"/>
          </ac:picMkLst>
        </pc:picChg>
        <pc:picChg chg="add del mod">
          <ac:chgData name="Ohlberger, Jan (DFW)" userId="f0c2ae38-d520-4683-a021-6cf9518efefc" providerId="ADAL" clId="{A7F000C4-ACC0-4247-ABB6-07E333BFE31C}" dt="2023-03-08T21:14:00.386" v="4479" actId="478"/>
          <ac:picMkLst>
            <pc:docMk/>
            <pc:sldMk cId="1754853611" sldId="438"/>
            <ac:picMk id="11" creationId="{42894AF5-9597-9F95-C36F-B8553318A0AB}"/>
          </ac:picMkLst>
        </pc:picChg>
      </pc:sldChg>
      <pc:sldChg chg="del">
        <pc:chgData name="Ohlberger, Jan (DFW)" userId="f0c2ae38-d520-4683-a021-6cf9518efefc" providerId="ADAL" clId="{A7F000C4-ACC0-4247-ABB6-07E333BFE31C}" dt="2023-03-08T01:34:23.056" v="1962" actId="47"/>
        <pc:sldMkLst>
          <pc:docMk/>
          <pc:sldMk cId="2783485721" sldId="440"/>
        </pc:sldMkLst>
      </pc:sldChg>
      <pc:sldChg chg="addSp delSp modSp mod delAnim modAnim modNotesTx">
        <pc:chgData name="Ohlberger, Jan (DFW)" userId="f0c2ae38-d520-4683-a021-6cf9518efefc" providerId="ADAL" clId="{A7F000C4-ACC0-4247-ABB6-07E333BFE31C}" dt="2023-03-14T21:31:51.465" v="8179" actId="1035"/>
        <pc:sldMkLst>
          <pc:docMk/>
          <pc:sldMk cId="1448349389" sldId="445"/>
        </pc:sldMkLst>
        <pc:spChg chg="add del mod">
          <ac:chgData name="Ohlberger, Jan (DFW)" userId="f0c2ae38-d520-4683-a021-6cf9518efefc" providerId="ADAL" clId="{A7F000C4-ACC0-4247-ABB6-07E333BFE31C}" dt="2023-03-08T22:29:25.810" v="4854"/>
          <ac:spMkLst>
            <pc:docMk/>
            <pc:sldMk cId="1448349389" sldId="445"/>
            <ac:spMk id="4" creationId="{F66BB4DF-1A15-01E8-9598-BCFD85478FC2}"/>
          </ac:spMkLst>
        </pc:spChg>
        <pc:spChg chg="add del mod">
          <ac:chgData name="Ohlberger, Jan (DFW)" userId="f0c2ae38-d520-4683-a021-6cf9518efefc" providerId="ADAL" clId="{A7F000C4-ACC0-4247-ABB6-07E333BFE31C}" dt="2023-03-08T22:29:25.547" v="4846"/>
          <ac:spMkLst>
            <pc:docMk/>
            <pc:sldMk cId="1448349389" sldId="445"/>
            <ac:spMk id="5" creationId="{755DFD7C-B064-16C6-44BB-B792A4648ADE}"/>
          </ac:spMkLst>
        </pc:spChg>
        <pc:spChg chg="add del mod">
          <ac:chgData name="Ohlberger, Jan (DFW)" userId="f0c2ae38-d520-4683-a021-6cf9518efefc" providerId="ADAL" clId="{A7F000C4-ACC0-4247-ABB6-07E333BFE31C}" dt="2023-03-08T22:29:25.423" v="4842"/>
          <ac:spMkLst>
            <pc:docMk/>
            <pc:sldMk cId="1448349389" sldId="445"/>
            <ac:spMk id="6" creationId="{DD9FBBDF-3B7B-4691-1208-22CB9E0E269A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3" creationId="{2B2BA92F-B890-F137-0036-956A845EFFB3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4" creationId="{D10F9148-775D-3679-1753-13E471427B86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5" creationId="{CF293067-57F8-F2B2-5A95-74E729DD5799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6" creationId="{4F315B8C-4BFF-70B1-16BB-A1150BF0A08F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8" creationId="{61EDEAF5-FD23-B234-4897-1DA2449D5630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19" creationId="{6C434AEF-7FBB-8768-8FD7-EA52D66B43BC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0" creationId="{C7EA6369-62E7-5C8D-071E-B9A428D316A4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2" creationId="{E07281BF-77BA-1277-0824-22CA324773DD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3" creationId="{7B6BD718-A28D-B32D-D76C-D16EFFDDE5F3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6" creationId="{52C74A82-F8B4-2109-7D4E-C223D3D15607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7" creationId="{145C0F78-048E-41B1-0186-9B5588DDCBE3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28" creationId="{BCBFC43F-FA7B-FDE6-2780-CCB387B52647}"/>
          </ac:spMkLst>
        </pc:spChg>
        <pc:spChg chg="mod">
          <ac:chgData name="Ohlberger, Jan (DFW)" userId="f0c2ae38-d520-4683-a021-6cf9518efefc" providerId="ADAL" clId="{A7F000C4-ACC0-4247-ABB6-07E333BFE31C}" dt="2023-03-08T22:32:01.144" v="4880" actId="164"/>
          <ac:spMkLst>
            <pc:docMk/>
            <pc:sldMk cId="1448349389" sldId="445"/>
            <ac:spMk id="32" creationId="{D84E6A4D-7408-4AD3-BBD5-572F28383E87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33" creationId="{BD9E1EB1-930B-D580-0ED2-BB216702A7E5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34" creationId="{9C2ED8D4-56F7-7221-ADBA-32C8698228A3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35" creationId="{7F38D44A-DBEE-080B-5F1D-791B1028057F}"/>
          </ac:spMkLst>
        </pc:spChg>
        <pc:spChg chg="mod">
          <ac:chgData name="Ohlberger, Jan (DFW)" userId="f0c2ae38-d520-4683-a021-6cf9518efefc" providerId="ADAL" clId="{A7F000C4-ACC0-4247-ABB6-07E333BFE31C}" dt="2023-03-08T22:31:06.443" v="4873" actId="164"/>
          <ac:spMkLst>
            <pc:docMk/>
            <pc:sldMk cId="1448349389" sldId="445"/>
            <ac:spMk id="36" creationId="{DC1CA7AC-2B56-44E3-B3A7-1940A5622C26}"/>
          </ac:spMkLst>
        </pc:spChg>
        <pc:spChg chg="mod">
          <ac:chgData name="Ohlberger, Jan (DFW)" userId="f0c2ae38-d520-4683-a021-6cf9518efefc" providerId="ADAL" clId="{A7F000C4-ACC0-4247-ABB6-07E333BFE31C}" dt="2023-03-08T22:31:13.912" v="4874" actId="164"/>
          <ac:spMkLst>
            <pc:docMk/>
            <pc:sldMk cId="1448349389" sldId="445"/>
            <ac:spMk id="37" creationId="{40503D71-4C7D-4F75-A047-8B853463EB90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38" creationId="{B0F1DC9E-59FC-DC75-6B0D-5E4CA1754D83}"/>
          </ac:spMkLst>
        </pc:spChg>
        <pc:spChg chg="mod">
          <ac:chgData name="Ohlberger, Jan (DFW)" userId="f0c2ae38-d520-4683-a021-6cf9518efefc" providerId="ADAL" clId="{A7F000C4-ACC0-4247-ABB6-07E333BFE31C}" dt="2023-03-08T22:33:48.755" v="4893" actId="164"/>
          <ac:spMkLst>
            <pc:docMk/>
            <pc:sldMk cId="1448349389" sldId="445"/>
            <ac:spMk id="39" creationId="{88FFD88A-7E54-4625-9FEA-0BBD50B957F6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0" creationId="{B30E63B9-015E-B3E0-B5FB-7EC759B9B3BC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1" creationId="{B36CA61D-8B0F-0735-C5D4-14EC5F3410D2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2" creationId="{5A58A458-25F7-A9B8-C3B3-F2846FA999A6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3" creationId="{DA9CB7DF-F8CF-14E1-30FD-860154AB55EE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4" creationId="{7C913064-5A49-091B-46C8-D67CE2E892BD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5" creationId="{8B5E2E8E-54B3-4237-409F-4EF3EC0BDF41}"/>
          </ac:spMkLst>
        </pc:spChg>
        <pc:spChg chg="mod">
          <ac:chgData name="Ohlberger, Jan (DFW)" userId="f0c2ae38-d520-4683-a021-6cf9518efefc" providerId="ADAL" clId="{A7F000C4-ACC0-4247-ABB6-07E333BFE31C}" dt="2023-03-08T22:32:56.046" v="4889"/>
          <ac:spMkLst>
            <pc:docMk/>
            <pc:sldMk cId="1448349389" sldId="445"/>
            <ac:spMk id="46" creationId="{4BDFB117-860A-1767-A4C4-619A960E8A46}"/>
          </ac:spMkLst>
        </pc:spChg>
        <pc:spChg chg="mod">
          <ac:chgData name="Ohlberger, Jan (DFW)" userId="f0c2ae38-d520-4683-a021-6cf9518efefc" providerId="ADAL" clId="{A7F000C4-ACC0-4247-ABB6-07E333BFE31C}" dt="2023-03-08T22:33:51.714" v="4894"/>
          <ac:spMkLst>
            <pc:docMk/>
            <pc:sldMk cId="1448349389" sldId="445"/>
            <ac:spMk id="49" creationId="{E31FD554-4A37-C0ED-A342-19CC647CD57E}"/>
          </ac:spMkLst>
        </pc:spChg>
        <pc:spChg chg="mod">
          <ac:chgData name="Ohlberger, Jan (DFW)" userId="f0c2ae38-d520-4683-a021-6cf9518efefc" providerId="ADAL" clId="{A7F000C4-ACC0-4247-ABB6-07E333BFE31C}" dt="2023-03-08T22:33:51.714" v="4894"/>
          <ac:spMkLst>
            <pc:docMk/>
            <pc:sldMk cId="1448349389" sldId="445"/>
            <ac:spMk id="50" creationId="{AFCE9F6C-F33D-3343-69E4-9900DCFF3BE0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63" creationId="{0D660D68-1D90-4237-A5EE-FDAE6AA946EB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64" creationId="{D6AC2AEE-CF8F-47DB-AB1C-C210A6243468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67" creationId="{D7FA0E26-4177-4509-9D2B-AAD9CE25C8C8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68" creationId="{7ED1E23C-B847-46CF-8053-9C6630658E1B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70" creationId="{A02B007C-7932-419D-B5E6-160741E57FC9}"/>
          </ac:spMkLst>
        </pc:spChg>
        <pc:spChg chg="mod">
          <ac:chgData name="Ohlberger, Jan (DFW)" userId="f0c2ae38-d520-4683-a021-6cf9518efefc" providerId="ADAL" clId="{A7F000C4-ACC0-4247-ABB6-07E333BFE31C}" dt="2023-03-08T22:29:25.903" v="4857" actId="164"/>
          <ac:spMkLst>
            <pc:docMk/>
            <pc:sldMk cId="1448349389" sldId="445"/>
            <ac:spMk id="71" creationId="{AD03F2CF-40B9-40CB-92BD-D096C267A7E5}"/>
          </ac:spMkLst>
        </pc:spChg>
        <pc:spChg chg="mod">
          <ac:chgData name="Ohlberger, Jan (DFW)" userId="f0c2ae38-d520-4683-a021-6cf9518efefc" providerId="ADAL" clId="{A7F000C4-ACC0-4247-ABB6-07E333BFE31C}" dt="2023-03-08T22:30:26.946" v="4870" actId="164"/>
          <ac:spMkLst>
            <pc:docMk/>
            <pc:sldMk cId="1448349389" sldId="445"/>
            <ac:spMk id="73" creationId="{0A163829-A63D-4613-8907-960503C447C2}"/>
          </ac:spMkLst>
        </pc:spChg>
        <pc:spChg chg="mod">
          <ac:chgData name="Ohlberger, Jan (DFW)" userId="f0c2ae38-d520-4683-a021-6cf9518efefc" providerId="ADAL" clId="{A7F000C4-ACC0-4247-ABB6-07E333BFE31C}" dt="2023-03-08T22:30:26.946" v="4870" actId="164"/>
          <ac:spMkLst>
            <pc:docMk/>
            <pc:sldMk cId="1448349389" sldId="445"/>
            <ac:spMk id="74" creationId="{27267ECE-9012-4215-9358-9A8AC85CB39A}"/>
          </ac:spMkLst>
        </pc:spChg>
        <pc:spChg chg="mod">
          <ac:chgData name="Ohlberger, Jan (DFW)" userId="f0c2ae38-d520-4683-a021-6cf9518efefc" providerId="ADAL" clId="{A7F000C4-ACC0-4247-ABB6-07E333BFE31C}" dt="2023-03-14T13:49:57.466" v="6689" actId="1076"/>
          <ac:spMkLst>
            <pc:docMk/>
            <pc:sldMk cId="1448349389" sldId="445"/>
            <ac:spMk id="75" creationId="{CDC702D1-B3FB-4714-8453-BC9609F085E3}"/>
          </ac:spMkLst>
        </pc:spChg>
        <pc:spChg chg="mod">
          <ac:chgData name="Ohlberger, Jan (DFW)" userId="f0c2ae38-d520-4683-a021-6cf9518efefc" providerId="ADAL" clId="{A7F000C4-ACC0-4247-ABB6-07E333BFE31C}" dt="2023-03-08T22:31:29.395" v="4875" actId="164"/>
          <ac:spMkLst>
            <pc:docMk/>
            <pc:sldMk cId="1448349389" sldId="445"/>
            <ac:spMk id="77" creationId="{5B6479CF-82EC-4920-A08E-8B27C9ABC141}"/>
          </ac:spMkLst>
        </pc:spChg>
        <pc:spChg chg="mod">
          <ac:chgData name="Ohlberger, Jan (DFW)" userId="f0c2ae38-d520-4683-a021-6cf9518efefc" providerId="ADAL" clId="{A7F000C4-ACC0-4247-ABB6-07E333BFE31C}" dt="2023-03-14T14:18:18.692" v="7086" actId="20577"/>
          <ac:spMkLst>
            <pc:docMk/>
            <pc:sldMk cId="1448349389" sldId="445"/>
            <ac:spMk id="248" creationId="{40B72AC5-733C-49F2-AD11-67BD075ED3F3}"/>
          </ac:spMkLst>
        </pc:spChg>
        <pc:grpChg chg="add mod">
          <ac:chgData name="Ohlberger, Jan (DFW)" userId="f0c2ae38-d520-4683-a021-6cf9518efefc" providerId="ADAL" clId="{A7F000C4-ACC0-4247-ABB6-07E333BFE31C}" dt="2023-03-08T22:29:25.903" v="4857" actId="164"/>
          <ac:grpSpMkLst>
            <pc:docMk/>
            <pc:sldMk cId="1448349389" sldId="445"/>
            <ac:grpSpMk id="3" creationId="{8398F597-BF5B-DB17-C006-7450F8B55BB4}"/>
          </ac:grpSpMkLst>
        </pc:grpChg>
        <pc:grpChg chg="add mod">
          <ac:chgData name="Ohlberger, Jan (DFW)" userId="f0c2ae38-d520-4683-a021-6cf9518efefc" providerId="ADAL" clId="{A7F000C4-ACC0-4247-ABB6-07E333BFE31C}" dt="2023-03-08T22:30:26.946" v="4870" actId="164"/>
          <ac:grpSpMkLst>
            <pc:docMk/>
            <pc:sldMk cId="1448349389" sldId="445"/>
            <ac:grpSpMk id="7" creationId="{3037B27D-026F-A1E2-2F98-2A368DEC4B8F}"/>
          </ac:grpSpMkLst>
        </pc:grpChg>
        <pc:grpChg chg="add mod">
          <ac:chgData name="Ohlberger, Jan (DFW)" userId="f0c2ae38-d520-4683-a021-6cf9518efefc" providerId="ADAL" clId="{A7F000C4-ACC0-4247-ABB6-07E333BFE31C}" dt="2023-03-08T22:32:01.144" v="4880" actId="164"/>
          <ac:grpSpMkLst>
            <pc:docMk/>
            <pc:sldMk cId="1448349389" sldId="445"/>
            <ac:grpSpMk id="8" creationId="{CC4A7EAD-048E-8DF5-0A24-4CE2D45C2CA0}"/>
          </ac:grpSpMkLst>
        </pc:grpChg>
        <pc:grpChg chg="add mod">
          <ac:chgData name="Ohlberger, Jan (DFW)" userId="f0c2ae38-d520-4683-a021-6cf9518efefc" providerId="ADAL" clId="{A7F000C4-ACC0-4247-ABB6-07E333BFE31C}" dt="2023-03-08T22:32:01.144" v="4880" actId="164"/>
          <ac:grpSpMkLst>
            <pc:docMk/>
            <pc:sldMk cId="1448349389" sldId="445"/>
            <ac:grpSpMk id="9" creationId="{64AEF278-62E7-5A24-F174-6CD013D04F32}"/>
          </ac:grpSpMkLst>
        </pc:grpChg>
        <pc:grpChg chg="add mod">
          <ac:chgData name="Ohlberger, Jan (DFW)" userId="f0c2ae38-d520-4683-a021-6cf9518efefc" providerId="ADAL" clId="{A7F000C4-ACC0-4247-ABB6-07E333BFE31C}" dt="2023-03-14T21:31:51.465" v="8179" actId="1035"/>
          <ac:grpSpMkLst>
            <pc:docMk/>
            <pc:sldMk cId="1448349389" sldId="445"/>
            <ac:grpSpMk id="10" creationId="{2C96F6A9-E257-544C-54F8-DF855B4BD3FA}"/>
          </ac:grpSpMkLst>
        </pc:grpChg>
        <pc:grpChg chg="add mod">
          <ac:chgData name="Ohlberger, Jan (DFW)" userId="f0c2ae38-d520-4683-a021-6cf9518efefc" providerId="ADAL" clId="{A7F000C4-ACC0-4247-ABB6-07E333BFE31C}" dt="2023-03-14T21:31:51.465" v="8179" actId="1035"/>
          <ac:grpSpMkLst>
            <pc:docMk/>
            <pc:sldMk cId="1448349389" sldId="445"/>
            <ac:grpSpMk id="11" creationId="{FFC59D8D-52F1-E488-6D0E-B580DCF13F65}"/>
          </ac:grpSpMkLst>
        </pc:grpChg>
        <pc:grpChg chg="add del mod">
          <ac:chgData name="Ohlberger, Jan (DFW)" userId="f0c2ae38-d520-4683-a021-6cf9518efefc" providerId="ADAL" clId="{A7F000C4-ACC0-4247-ABB6-07E333BFE31C}" dt="2023-03-08T22:35:36.828" v="4918" actId="478"/>
          <ac:grpSpMkLst>
            <pc:docMk/>
            <pc:sldMk cId="1448349389" sldId="445"/>
            <ac:grpSpMk id="12" creationId="{4A8F3454-3E6B-E0F7-7E32-8EC8A7163E79}"/>
          </ac:grpSpMkLst>
        </pc:grpChg>
        <pc:grpChg chg="mod">
          <ac:chgData name="Ohlberger, Jan (DFW)" userId="f0c2ae38-d520-4683-a021-6cf9518efefc" providerId="ADAL" clId="{A7F000C4-ACC0-4247-ABB6-07E333BFE31C}" dt="2023-03-08T22:33:48.755" v="4893" actId="164"/>
          <ac:grpSpMkLst>
            <pc:docMk/>
            <pc:sldMk cId="1448349389" sldId="445"/>
            <ac:grpSpMk id="24" creationId="{A8BCEEB1-2B05-49CF-9C02-D6C7A5A23536}"/>
          </ac:grpSpMkLst>
        </pc:grpChg>
        <pc:grpChg chg="add del">
          <ac:chgData name="Ohlberger, Jan (DFW)" userId="f0c2ae38-d520-4683-a021-6cf9518efefc" providerId="ADAL" clId="{A7F000C4-ACC0-4247-ABB6-07E333BFE31C}" dt="2023-03-08T22:33:42.602" v="4892" actId="21"/>
          <ac:grpSpMkLst>
            <pc:docMk/>
            <pc:sldMk cId="1448349389" sldId="445"/>
            <ac:grpSpMk id="25" creationId="{A6B4A75C-8515-48F4-B362-1BA57908E5E7}"/>
          </ac:grpSpMkLst>
        </pc:grpChg>
        <pc:grpChg chg="add mod">
          <ac:chgData name="Ohlberger, Jan (DFW)" userId="f0c2ae38-d520-4683-a021-6cf9518efefc" providerId="ADAL" clId="{A7F000C4-ACC0-4247-ABB6-07E333BFE31C}" dt="2023-03-14T21:31:51.465" v="8179" actId="1035"/>
          <ac:grpSpMkLst>
            <pc:docMk/>
            <pc:sldMk cId="1448349389" sldId="445"/>
            <ac:grpSpMk id="47" creationId="{7B381414-9D21-D015-8E3A-255A0E440681}"/>
          </ac:grpSpMkLst>
        </pc:grpChg>
        <pc:grpChg chg="add mod">
          <ac:chgData name="Ohlberger, Jan (DFW)" userId="f0c2ae38-d520-4683-a021-6cf9518efefc" providerId="ADAL" clId="{A7F000C4-ACC0-4247-ABB6-07E333BFE31C}" dt="2023-03-14T21:31:51.465" v="8179" actId="1035"/>
          <ac:grpSpMkLst>
            <pc:docMk/>
            <pc:sldMk cId="1448349389" sldId="445"/>
            <ac:grpSpMk id="48" creationId="{EA7F9052-53D0-AACE-25C7-EBDB4A5E670C}"/>
          </ac:grpSpMkLst>
        </pc:grpChg>
        <pc:grpChg chg="mod">
          <ac:chgData name="Ohlberger, Jan (DFW)" userId="f0c2ae38-d520-4683-a021-6cf9518efefc" providerId="ADAL" clId="{A7F000C4-ACC0-4247-ABB6-07E333BFE31C}" dt="2023-03-08T22:33:48.755" v="4893" actId="164"/>
          <ac:grpSpMkLst>
            <pc:docMk/>
            <pc:sldMk cId="1448349389" sldId="445"/>
            <ac:grpSpMk id="66" creationId="{65E07F21-76DF-46DC-A071-A4E5E64B4D3B}"/>
          </ac:grpSpMkLst>
        </pc:grpChg>
        <pc:grpChg chg="mod">
          <ac:chgData name="Ohlberger, Jan (DFW)" userId="f0c2ae38-d520-4683-a021-6cf9518efefc" providerId="ADAL" clId="{A7F000C4-ACC0-4247-ABB6-07E333BFE31C}" dt="2023-03-08T22:33:48.755" v="4893" actId="164"/>
          <ac:grpSpMkLst>
            <pc:docMk/>
            <pc:sldMk cId="1448349389" sldId="445"/>
            <ac:grpSpMk id="69" creationId="{52F8BD63-69EB-43E5-87C9-401B64CA1CAE}"/>
          </ac:grpSpMkLst>
        </pc:grpChg>
        <pc:grpChg chg="mod">
          <ac:chgData name="Ohlberger, Jan (DFW)" userId="f0c2ae38-d520-4683-a021-6cf9518efefc" providerId="ADAL" clId="{A7F000C4-ACC0-4247-ABB6-07E333BFE31C}" dt="2023-03-08T22:33:48.755" v="4893" actId="164"/>
          <ac:grpSpMkLst>
            <pc:docMk/>
            <pc:sldMk cId="1448349389" sldId="445"/>
            <ac:grpSpMk id="72" creationId="{DC0E3D25-CDEA-464B-A69F-6CD6425F9D03}"/>
          </ac:grpSpMkLst>
        </pc:grpChg>
        <pc:cxnChg chg="mod">
          <ac:chgData name="Ohlberger, Jan (DFW)" userId="f0c2ae38-d520-4683-a021-6cf9518efefc" providerId="ADAL" clId="{A7F000C4-ACC0-4247-ABB6-07E333BFE31C}" dt="2023-03-08T22:31:13.912" v="4874" actId="164"/>
          <ac:cxnSpMkLst>
            <pc:docMk/>
            <pc:sldMk cId="1448349389" sldId="445"/>
            <ac:cxnSpMk id="17" creationId="{42089BDA-0FA3-4D4E-864A-38F504436A42}"/>
          </ac:cxnSpMkLst>
        </pc:cxnChg>
        <pc:cxnChg chg="mod">
          <ac:chgData name="Ohlberger, Jan (DFW)" userId="f0c2ae38-d520-4683-a021-6cf9518efefc" providerId="ADAL" clId="{A7F000C4-ACC0-4247-ABB6-07E333BFE31C}" dt="2023-03-08T22:31:13.912" v="4874" actId="164"/>
          <ac:cxnSpMkLst>
            <pc:docMk/>
            <pc:sldMk cId="1448349389" sldId="445"/>
            <ac:cxnSpMk id="21" creationId="{B2330E22-DB03-4D77-9F06-F9078C37471E}"/>
          </ac:cxnSpMkLst>
        </pc:cxnChg>
        <pc:cxnChg chg="mod">
          <ac:chgData name="Ohlberger, Jan (DFW)" userId="f0c2ae38-d520-4683-a021-6cf9518efefc" providerId="ADAL" clId="{A7F000C4-ACC0-4247-ABB6-07E333BFE31C}" dt="2023-03-08T22:31:06.443" v="4873" actId="164"/>
          <ac:cxnSpMkLst>
            <pc:docMk/>
            <pc:sldMk cId="1448349389" sldId="445"/>
            <ac:cxnSpMk id="53" creationId="{19BB0F35-D9AC-4F7C-8A84-36B8ABCB5E91}"/>
          </ac:cxnSpMkLst>
        </pc:cxnChg>
        <pc:cxnChg chg="mod">
          <ac:chgData name="Ohlberger, Jan (DFW)" userId="f0c2ae38-d520-4683-a021-6cf9518efefc" providerId="ADAL" clId="{A7F000C4-ACC0-4247-ABB6-07E333BFE31C}" dt="2023-03-08T22:31:06.443" v="4873" actId="164"/>
          <ac:cxnSpMkLst>
            <pc:docMk/>
            <pc:sldMk cId="1448349389" sldId="445"/>
            <ac:cxnSpMk id="60" creationId="{34CAC98D-E1EB-4338-A071-239FF6E45DD4}"/>
          </ac:cxnSpMkLst>
        </pc:cxnChg>
        <pc:cxnChg chg="mod">
          <ac:chgData name="Ohlberger, Jan (DFW)" userId="f0c2ae38-d520-4683-a021-6cf9518efefc" providerId="ADAL" clId="{A7F000C4-ACC0-4247-ABB6-07E333BFE31C}" dt="2023-03-08T22:31:06.443" v="4873" actId="164"/>
          <ac:cxnSpMkLst>
            <pc:docMk/>
            <pc:sldMk cId="1448349389" sldId="445"/>
            <ac:cxnSpMk id="61" creationId="{ED687A26-031D-41B6-BDB8-70D966DCE86B}"/>
          </ac:cxnSpMkLst>
        </pc:cxnChg>
        <pc:cxnChg chg="mod">
          <ac:chgData name="Ohlberger, Jan (DFW)" userId="f0c2ae38-d520-4683-a021-6cf9518efefc" providerId="ADAL" clId="{A7F000C4-ACC0-4247-ABB6-07E333BFE31C}" dt="2023-03-08T22:31:06.443" v="4873" actId="164"/>
          <ac:cxnSpMkLst>
            <pc:docMk/>
            <pc:sldMk cId="1448349389" sldId="445"/>
            <ac:cxnSpMk id="62" creationId="{24F34454-3879-4466-BFBC-9A5505388112}"/>
          </ac:cxnSpMkLst>
        </pc:cxnChg>
        <pc:cxnChg chg="mod">
          <ac:chgData name="Ohlberger, Jan (DFW)" userId="f0c2ae38-d520-4683-a021-6cf9518efefc" providerId="ADAL" clId="{A7F000C4-ACC0-4247-ABB6-07E333BFE31C}" dt="2023-03-08T22:31:29.395" v="4875" actId="164"/>
          <ac:cxnSpMkLst>
            <pc:docMk/>
            <pc:sldMk cId="1448349389" sldId="445"/>
            <ac:cxnSpMk id="76" creationId="{9DBFD67D-A88A-4598-866F-FB72B592FB02}"/>
          </ac:cxnSpMkLst>
        </pc:cxnChg>
      </pc:sldChg>
      <pc:sldChg chg="modSp del mod">
        <pc:chgData name="Ohlberger, Jan (DFW)" userId="f0c2ae38-d520-4683-a021-6cf9518efefc" providerId="ADAL" clId="{A7F000C4-ACC0-4247-ABB6-07E333BFE31C}" dt="2023-03-09T23:20:10.151" v="6368" actId="47"/>
        <pc:sldMkLst>
          <pc:docMk/>
          <pc:sldMk cId="1125489363" sldId="446"/>
        </pc:sldMkLst>
        <pc:spChg chg="mod">
          <ac:chgData name="Ohlberger, Jan (DFW)" userId="f0c2ae38-d520-4683-a021-6cf9518efefc" providerId="ADAL" clId="{A7F000C4-ACC0-4247-ABB6-07E333BFE31C}" dt="2023-03-08T22:36:13.837" v="4931" actId="20577"/>
          <ac:spMkLst>
            <pc:docMk/>
            <pc:sldMk cId="1125489363" sldId="446"/>
            <ac:spMk id="9" creationId="{7F65E4F9-2EF2-47A8-8BD9-46CEE915E05C}"/>
          </ac:spMkLst>
        </pc:spChg>
        <pc:spChg chg="mod">
          <ac:chgData name="Ohlberger, Jan (DFW)" userId="f0c2ae38-d520-4683-a021-6cf9518efefc" providerId="ADAL" clId="{A7F000C4-ACC0-4247-ABB6-07E333BFE31C}" dt="2023-03-09T23:07:37.612" v="6186" actId="14100"/>
          <ac:spMkLst>
            <pc:docMk/>
            <pc:sldMk cId="1125489363" sldId="446"/>
            <ac:spMk id="15" creationId="{9B972F64-0EF8-49C6-93B4-F7276ADCF78B}"/>
          </ac:spMkLst>
        </pc:spChg>
        <pc:picChg chg="mod">
          <ac:chgData name="Ohlberger, Jan (DFW)" userId="f0c2ae38-d520-4683-a021-6cf9518efefc" providerId="ADAL" clId="{A7F000C4-ACC0-4247-ABB6-07E333BFE31C}" dt="2023-03-08T22:36:31.016" v="4948" actId="14100"/>
          <ac:picMkLst>
            <pc:docMk/>
            <pc:sldMk cId="1125489363" sldId="446"/>
            <ac:picMk id="6" creationId="{E5239AB3-6EBA-404F-950F-FD6E9CA30625}"/>
          </ac:picMkLst>
        </pc:picChg>
      </pc:sldChg>
      <pc:sldChg chg="addSp delSp modSp add del mod">
        <pc:chgData name="Ohlberger, Jan (DFW)" userId="f0c2ae38-d520-4683-a021-6cf9518efefc" providerId="ADAL" clId="{A7F000C4-ACC0-4247-ABB6-07E333BFE31C}" dt="2023-03-09T23:08:43.234" v="6209" actId="47"/>
        <pc:sldMkLst>
          <pc:docMk/>
          <pc:sldMk cId="517786123" sldId="448"/>
        </pc:sldMkLst>
        <pc:spChg chg="mod">
          <ac:chgData name="Ohlberger, Jan (DFW)" userId="f0c2ae38-d520-4683-a021-6cf9518efefc" providerId="ADAL" clId="{A7F000C4-ACC0-4247-ABB6-07E333BFE31C}" dt="2023-03-09T23:07:48.068" v="6190" actId="14100"/>
          <ac:spMkLst>
            <pc:docMk/>
            <pc:sldMk cId="517786123" sldId="448"/>
            <ac:spMk id="3" creationId="{4E53C3F8-01DA-F0C1-CD8B-3B7F0B0102B2}"/>
          </ac:spMkLst>
        </pc:spChg>
        <pc:spChg chg="mod topLvl">
          <ac:chgData name="Ohlberger, Jan (DFW)" userId="f0c2ae38-d520-4683-a021-6cf9518efefc" providerId="ADAL" clId="{A7F000C4-ACC0-4247-ABB6-07E333BFE31C}" dt="2023-03-07T22:20:56.730" v="1175" actId="255"/>
          <ac:spMkLst>
            <pc:docMk/>
            <pc:sldMk cId="517786123" sldId="448"/>
            <ac:spMk id="7" creationId="{8BB94297-5143-9746-E364-20197EF16F43}"/>
          </ac:spMkLst>
        </pc:spChg>
        <pc:grpChg chg="add del mod">
          <ac:chgData name="Ohlberger, Jan (DFW)" userId="f0c2ae38-d520-4683-a021-6cf9518efefc" providerId="ADAL" clId="{A7F000C4-ACC0-4247-ABB6-07E333BFE31C}" dt="2023-03-07T22:19:54.673" v="1156" actId="165"/>
          <ac:grpSpMkLst>
            <pc:docMk/>
            <pc:sldMk cId="517786123" sldId="448"/>
            <ac:grpSpMk id="4" creationId="{C68D20A0-4EBC-E3FA-D601-6045084F277E}"/>
          </ac:grpSpMkLst>
        </pc:grpChg>
        <pc:picChg chg="mod topLvl">
          <ac:chgData name="Ohlberger, Jan (DFW)" userId="f0c2ae38-d520-4683-a021-6cf9518efefc" providerId="ADAL" clId="{A7F000C4-ACC0-4247-ABB6-07E333BFE31C}" dt="2023-03-07T22:19:54.673" v="1156" actId="165"/>
          <ac:picMkLst>
            <pc:docMk/>
            <pc:sldMk cId="517786123" sldId="448"/>
            <ac:picMk id="6" creationId="{65DD6B55-2006-D679-EE88-007C1B81853A}"/>
          </ac:picMkLst>
        </pc:picChg>
      </pc:sldChg>
      <pc:sldChg chg="addSp modSp del mod modAnim">
        <pc:chgData name="Ohlberger, Jan (DFW)" userId="f0c2ae38-d520-4683-a021-6cf9518efefc" providerId="ADAL" clId="{A7F000C4-ACC0-4247-ABB6-07E333BFE31C}" dt="2023-03-09T23:07:26.951" v="6184" actId="47"/>
        <pc:sldMkLst>
          <pc:docMk/>
          <pc:sldMk cId="2775677668" sldId="449"/>
        </pc:sldMkLst>
        <pc:spChg chg="mod">
          <ac:chgData name="Ohlberger, Jan (DFW)" userId="f0c2ae38-d520-4683-a021-6cf9518efefc" providerId="ADAL" clId="{A7F000C4-ACC0-4247-ABB6-07E333BFE31C}" dt="2023-03-09T23:07:03.081" v="6178" actId="14100"/>
          <ac:spMkLst>
            <pc:docMk/>
            <pc:sldMk cId="2775677668" sldId="449"/>
            <ac:spMk id="14" creationId="{562CABB3-3661-44DF-A072-E819DCCDADF4}"/>
          </ac:spMkLst>
        </pc:spChg>
        <pc:picChg chg="add mod">
          <ac:chgData name="Ohlberger, Jan (DFW)" userId="f0c2ae38-d520-4683-a021-6cf9518efefc" providerId="ADAL" clId="{A7F000C4-ACC0-4247-ABB6-07E333BFE31C}" dt="2023-03-09T23:06:34.669" v="6167"/>
          <ac:picMkLst>
            <pc:docMk/>
            <pc:sldMk cId="2775677668" sldId="449"/>
            <ac:picMk id="3" creationId="{D8486AFE-23E8-51AF-5D0E-2B460BB94B0D}"/>
          </ac:picMkLst>
        </pc:picChg>
        <pc:picChg chg="mod">
          <ac:chgData name="Ohlberger, Jan (DFW)" userId="f0c2ae38-d520-4683-a021-6cf9518efefc" providerId="ADAL" clId="{A7F000C4-ACC0-4247-ABB6-07E333BFE31C}" dt="2023-03-09T23:07:14.934" v="6183" actId="1076"/>
          <ac:picMkLst>
            <pc:docMk/>
            <pc:sldMk cId="2775677668" sldId="449"/>
            <ac:picMk id="4" creationId="{E6375E54-4C4F-43FA-B11F-DCFD649DDD95}"/>
          </ac:picMkLst>
        </pc:picChg>
        <pc:picChg chg="add mod">
          <ac:chgData name="Ohlberger, Jan (DFW)" userId="f0c2ae38-d520-4683-a021-6cf9518efefc" providerId="ADAL" clId="{A7F000C4-ACC0-4247-ABB6-07E333BFE31C}" dt="2023-03-09T23:06:34.669" v="6167"/>
          <ac:picMkLst>
            <pc:docMk/>
            <pc:sldMk cId="2775677668" sldId="449"/>
            <ac:picMk id="5" creationId="{505CA370-AC37-6B80-A510-465C73BA0306}"/>
          </ac:picMkLst>
        </pc:picChg>
        <pc:picChg chg="add mod">
          <ac:chgData name="Ohlberger, Jan (DFW)" userId="f0c2ae38-d520-4683-a021-6cf9518efefc" providerId="ADAL" clId="{A7F000C4-ACC0-4247-ABB6-07E333BFE31C}" dt="2023-03-09T23:06:34.669" v="6167"/>
          <ac:picMkLst>
            <pc:docMk/>
            <pc:sldMk cId="2775677668" sldId="449"/>
            <ac:picMk id="6" creationId="{E667F0D9-6082-6906-35FA-616ACD6005CA}"/>
          </ac:picMkLst>
        </pc:picChg>
      </pc:sldChg>
      <pc:sldChg chg="del">
        <pc:chgData name="Ohlberger, Jan (DFW)" userId="f0c2ae38-d520-4683-a021-6cf9518efefc" providerId="ADAL" clId="{A7F000C4-ACC0-4247-ABB6-07E333BFE31C}" dt="2023-03-08T01:34:25.512" v="1963" actId="47"/>
        <pc:sldMkLst>
          <pc:docMk/>
          <pc:sldMk cId="846575220" sldId="450"/>
        </pc:sldMkLst>
      </pc:sldChg>
      <pc:sldChg chg="addSp delSp modSp add mod delAnim modAnim">
        <pc:chgData name="Ohlberger, Jan (DFW)" userId="f0c2ae38-d520-4683-a021-6cf9518efefc" providerId="ADAL" clId="{A7F000C4-ACC0-4247-ABB6-07E333BFE31C}" dt="2023-03-08T21:32:25.850" v="4589"/>
        <pc:sldMkLst>
          <pc:docMk/>
          <pc:sldMk cId="2531598693" sldId="451"/>
        </pc:sldMkLst>
        <pc:spChg chg="add mod">
          <ac:chgData name="Ohlberger, Jan (DFW)" userId="f0c2ae38-d520-4683-a021-6cf9518efefc" providerId="ADAL" clId="{A7F000C4-ACC0-4247-ABB6-07E333BFE31C}" dt="2023-03-08T21:32:23.473" v="4588" actId="113"/>
          <ac:spMkLst>
            <pc:docMk/>
            <pc:sldMk cId="2531598693" sldId="451"/>
            <ac:spMk id="3" creationId="{C39BD5B3-ADF7-F896-0164-A2EF344E69A6}"/>
          </ac:spMkLst>
        </pc:spChg>
        <pc:spChg chg="mod">
          <ac:chgData name="Ohlberger, Jan (DFW)" userId="f0c2ae38-d520-4683-a021-6cf9518efefc" providerId="ADAL" clId="{A7F000C4-ACC0-4247-ABB6-07E333BFE31C}" dt="2023-03-08T18:25:15.631" v="4066" actId="255"/>
          <ac:spMkLst>
            <pc:docMk/>
            <pc:sldMk cId="2531598693" sldId="451"/>
            <ac:spMk id="5" creationId="{693F7129-7D3B-472B-A387-DCF44B0A0113}"/>
          </ac:spMkLst>
        </pc:spChg>
        <pc:spChg chg="del mod">
          <ac:chgData name="Ohlberger, Jan (DFW)" userId="f0c2ae38-d520-4683-a021-6cf9518efefc" providerId="ADAL" clId="{A7F000C4-ACC0-4247-ABB6-07E333BFE31C}" dt="2023-03-08T01:20:40.056" v="1724" actId="478"/>
          <ac:spMkLst>
            <pc:docMk/>
            <pc:sldMk cId="2531598693" sldId="451"/>
            <ac:spMk id="6" creationId="{F5603BD0-4A4F-4CED-82F3-851C2E9A5475}"/>
          </ac:spMkLst>
        </pc:spChg>
        <pc:spChg chg="del">
          <ac:chgData name="Ohlberger, Jan (DFW)" userId="f0c2ae38-d520-4683-a021-6cf9518efefc" providerId="ADAL" clId="{A7F000C4-ACC0-4247-ABB6-07E333BFE31C}" dt="2023-03-07T16:51:14.918" v="655" actId="478"/>
          <ac:spMkLst>
            <pc:docMk/>
            <pc:sldMk cId="2531598693" sldId="451"/>
            <ac:spMk id="7" creationId="{79186083-2ED2-4A85-B95F-1FFE2B957F47}"/>
          </ac:spMkLst>
        </pc:spChg>
        <pc:spChg chg="add del mod">
          <ac:chgData name="Ohlberger, Jan (DFW)" userId="f0c2ae38-d520-4683-a021-6cf9518efefc" providerId="ADAL" clId="{A7F000C4-ACC0-4247-ABB6-07E333BFE31C}" dt="2023-03-08T21:31:32.459" v="4567" actId="21"/>
          <ac:spMkLst>
            <pc:docMk/>
            <pc:sldMk cId="2531598693" sldId="451"/>
            <ac:spMk id="8" creationId="{8F224E8D-F53C-FB7D-7500-083ABCA4C655}"/>
          </ac:spMkLst>
        </pc:spChg>
        <pc:spChg chg="add mod">
          <ac:chgData name="Ohlberger, Jan (DFW)" userId="f0c2ae38-d520-4683-a021-6cf9518efefc" providerId="ADAL" clId="{A7F000C4-ACC0-4247-ABB6-07E333BFE31C}" dt="2023-03-08T21:32:12.849" v="4585" actId="164"/>
          <ac:spMkLst>
            <pc:docMk/>
            <pc:sldMk cId="2531598693" sldId="451"/>
            <ac:spMk id="10" creationId="{64D0A29B-DEC1-A545-1F44-E774738E2573}"/>
          </ac:spMkLst>
        </pc:spChg>
        <pc:spChg chg="add del mod">
          <ac:chgData name="Ohlberger, Jan (DFW)" userId="f0c2ae38-d520-4683-a021-6cf9518efefc" providerId="ADAL" clId="{A7F000C4-ACC0-4247-ABB6-07E333BFE31C}" dt="2023-03-08T05:39:11.081" v="3251" actId="478"/>
          <ac:spMkLst>
            <pc:docMk/>
            <pc:sldMk cId="2531598693" sldId="451"/>
            <ac:spMk id="12" creationId="{E09ADE2E-99D0-202A-ED61-6976CCB3A0B9}"/>
          </ac:spMkLst>
        </pc:spChg>
        <pc:spChg chg="add mod">
          <ac:chgData name="Ohlberger, Jan (DFW)" userId="f0c2ae38-d520-4683-a021-6cf9518efefc" providerId="ADAL" clId="{A7F000C4-ACC0-4247-ABB6-07E333BFE31C}" dt="2023-03-08T05:29:53.799" v="2765" actId="20577"/>
          <ac:spMkLst>
            <pc:docMk/>
            <pc:sldMk cId="2531598693" sldId="451"/>
            <ac:spMk id="14" creationId="{B886A209-BDF8-CE8E-E414-2002CBB3CA04}"/>
          </ac:spMkLst>
        </pc:spChg>
        <pc:spChg chg="mod">
          <ac:chgData name="Ohlberger, Jan (DFW)" userId="f0c2ae38-d520-4683-a021-6cf9518efefc" providerId="ADAL" clId="{A7F000C4-ACC0-4247-ABB6-07E333BFE31C}" dt="2023-03-08T21:32:25.850" v="4589"/>
          <ac:spMkLst>
            <pc:docMk/>
            <pc:sldMk cId="2531598693" sldId="451"/>
            <ac:spMk id="16" creationId="{5DCE8FEF-449C-87B8-727D-6E9D4620F0F5}"/>
          </ac:spMkLst>
        </pc:spChg>
        <pc:spChg chg="add del mod">
          <ac:chgData name="Ohlberger, Jan (DFW)" userId="f0c2ae38-d520-4683-a021-6cf9518efefc" providerId="ADAL" clId="{A7F000C4-ACC0-4247-ABB6-07E333BFE31C}" dt="2023-03-08T05:39:12.483" v="3252" actId="478"/>
          <ac:spMkLst>
            <pc:docMk/>
            <pc:sldMk cId="2531598693" sldId="451"/>
            <ac:spMk id="16" creationId="{DD874637-2905-FAE6-1A66-1F316CA4CD4D}"/>
          </ac:spMkLst>
        </pc:spChg>
        <pc:spChg chg="add del mod">
          <ac:chgData name="Ohlberger, Jan (DFW)" userId="f0c2ae38-d520-4683-a021-6cf9518efefc" providerId="ADAL" clId="{A7F000C4-ACC0-4247-ABB6-07E333BFE31C}" dt="2023-03-08T18:38:14.698" v="4193" actId="478"/>
          <ac:spMkLst>
            <pc:docMk/>
            <pc:sldMk cId="2531598693" sldId="451"/>
            <ac:spMk id="17" creationId="{16EBA0FE-F065-E112-65B0-6A6C314D4A09}"/>
          </ac:spMkLst>
        </pc:spChg>
        <pc:grpChg chg="add del mod">
          <ac:chgData name="Ohlberger, Jan (DFW)" userId="f0c2ae38-d520-4683-a021-6cf9518efefc" providerId="ADAL" clId="{A7F000C4-ACC0-4247-ABB6-07E333BFE31C}" dt="2023-03-08T21:32:18.796" v="4587" actId="21"/>
          <ac:grpSpMkLst>
            <pc:docMk/>
            <pc:sldMk cId="2531598693" sldId="451"/>
            <ac:grpSpMk id="11" creationId="{1BEFC0A9-D878-F231-E9A4-F35617590EBF}"/>
          </ac:grpSpMkLst>
        </pc:grpChg>
        <pc:grpChg chg="add mod">
          <ac:chgData name="Ohlberger, Jan (DFW)" userId="f0c2ae38-d520-4683-a021-6cf9518efefc" providerId="ADAL" clId="{A7F000C4-ACC0-4247-ABB6-07E333BFE31C}" dt="2023-03-08T21:32:25.850" v="4589"/>
          <ac:grpSpMkLst>
            <pc:docMk/>
            <pc:sldMk cId="2531598693" sldId="451"/>
            <ac:grpSpMk id="12" creationId="{CAC04AF3-166B-5F27-43F3-D4F58C70B5D2}"/>
          </ac:grpSpMkLst>
        </pc:grpChg>
        <pc:picChg chg="add mod ord">
          <ac:chgData name="Ohlberger, Jan (DFW)" userId="f0c2ae38-d520-4683-a021-6cf9518efefc" providerId="ADAL" clId="{A7F000C4-ACC0-4247-ABB6-07E333BFE31C}" dt="2023-03-08T21:17:48.740" v="4541" actId="167"/>
          <ac:picMkLst>
            <pc:docMk/>
            <pc:sldMk cId="2531598693" sldId="451"/>
            <ac:picMk id="6" creationId="{08970859-3C4B-221D-650B-8CD94587984F}"/>
          </ac:picMkLst>
        </pc:picChg>
        <pc:picChg chg="add mod">
          <ac:chgData name="Ohlberger, Jan (DFW)" userId="f0c2ae38-d520-4683-a021-6cf9518efefc" providerId="ADAL" clId="{A7F000C4-ACC0-4247-ABB6-07E333BFE31C}" dt="2023-03-08T21:32:12.849" v="4585" actId="164"/>
          <ac:picMkLst>
            <pc:docMk/>
            <pc:sldMk cId="2531598693" sldId="451"/>
            <ac:picMk id="7" creationId="{33713AEE-B9BA-C2A6-F34D-AC2BEB5C556B}"/>
          </ac:picMkLst>
        </pc:picChg>
        <pc:picChg chg="del">
          <ac:chgData name="Ohlberger, Jan (DFW)" userId="f0c2ae38-d520-4683-a021-6cf9518efefc" providerId="ADAL" clId="{A7F000C4-ACC0-4247-ABB6-07E333BFE31C}" dt="2023-03-07T16:49:52.380" v="566" actId="478"/>
          <ac:picMkLst>
            <pc:docMk/>
            <pc:sldMk cId="2531598693" sldId="451"/>
            <ac:picMk id="8" creationId="{F2E43F5B-F072-4E02-A13E-89BF27243BD7}"/>
          </ac:picMkLst>
        </pc:picChg>
        <pc:picChg chg="add del mod">
          <ac:chgData name="Ohlberger, Jan (DFW)" userId="f0c2ae38-d520-4683-a021-6cf9518efefc" providerId="ADAL" clId="{A7F000C4-ACC0-4247-ABB6-07E333BFE31C}" dt="2023-03-08T01:11:00.177" v="1481" actId="478"/>
          <ac:picMkLst>
            <pc:docMk/>
            <pc:sldMk cId="2531598693" sldId="451"/>
            <ac:picMk id="10" creationId="{C6BB2ACB-2675-2684-F86F-35A71C16BED0}"/>
          </ac:picMkLst>
        </pc:picChg>
        <pc:picChg chg="mod">
          <ac:chgData name="Ohlberger, Jan (DFW)" userId="f0c2ae38-d520-4683-a021-6cf9518efefc" providerId="ADAL" clId="{A7F000C4-ACC0-4247-ABB6-07E333BFE31C}" dt="2023-03-08T21:32:25.850" v="4589"/>
          <ac:picMkLst>
            <pc:docMk/>
            <pc:sldMk cId="2531598693" sldId="451"/>
            <ac:picMk id="13" creationId="{2A077392-F381-CF24-A2E8-77821FA219BC}"/>
          </ac:picMkLst>
        </pc:picChg>
        <pc:picChg chg="add del mod">
          <ac:chgData name="Ohlberger, Jan (DFW)" userId="f0c2ae38-d520-4683-a021-6cf9518efefc" providerId="ADAL" clId="{A7F000C4-ACC0-4247-ABB6-07E333BFE31C}" dt="2023-03-08T04:53:35.702" v="2082" actId="478"/>
          <ac:picMkLst>
            <pc:docMk/>
            <pc:sldMk cId="2531598693" sldId="451"/>
            <ac:picMk id="13" creationId="{6CB0AFC1-251B-0F69-B490-C55C4A0C70D2}"/>
          </ac:picMkLst>
        </pc:picChg>
        <pc:picChg chg="add del mod ord">
          <ac:chgData name="Ohlberger, Jan (DFW)" userId="f0c2ae38-d520-4683-a021-6cf9518efefc" providerId="ADAL" clId="{A7F000C4-ACC0-4247-ABB6-07E333BFE31C}" dt="2023-03-08T21:17:51.344" v="4542" actId="478"/>
          <ac:picMkLst>
            <pc:docMk/>
            <pc:sldMk cId="2531598693" sldId="451"/>
            <ac:picMk id="15" creationId="{7BD84695-9151-C792-635E-A6D3CF373243}"/>
          </ac:picMkLst>
        </pc:picChg>
      </pc:sldChg>
      <pc:sldChg chg="addSp delSp modSp new del mod delAnim modAnim">
        <pc:chgData name="Ohlberger, Jan (DFW)" userId="f0c2ae38-d520-4683-a021-6cf9518efefc" providerId="ADAL" clId="{A7F000C4-ACC0-4247-ABB6-07E333BFE31C}" dt="2023-03-14T18:15:26.148" v="7648" actId="47"/>
        <pc:sldMkLst>
          <pc:docMk/>
          <pc:sldMk cId="1251438463" sldId="452"/>
        </pc:sldMkLst>
        <pc:spChg chg="del">
          <ac:chgData name="Ohlberger, Jan (DFW)" userId="f0c2ae38-d520-4683-a021-6cf9518efefc" providerId="ADAL" clId="{A7F000C4-ACC0-4247-ABB6-07E333BFE31C}" dt="2023-03-08T05:11:48.711" v="2185" actId="478"/>
          <ac:spMkLst>
            <pc:docMk/>
            <pc:sldMk cId="1251438463" sldId="452"/>
            <ac:spMk id="2" creationId="{0213C676-A1D0-E32B-82E5-E195F79888F0}"/>
          </ac:spMkLst>
        </pc:spChg>
        <pc:spChg chg="add mod ord">
          <ac:chgData name="Ohlberger, Jan (DFW)" userId="f0c2ae38-d520-4683-a021-6cf9518efefc" providerId="ADAL" clId="{A7F000C4-ACC0-4247-ABB6-07E333BFE31C}" dt="2023-03-14T14:47:02.077" v="7579" actId="164"/>
          <ac:spMkLst>
            <pc:docMk/>
            <pc:sldMk cId="1251438463" sldId="452"/>
            <ac:spMk id="2" creationId="{CC2B6E4D-015C-0220-267D-4512C133723F}"/>
          </ac:spMkLst>
        </pc:spChg>
        <pc:spChg chg="del">
          <ac:chgData name="Ohlberger, Jan (DFW)" userId="f0c2ae38-d520-4683-a021-6cf9518efefc" providerId="ADAL" clId="{A7F000C4-ACC0-4247-ABB6-07E333BFE31C}" dt="2023-03-08T05:11:46.978" v="2184" actId="478"/>
          <ac:spMkLst>
            <pc:docMk/>
            <pc:sldMk cId="1251438463" sldId="452"/>
            <ac:spMk id="3" creationId="{FAE38713-103C-BE03-297E-45CC3F5825FE}"/>
          </ac:spMkLst>
        </pc:spChg>
        <pc:spChg chg="mod">
          <ac:chgData name="Ohlberger, Jan (DFW)" userId="f0c2ae38-d520-4683-a021-6cf9518efefc" providerId="ADAL" clId="{A7F000C4-ACC0-4247-ABB6-07E333BFE31C}" dt="2023-03-08T23:06:21.202" v="5039" actId="1037"/>
          <ac:spMkLst>
            <pc:docMk/>
            <pc:sldMk cId="1251438463" sldId="452"/>
            <ac:spMk id="4" creationId="{89D43782-C2F0-3A6F-F0F3-6C2CC871BDB4}"/>
          </ac:spMkLst>
        </pc:spChg>
        <pc:spChg chg="add mod">
          <ac:chgData name="Ohlberger, Jan (DFW)" userId="f0c2ae38-d520-4683-a021-6cf9518efefc" providerId="ADAL" clId="{A7F000C4-ACC0-4247-ABB6-07E333BFE31C}" dt="2023-03-14T14:47:02.077" v="7579" actId="164"/>
          <ac:spMkLst>
            <pc:docMk/>
            <pc:sldMk cId="1251438463" sldId="452"/>
            <ac:spMk id="5" creationId="{F925A520-4CCF-B669-AB36-35D2C75DF630}"/>
          </ac:spMkLst>
        </pc:spChg>
        <pc:spChg chg="add mod">
          <ac:chgData name="Ohlberger, Jan (DFW)" userId="f0c2ae38-d520-4683-a021-6cf9518efefc" providerId="ADAL" clId="{A7F000C4-ACC0-4247-ABB6-07E333BFE31C}" dt="2023-03-14T14:47:02.077" v="7579" actId="164"/>
          <ac:spMkLst>
            <pc:docMk/>
            <pc:sldMk cId="1251438463" sldId="452"/>
            <ac:spMk id="6" creationId="{0381086E-5B99-CDBF-760E-2BE9CB1CFCD4}"/>
          </ac:spMkLst>
        </pc:spChg>
        <pc:spChg chg="add mod">
          <ac:chgData name="Ohlberger, Jan (DFW)" userId="f0c2ae38-d520-4683-a021-6cf9518efefc" providerId="ADAL" clId="{A7F000C4-ACC0-4247-ABB6-07E333BFE31C}" dt="2023-03-14T14:47:02.077" v="7579" actId="164"/>
          <ac:spMkLst>
            <pc:docMk/>
            <pc:sldMk cId="1251438463" sldId="452"/>
            <ac:spMk id="8" creationId="{842B1A7F-C52B-BC50-40AF-224D4C94D74E}"/>
          </ac:spMkLst>
        </pc:spChg>
        <pc:spChg chg="add del mod topLvl">
          <ac:chgData name="Ohlberger, Jan (DFW)" userId="f0c2ae38-d520-4683-a021-6cf9518efefc" providerId="ADAL" clId="{A7F000C4-ACC0-4247-ABB6-07E333BFE31C}" dt="2023-03-14T04:45:37.648" v="6553" actId="478"/>
          <ac:spMkLst>
            <pc:docMk/>
            <pc:sldMk cId="1251438463" sldId="452"/>
            <ac:spMk id="9" creationId="{D68C4BDF-B3F3-F299-9689-895511E9562E}"/>
          </ac:spMkLst>
        </pc:spChg>
        <pc:spChg chg="add del mod topLvl">
          <ac:chgData name="Ohlberger, Jan (DFW)" userId="f0c2ae38-d520-4683-a021-6cf9518efefc" providerId="ADAL" clId="{A7F000C4-ACC0-4247-ABB6-07E333BFE31C}" dt="2023-03-14T04:45:51.944" v="6556" actId="478"/>
          <ac:spMkLst>
            <pc:docMk/>
            <pc:sldMk cId="1251438463" sldId="452"/>
            <ac:spMk id="10" creationId="{A33590BF-1C0D-F318-B0DE-61D11A713FDC}"/>
          </ac:spMkLst>
        </pc:spChg>
        <pc:spChg chg="add mod">
          <ac:chgData name="Ohlberger, Jan (DFW)" userId="f0c2ae38-d520-4683-a021-6cf9518efefc" providerId="ADAL" clId="{A7F000C4-ACC0-4247-ABB6-07E333BFE31C}" dt="2023-03-08T05:15:50.446" v="2237" actId="20577"/>
          <ac:spMkLst>
            <pc:docMk/>
            <pc:sldMk cId="1251438463" sldId="452"/>
            <ac:spMk id="11" creationId="{12610172-B8BE-7E53-C331-C1474F3E1D2E}"/>
          </ac:spMkLst>
        </pc:spChg>
        <pc:spChg chg="add mod">
          <ac:chgData name="Ohlberger, Jan (DFW)" userId="f0c2ae38-d520-4683-a021-6cf9518efefc" providerId="ADAL" clId="{A7F000C4-ACC0-4247-ABB6-07E333BFE31C}" dt="2023-03-14T14:42:38.072" v="7516" actId="14100"/>
          <ac:spMkLst>
            <pc:docMk/>
            <pc:sldMk cId="1251438463" sldId="452"/>
            <ac:spMk id="12" creationId="{A0049978-B15C-EAAE-1E8D-42C01CB7D687}"/>
          </ac:spMkLst>
        </pc:spChg>
        <pc:spChg chg="add del mod topLvl">
          <ac:chgData name="Ohlberger, Jan (DFW)" userId="f0c2ae38-d520-4683-a021-6cf9518efefc" providerId="ADAL" clId="{A7F000C4-ACC0-4247-ABB6-07E333BFE31C}" dt="2023-03-14T04:45:39.367" v="6554" actId="478"/>
          <ac:spMkLst>
            <pc:docMk/>
            <pc:sldMk cId="1251438463" sldId="452"/>
            <ac:spMk id="13" creationId="{9C28FDC4-4BCB-34BB-2C79-62B52DD5A789}"/>
          </ac:spMkLst>
        </pc:spChg>
        <pc:spChg chg="add del mod topLvl">
          <ac:chgData name="Ohlberger, Jan (DFW)" userId="f0c2ae38-d520-4683-a021-6cf9518efefc" providerId="ADAL" clId="{A7F000C4-ACC0-4247-ABB6-07E333BFE31C}" dt="2023-03-14T14:36:08.044" v="7294" actId="478"/>
          <ac:spMkLst>
            <pc:docMk/>
            <pc:sldMk cId="1251438463" sldId="452"/>
            <ac:spMk id="14" creationId="{5BC53DCF-E053-C0F4-A012-5473F1B713B2}"/>
          </ac:spMkLst>
        </pc:spChg>
        <pc:spChg chg="add del mod topLvl">
          <ac:chgData name="Ohlberger, Jan (DFW)" userId="f0c2ae38-d520-4683-a021-6cf9518efefc" providerId="ADAL" clId="{A7F000C4-ACC0-4247-ABB6-07E333BFE31C}" dt="2023-03-14T14:36:04.916" v="7293" actId="478"/>
          <ac:spMkLst>
            <pc:docMk/>
            <pc:sldMk cId="1251438463" sldId="452"/>
            <ac:spMk id="15" creationId="{FB8A15FE-7B7B-54B7-E5AF-BBAE092F67F4}"/>
          </ac:spMkLst>
        </pc:spChg>
        <pc:spChg chg="add del mod">
          <ac:chgData name="Ohlberger, Jan (DFW)" userId="f0c2ae38-d520-4683-a021-6cf9518efefc" providerId="ADAL" clId="{A7F000C4-ACC0-4247-ABB6-07E333BFE31C}" dt="2023-03-14T14:42:12.120" v="7513" actId="478"/>
          <ac:spMkLst>
            <pc:docMk/>
            <pc:sldMk cId="1251438463" sldId="452"/>
            <ac:spMk id="16" creationId="{FDB12E02-DC95-A853-EC56-6B6E13BD2A2A}"/>
          </ac:spMkLst>
        </pc:spChg>
        <pc:spChg chg="add mod">
          <ac:chgData name="Ohlberger, Jan (DFW)" userId="f0c2ae38-d520-4683-a021-6cf9518efefc" providerId="ADAL" clId="{A7F000C4-ACC0-4247-ABB6-07E333BFE31C}" dt="2023-03-08T05:24:03.324" v="2544"/>
          <ac:spMkLst>
            <pc:docMk/>
            <pc:sldMk cId="1251438463" sldId="452"/>
            <ac:spMk id="17" creationId="{0C774289-111E-86E3-9C88-1F51DD656FC1}"/>
          </ac:spMkLst>
        </pc:spChg>
        <pc:spChg chg="add del mod">
          <ac:chgData name="Ohlberger, Jan (DFW)" userId="f0c2ae38-d520-4683-a021-6cf9518efefc" providerId="ADAL" clId="{A7F000C4-ACC0-4247-ABB6-07E333BFE31C}" dt="2023-03-14T14:42:13.557" v="7514" actId="478"/>
          <ac:spMkLst>
            <pc:docMk/>
            <pc:sldMk cId="1251438463" sldId="452"/>
            <ac:spMk id="18" creationId="{359B3DBE-A473-4360-E31F-775083605A94}"/>
          </ac:spMkLst>
        </pc:spChg>
        <pc:spChg chg="add mod">
          <ac:chgData name="Ohlberger, Jan (DFW)" userId="f0c2ae38-d520-4683-a021-6cf9518efefc" providerId="ADAL" clId="{A7F000C4-ACC0-4247-ABB6-07E333BFE31C}" dt="2023-03-14T18:15:06.546" v="7647" actId="14100"/>
          <ac:spMkLst>
            <pc:docMk/>
            <pc:sldMk cId="1251438463" sldId="452"/>
            <ac:spMk id="20" creationId="{737554F3-5BE9-29DF-2970-5ACBE56E0E0D}"/>
          </ac:spMkLst>
        </pc:spChg>
        <pc:spChg chg="add mod">
          <ac:chgData name="Ohlberger, Jan (DFW)" userId="f0c2ae38-d520-4683-a021-6cf9518efefc" providerId="ADAL" clId="{A7F000C4-ACC0-4247-ABB6-07E333BFE31C}" dt="2023-03-14T14:45:15.833" v="7575" actId="207"/>
          <ac:spMkLst>
            <pc:docMk/>
            <pc:sldMk cId="1251438463" sldId="452"/>
            <ac:spMk id="21" creationId="{EB51013E-C40B-4404-B69A-FCF16C2CA3E2}"/>
          </ac:spMkLst>
        </pc:spChg>
        <pc:spChg chg="add mod">
          <ac:chgData name="Ohlberger, Jan (DFW)" userId="f0c2ae38-d520-4683-a021-6cf9518efefc" providerId="ADAL" clId="{A7F000C4-ACC0-4247-ABB6-07E333BFE31C}" dt="2023-03-14T14:45:15.833" v="7575" actId="207"/>
          <ac:spMkLst>
            <pc:docMk/>
            <pc:sldMk cId="1251438463" sldId="452"/>
            <ac:spMk id="22" creationId="{A8E26B9F-95F1-9179-43E2-F612185DD8B1}"/>
          </ac:spMkLst>
        </pc:spChg>
        <pc:spChg chg="add mod">
          <ac:chgData name="Ohlberger, Jan (DFW)" userId="f0c2ae38-d520-4683-a021-6cf9518efefc" providerId="ADAL" clId="{A7F000C4-ACC0-4247-ABB6-07E333BFE31C}" dt="2023-03-14T14:45:15.833" v="7575" actId="207"/>
          <ac:spMkLst>
            <pc:docMk/>
            <pc:sldMk cId="1251438463" sldId="452"/>
            <ac:spMk id="23" creationId="{1CC51039-2538-2E89-68B3-74852DABE76E}"/>
          </ac:spMkLst>
        </pc:spChg>
        <pc:spChg chg="add mod">
          <ac:chgData name="Ohlberger, Jan (DFW)" userId="f0c2ae38-d520-4683-a021-6cf9518efefc" providerId="ADAL" clId="{A7F000C4-ACC0-4247-ABB6-07E333BFE31C}" dt="2023-03-14T14:45:15.833" v="7575" actId="207"/>
          <ac:spMkLst>
            <pc:docMk/>
            <pc:sldMk cId="1251438463" sldId="452"/>
            <ac:spMk id="24" creationId="{02C22D88-136C-2856-0EC5-386C97B19FC2}"/>
          </ac:spMkLst>
        </pc:spChg>
        <pc:grpChg chg="add del mod">
          <ac:chgData name="Ohlberger, Jan (DFW)" userId="f0c2ae38-d520-4683-a021-6cf9518efefc" providerId="ADAL" clId="{A7F000C4-ACC0-4247-ABB6-07E333BFE31C}" dt="2023-03-08T23:04:31.468" v="4951" actId="165"/>
          <ac:grpSpMkLst>
            <pc:docMk/>
            <pc:sldMk cId="1251438463" sldId="452"/>
            <ac:grpSpMk id="16" creationId="{F3FB06EA-AE27-09EC-5BE3-C7C83CCE4CE4}"/>
          </ac:grpSpMkLst>
        </pc:grpChg>
        <pc:grpChg chg="add del mod">
          <ac:chgData name="Ohlberger, Jan (DFW)" userId="f0c2ae38-d520-4683-a021-6cf9518efefc" providerId="ADAL" clId="{A7F000C4-ACC0-4247-ABB6-07E333BFE31C}" dt="2023-03-14T14:46:28.580" v="7576" actId="478"/>
          <ac:grpSpMkLst>
            <pc:docMk/>
            <pc:sldMk cId="1251438463" sldId="452"/>
            <ac:grpSpMk id="25" creationId="{E677824A-8922-1BD5-2C42-72BF00AED409}"/>
          </ac:grpSpMkLst>
        </pc:grpChg>
        <pc:grpChg chg="add mod">
          <ac:chgData name="Ohlberger, Jan (DFW)" userId="f0c2ae38-d520-4683-a021-6cf9518efefc" providerId="ADAL" clId="{A7F000C4-ACC0-4247-ABB6-07E333BFE31C}" dt="2023-03-14T14:47:02.077" v="7579" actId="164"/>
          <ac:grpSpMkLst>
            <pc:docMk/>
            <pc:sldMk cId="1251438463" sldId="452"/>
            <ac:grpSpMk id="26" creationId="{F770F1E6-6678-F28F-67E8-7BA66B6370E7}"/>
          </ac:grpSpMkLst>
        </pc:grpChg>
        <pc:grpChg chg="add del mod">
          <ac:chgData name="Ohlberger, Jan (DFW)" userId="f0c2ae38-d520-4683-a021-6cf9518efefc" providerId="ADAL" clId="{A7F000C4-ACC0-4247-ABB6-07E333BFE31C}" dt="2023-03-14T18:14:46.695" v="7646" actId="478"/>
          <ac:grpSpMkLst>
            <pc:docMk/>
            <pc:sldMk cId="1251438463" sldId="452"/>
            <ac:grpSpMk id="27" creationId="{3184C9E4-A2E2-1D60-11B0-C8D469F77782}"/>
          </ac:grpSpMkLst>
        </pc:grpChg>
        <pc:picChg chg="add mod ord modCrop">
          <ac:chgData name="Ohlberger, Jan (DFW)" userId="f0c2ae38-d520-4683-a021-6cf9518efefc" providerId="ADAL" clId="{A7F000C4-ACC0-4247-ABB6-07E333BFE31C}" dt="2023-03-14T14:46:35.705" v="7577" actId="164"/>
          <ac:picMkLst>
            <pc:docMk/>
            <pc:sldMk cId="1251438463" sldId="452"/>
            <ac:picMk id="3" creationId="{2CF487CC-7DA9-3B22-01E0-2BA3CE38C9FC}"/>
          </ac:picMkLst>
        </pc:picChg>
        <pc:picChg chg="add del mod topLvl modCrop">
          <ac:chgData name="Ohlberger, Jan (DFW)" userId="f0c2ae38-d520-4683-a021-6cf9518efefc" providerId="ADAL" clId="{A7F000C4-ACC0-4247-ABB6-07E333BFE31C}" dt="2023-03-08T23:06:39.973" v="5048" actId="478"/>
          <ac:picMkLst>
            <pc:docMk/>
            <pc:sldMk cId="1251438463" sldId="452"/>
            <ac:picMk id="6" creationId="{D0C11D29-08CD-0579-8566-F51112962763}"/>
          </ac:picMkLst>
        </pc:picChg>
        <pc:picChg chg="add mod ord modCrop">
          <ac:chgData name="Ohlberger, Jan (DFW)" userId="f0c2ae38-d520-4683-a021-6cf9518efefc" providerId="ADAL" clId="{A7F000C4-ACC0-4247-ABB6-07E333BFE31C}" dt="2023-03-14T14:46:35.705" v="7577" actId="164"/>
          <ac:picMkLst>
            <pc:docMk/>
            <pc:sldMk cId="1251438463" sldId="452"/>
            <ac:picMk id="7" creationId="{1363DB8E-DF4A-0DBE-51E7-C25842F78114}"/>
          </ac:picMkLst>
        </pc:picChg>
        <pc:picChg chg="add del mod topLvl modCrop">
          <ac:chgData name="Ohlberger, Jan (DFW)" userId="f0c2ae38-d520-4683-a021-6cf9518efefc" providerId="ADAL" clId="{A7F000C4-ACC0-4247-ABB6-07E333BFE31C}" dt="2023-03-08T23:04:52.201" v="4964" actId="478"/>
          <ac:picMkLst>
            <pc:docMk/>
            <pc:sldMk cId="1251438463" sldId="452"/>
            <ac:picMk id="8" creationId="{03F24454-3F24-4939-6EEF-C1A354CD47A6}"/>
          </ac:picMkLst>
        </pc:picChg>
      </pc:sldChg>
      <pc:sldChg chg="delSp add del setBg delDesignElem">
        <pc:chgData name="Ohlberger, Jan (DFW)" userId="f0c2ae38-d520-4683-a021-6cf9518efefc" providerId="ADAL" clId="{A7F000C4-ACC0-4247-ABB6-07E333BFE31C}" dt="2023-03-09T23:05:03.376" v="6166" actId="47"/>
        <pc:sldMkLst>
          <pc:docMk/>
          <pc:sldMk cId="1913778327" sldId="453"/>
        </pc:sldMkLst>
        <pc:spChg chg="del">
          <ac:chgData name="Ohlberger, Jan (DFW)" userId="f0c2ae38-d520-4683-a021-6cf9518efefc" providerId="ADAL" clId="{A7F000C4-ACC0-4247-ABB6-07E333BFE31C}" dt="2023-03-08T05:20:57.462" v="2325"/>
          <ac:spMkLst>
            <pc:docMk/>
            <pc:sldMk cId="1913778327" sldId="453"/>
            <ac:spMk id="8" creationId="{66B332A4-D438-4773-A77F-5ED49A448D9D}"/>
          </ac:spMkLst>
        </pc:spChg>
        <pc:spChg chg="del">
          <ac:chgData name="Ohlberger, Jan (DFW)" userId="f0c2ae38-d520-4683-a021-6cf9518efefc" providerId="ADAL" clId="{A7F000C4-ACC0-4247-ABB6-07E333BFE31C}" dt="2023-03-08T05:20:57.462" v="2325"/>
          <ac:spMkLst>
            <pc:docMk/>
            <pc:sldMk cId="1913778327" sldId="453"/>
            <ac:spMk id="10" creationId="{DF9AD32D-FF05-44F4-BD4D-9CEE89B71EB9}"/>
          </ac:spMkLst>
        </pc:spChg>
      </pc:sldChg>
      <pc:sldChg chg="add del">
        <pc:chgData name="Ohlberger, Jan (DFW)" userId="f0c2ae38-d520-4683-a021-6cf9518efefc" providerId="ADAL" clId="{A7F000C4-ACC0-4247-ABB6-07E333BFE31C}" dt="2023-03-09T23:05:03.376" v="6166" actId="47"/>
        <pc:sldMkLst>
          <pc:docMk/>
          <pc:sldMk cId="741653208" sldId="454"/>
        </pc:sldMkLst>
      </pc:sldChg>
      <pc:sldChg chg="addSp delSp modSp add mod addAnim delAnim modAnim">
        <pc:chgData name="Ohlberger, Jan (DFW)" userId="f0c2ae38-d520-4683-a021-6cf9518efefc" providerId="ADAL" clId="{A7F000C4-ACC0-4247-ABB6-07E333BFE31C}" dt="2023-03-08T21:21:13.715" v="4555" actId="206"/>
        <pc:sldMkLst>
          <pc:docMk/>
          <pc:sldMk cId="3542328335" sldId="455"/>
        </pc:sldMkLst>
        <pc:spChg chg="mod">
          <ac:chgData name="Ohlberger, Jan (DFW)" userId="f0c2ae38-d520-4683-a021-6cf9518efefc" providerId="ADAL" clId="{A7F000C4-ACC0-4247-ABB6-07E333BFE31C}" dt="2023-03-08T18:25:10.882" v="4065" actId="255"/>
          <ac:spMkLst>
            <pc:docMk/>
            <pc:sldMk cId="3542328335" sldId="455"/>
            <ac:spMk id="6" creationId="{E136C811-869F-4ADB-A7DA-709788198B8D}"/>
          </ac:spMkLst>
        </pc:spChg>
        <pc:spChg chg="mod ord">
          <ac:chgData name="Ohlberger, Jan (DFW)" userId="f0c2ae38-d520-4683-a021-6cf9518efefc" providerId="ADAL" clId="{A7F000C4-ACC0-4247-ABB6-07E333BFE31C}" dt="2023-03-08T18:07:25.404" v="3723" actId="166"/>
          <ac:spMkLst>
            <pc:docMk/>
            <pc:sldMk cId="3542328335" sldId="455"/>
            <ac:spMk id="8" creationId="{484EFA11-80DE-8977-AD56-F411527A3C54}"/>
          </ac:spMkLst>
        </pc:spChg>
        <pc:spChg chg="mod">
          <ac:chgData name="Ohlberger, Jan (DFW)" userId="f0c2ae38-d520-4683-a021-6cf9518efefc" providerId="ADAL" clId="{A7F000C4-ACC0-4247-ABB6-07E333BFE31C}" dt="2023-03-08T18:20:49.488" v="4054" actId="1036"/>
          <ac:spMkLst>
            <pc:docMk/>
            <pc:sldMk cId="3542328335" sldId="455"/>
            <ac:spMk id="18" creationId="{88991914-73D3-4C56-9C02-5F486A441C68}"/>
          </ac:spMkLst>
        </pc:spChg>
        <pc:spChg chg="add del mod">
          <ac:chgData name="Ohlberger, Jan (DFW)" userId="f0c2ae38-d520-4683-a021-6cf9518efefc" providerId="ADAL" clId="{A7F000C4-ACC0-4247-ABB6-07E333BFE31C}" dt="2023-03-08T18:11:10.216" v="3765" actId="478"/>
          <ac:spMkLst>
            <pc:docMk/>
            <pc:sldMk cId="3542328335" sldId="455"/>
            <ac:spMk id="20" creationId="{4BB8F361-9B77-6B8D-4955-00C3339DE267}"/>
          </ac:spMkLst>
        </pc:spChg>
        <pc:spChg chg="add mod">
          <ac:chgData name="Ohlberger, Jan (DFW)" userId="f0c2ae38-d520-4683-a021-6cf9518efefc" providerId="ADAL" clId="{A7F000C4-ACC0-4247-ABB6-07E333BFE31C}" dt="2023-03-08T21:21:13.715" v="4555" actId="206"/>
          <ac:spMkLst>
            <pc:docMk/>
            <pc:sldMk cId="3542328335" sldId="455"/>
            <ac:spMk id="21" creationId="{B431B93B-8B1B-9610-A175-EC6EA9F47420}"/>
          </ac:spMkLst>
        </pc:spChg>
        <pc:spChg chg="add del mod">
          <ac:chgData name="Ohlberger, Jan (DFW)" userId="f0c2ae38-d520-4683-a021-6cf9518efefc" providerId="ADAL" clId="{A7F000C4-ACC0-4247-ABB6-07E333BFE31C}" dt="2023-03-08T18:14:42.311" v="3803" actId="478"/>
          <ac:spMkLst>
            <pc:docMk/>
            <pc:sldMk cId="3542328335" sldId="455"/>
            <ac:spMk id="22" creationId="{87B05990-33CA-7F1A-82DD-A4FE22053871}"/>
          </ac:spMkLst>
        </pc:spChg>
        <pc:spChg chg="add del mod">
          <ac:chgData name="Ohlberger, Jan (DFW)" userId="f0c2ae38-d520-4683-a021-6cf9518efefc" providerId="ADAL" clId="{A7F000C4-ACC0-4247-ABB6-07E333BFE31C}" dt="2023-03-08T18:18:21.479" v="4045" actId="478"/>
          <ac:spMkLst>
            <pc:docMk/>
            <pc:sldMk cId="3542328335" sldId="455"/>
            <ac:spMk id="23" creationId="{B2D1D53E-1FCE-DB1D-4F13-23089CD0DCE9}"/>
          </ac:spMkLst>
        </pc:spChg>
        <pc:grpChg chg="ord">
          <ac:chgData name="Ohlberger, Jan (DFW)" userId="f0c2ae38-d520-4683-a021-6cf9518efefc" providerId="ADAL" clId="{A7F000C4-ACC0-4247-ABB6-07E333BFE31C}" dt="2023-03-08T18:06:55.579" v="3712" actId="166"/>
          <ac:grpSpMkLst>
            <pc:docMk/>
            <pc:sldMk cId="3542328335" sldId="455"/>
            <ac:grpSpMk id="9" creationId="{19BEFD7D-109D-98D8-F2A0-37A74A4B936B}"/>
          </ac:grpSpMkLst>
        </pc:grpChg>
        <pc:grpChg chg="ord">
          <ac:chgData name="Ohlberger, Jan (DFW)" userId="f0c2ae38-d520-4683-a021-6cf9518efefc" providerId="ADAL" clId="{A7F000C4-ACC0-4247-ABB6-07E333BFE31C}" dt="2023-03-08T18:06:59.285" v="3713" actId="166"/>
          <ac:grpSpMkLst>
            <pc:docMk/>
            <pc:sldMk cId="3542328335" sldId="455"/>
            <ac:grpSpMk id="11" creationId="{12370BBB-9B3B-F3C7-5806-FB4EC5FB17A8}"/>
          </ac:grpSpMkLst>
        </pc:grpChg>
        <pc:picChg chg="add del mod ord">
          <ac:chgData name="Ohlberger, Jan (DFW)" userId="f0c2ae38-d520-4683-a021-6cf9518efefc" providerId="ADAL" clId="{A7F000C4-ACC0-4247-ABB6-07E333BFE31C}" dt="2023-03-08T18:06:50.633" v="3711" actId="21"/>
          <ac:picMkLst>
            <pc:docMk/>
            <pc:sldMk cId="3542328335" sldId="455"/>
            <ac:picMk id="2" creationId="{333F8A64-7817-9BCC-C6ED-363204AA16F3}"/>
          </ac:picMkLst>
        </pc:picChg>
        <pc:picChg chg="add del mod ord modCrop">
          <ac:chgData name="Ohlberger, Jan (DFW)" userId="f0c2ae38-d520-4683-a021-6cf9518efefc" providerId="ADAL" clId="{A7F000C4-ACC0-4247-ABB6-07E333BFE31C}" dt="2023-03-08T21:14:57.028" v="4487" actId="478"/>
          <ac:picMkLst>
            <pc:docMk/>
            <pc:sldMk cId="3542328335" sldId="455"/>
            <ac:picMk id="3" creationId="{820A5730-6CA1-DCC7-22FE-3F60EF932CF2}"/>
          </ac:picMkLst>
        </pc:picChg>
        <pc:picChg chg="del ord">
          <ac:chgData name="Ohlberger, Jan (DFW)" userId="f0c2ae38-d520-4683-a021-6cf9518efefc" providerId="ADAL" clId="{A7F000C4-ACC0-4247-ABB6-07E333BFE31C}" dt="2023-03-08T21:19:50.623" v="4548" actId="478"/>
          <ac:picMkLst>
            <pc:docMk/>
            <pc:sldMk cId="3542328335" sldId="455"/>
            <ac:picMk id="15" creationId="{E5DDAC4A-1382-FF0F-C3A4-E6860EC86AD7}"/>
          </ac:picMkLst>
        </pc:picChg>
        <pc:picChg chg="add mod ord modCrop">
          <ac:chgData name="Ohlberger, Jan (DFW)" userId="f0c2ae38-d520-4683-a021-6cf9518efefc" providerId="ADAL" clId="{A7F000C4-ACC0-4247-ABB6-07E333BFE31C}" dt="2023-03-08T21:16:05.518" v="4524" actId="29295"/>
          <ac:picMkLst>
            <pc:docMk/>
            <pc:sldMk cId="3542328335" sldId="455"/>
            <ac:picMk id="24" creationId="{B9C13062-5D27-4115-D8F9-DE27589DCB20}"/>
          </ac:picMkLst>
        </pc:picChg>
        <pc:picChg chg="add mod ord">
          <ac:chgData name="Ohlberger, Jan (DFW)" userId="f0c2ae38-d520-4683-a021-6cf9518efefc" providerId="ADAL" clId="{A7F000C4-ACC0-4247-ABB6-07E333BFE31C}" dt="2023-03-08T21:19:45.851" v="4547" actId="167"/>
          <ac:picMkLst>
            <pc:docMk/>
            <pc:sldMk cId="3542328335" sldId="455"/>
            <ac:picMk id="25" creationId="{BFE55180-216F-EF03-2E21-BBDFFEBAEA76}"/>
          </ac:picMkLst>
        </pc:picChg>
        <pc:cxnChg chg="add mod">
          <ac:chgData name="Ohlberger, Jan (DFW)" userId="f0c2ae38-d520-4683-a021-6cf9518efefc" providerId="ADAL" clId="{A7F000C4-ACC0-4247-ABB6-07E333BFE31C}" dt="2023-03-08T18:14:57.250" v="3810" actId="692"/>
          <ac:cxnSpMkLst>
            <pc:docMk/>
            <pc:sldMk cId="3542328335" sldId="455"/>
            <ac:cxnSpMk id="12" creationId="{B7E2593E-9242-DFBD-040E-A66470CE8BDE}"/>
          </ac:cxnSpMkLst>
        </pc:cxnChg>
      </pc:sldChg>
      <pc:sldChg chg="add del">
        <pc:chgData name="Ohlberger, Jan (DFW)" userId="f0c2ae38-d520-4683-a021-6cf9518efefc" providerId="ADAL" clId="{A7F000C4-ACC0-4247-ABB6-07E333BFE31C}" dt="2023-03-09T22:52:08.967" v="5552" actId="47"/>
        <pc:sldMkLst>
          <pc:docMk/>
          <pc:sldMk cId="1290057787" sldId="456"/>
        </pc:sldMkLst>
      </pc:sldChg>
      <pc:sldChg chg="delSp modSp add mod delAnim">
        <pc:chgData name="Ohlberger, Jan (DFW)" userId="f0c2ae38-d520-4683-a021-6cf9518efefc" providerId="ADAL" clId="{A7F000C4-ACC0-4247-ABB6-07E333BFE31C}" dt="2023-03-14T18:21:35.769" v="7665" actId="732"/>
        <pc:sldMkLst>
          <pc:docMk/>
          <pc:sldMk cId="555271894" sldId="457"/>
        </pc:sldMkLst>
        <pc:spChg chg="del mod">
          <ac:chgData name="Ohlberger, Jan (DFW)" userId="f0c2ae38-d520-4683-a021-6cf9518efefc" providerId="ADAL" clId="{A7F000C4-ACC0-4247-ABB6-07E333BFE31C}" dt="2023-03-14T18:20:05.700" v="7656" actId="478"/>
          <ac:spMkLst>
            <pc:docMk/>
            <pc:sldMk cId="555271894" sldId="457"/>
            <ac:spMk id="26" creationId="{DFD27D61-6BC4-4F97-96D4-8DFB9E8B57D9}"/>
          </ac:spMkLst>
        </pc:spChg>
        <pc:spChg chg="del">
          <ac:chgData name="Ohlberger, Jan (DFW)" userId="f0c2ae38-d520-4683-a021-6cf9518efefc" providerId="ADAL" clId="{A7F000C4-ACC0-4247-ABB6-07E333BFE31C}" dt="2023-03-14T18:20:06.401" v="7657" actId="478"/>
          <ac:spMkLst>
            <pc:docMk/>
            <pc:sldMk cId="555271894" sldId="457"/>
            <ac:spMk id="29" creationId="{A82F1C36-CD25-48D7-9A19-1652C5B65711}"/>
          </ac:spMkLst>
        </pc:spChg>
        <pc:grpChg chg="del">
          <ac:chgData name="Ohlberger, Jan (DFW)" userId="f0c2ae38-d520-4683-a021-6cf9518efefc" providerId="ADAL" clId="{A7F000C4-ACC0-4247-ABB6-07E333BFE31C}" dt="2023-03-14T18:20:08.295" v="7658" actId="478"/>
          <ac:grpSpMkLst>
            <pc:docMk/>
            <pc:sldMk cId="555271894" sldId="457"/>
            <ac:grpSpMk id="8" creationId="{F3718DA7-B6C5-49AB-8197-AB96695CFD7D}"/>
          </ac:grpSpMkLst>
        </pc:grpChg>
        <pc:grpChg chg="del">
          <ac:chgData name="Ohlberger, Jan (DFW)" userId="f0c2ae38-d520-4683-a021-6cf9518efefc" providerId="ADAL" clId="{A7F000C4-ACC0-4247-ABB6-07E333BFE31C}" dt="2023-03-14T18:20:03.775" v="7654" actId="478"/>
          <ac:grpSpMkLst>
            <pc:docMk/>
            <pc:sldMk cId="555271894" sldId="457"/>
            <ac:grpSpMk id="14" creationId="{92BFC637-2F43-3FAD-742E-07593514F36E}"/>
          </ac:grpSpMkLst>
        </pc:grpChg>
        <pc:picChg chg="mod modCrop">
          <ac:chgData name="Ohlberger, Jan (DFW)" userId="f0c2ae38-d520-4683-a021-6cf9518efefc" providerId="ADAL" clId="{A7F000C4-ACC0-4247-ABB6-07E333BFE31C}" dt="2023-03-14T18:21:35.769" v="7665" actId="732"/>
          <ac:picMkLst>
            <pc:docMk/>
            <pc:sldMk cId="555271894" sldId="457"/>
            <ac:picMk id="2" creationId="{4E242945-9608-6FC1-BB65-9ED661776494}"/>
          </ac:picMkLst>
        </pc:picChg>
      </pc:sldChg>
      <pc:sldChg chg="addSp delSp modSp add mod addAnim delAnim modAnim">
        <pc:chgData name="Ohlberger, Jan (DFW)" userId="f0c2ae38-d520-4683-a021-6cf9518efefc" providerId="ADAL" clId="{A7F000C4-ACC0-4247-ABB6-07E333BFE31C}" dt="2023-03-15T03:28:26.262" v="8657" actId="732"/>
        <pc:sldMkLst>
          <pc:docMk/>
          <pc:sldMk cId="965434418" sldId="458"/>
        </pc:sldMkLst>
        <pc:spChg chg="add mod">
          <ac:chgData name="Ohlberger, Jan (DFW)" userId="f0c2ae38-d520-4683-a021-6cf9518efefc" providerId="ADAL" clId="{A7F000C4-ACC0-4247-ABB6-07E333BFE31C}" dt="2023-03-14T14:29:36.941" v="7186" actId="164"/>
          <ac:spMkLst>
            <pc:docMk/>
            <pc:sldMk cId="965434418" sldId="458"/>
            <ac:spMk id="3" creationId="{16E486CB-9400-7AB3-0A78-2FB3849316DB}"/>
          </ac:spMkLst>
        </pc:spChg>
        <pc:spChg chg="add mod">
          <ac:chgData name="Ohlberger, Jan (DFW)" userId="f0c2ae38-d520-4683-a021-6cf9518efefc" providerId="ADAL" clId="{A7F000C4-ACC0-4247-ABB6-07E333BFE31C}" dt="2023-03-14T14:30:22.875" v="7224" actId="20577"/>
          <ac:spMkLst>
            <pc:docMk/>
            <pc:sldMk cId="965434418" sldId="458"/>
            <ac:spMk id="6" creationId="{CD820281-C497-759A-5639-65EB8628BE6C}"/>
          </ac:spMkLst>
        </pc:spChg>
        <pc:spChg chg="add del mod">
          <ac:chgData name="Ohlberger, Jan (DFW)" userId="f0c2ae38-d520-4683-a021-6cf9518efefc" providerId="ADAL" clId="{A7F000C4-ACC0-4247-ABB6-07E333BFE31C}" dt="2023-03-09T23:08:02.382" v="6194"/>
          <ac:spMkLst>
            <pc:docMk/>
            <pc:sldMk cId="965434418" sldId="458"/>
            <ac:spMk id="10" creationId="{A063712B-5DDB-4DF3-FF48-3D7366337738}"/>
          </ac:spMkLst>
        </pc:spChg>
        <pc:spChg chg="add mod">
          <ac:chgData name="Ohlberger, Jan (DFW)" userId="f0c2ae38-d520-4683-a021-6cf9518efefc" providerId="ADAL" clId="{A7F000C4-ACC0-4247-ABB6-07E333BFE31C}" dt="2023-03-14T22:22:39.850" v="8444"/>
          <ac:spMkLst>
            <pc:docMk/>
            <pc:sldMk cId="965434418" sldId="458"/>
            <ac:spMk id="10" creationId="{AEB129C4-116E-EB7A-02FD-1DA482784C4C}"/>
          </ac:spMkLst>
        </pc:spChg>
        <pc:spChg chg="add mod">
          <ac:chgData name="Ohlberger, Jan (DFW)" userId="f0c2ae38-d520-4683-a021-6cf9518efefc" providerId="ADAL" clId="{A7F000C4-ACC0-4247-ABB6-07E333BFE31C}" dt="2023-03-14T14:27:13.989" v="7158" actId="6549"/>
          <ac:spMkLst>
            <pc:docMk/>
            <pc:sldMk cId="965434418" sldId="458"/>
            <ac:spMk id="12" creationId="{A6ED74CC-ED8B-5948-F838-B3D91CD068BC}"/>
          </ac:spMkLst>
        </pc:spChg>
        <pc:spChg chg="mod">
          <ac:chgData name="Ohlberger, Jan (DFW)" userId="f0c2ae38-d520-4683-a021-6cf9518efefc" providerId="ADAL" clId="{A7F000C4-ACC0-4247-ABB6-07E333BFE31C}" dt="2023-03-14T14:26:39.766" v="7109"/>
          <ac:spMkLst>
            <pc:docMk/>
            <pc:sldMk cId="965434418" sldId="458"/>
            <ac:spMk id="14" creationId="{562CABB3-3661-44DF-A072-E819DCCDADF4}"/>
          </ac:spMkLst>
        </pc:spChg>
        <pc:grpChg chg="add mod">
          <ac:chgData name="Ohlberger, Jan (DFW)" userId="f0c2ae38-d520-4683-a021-6cf9518efefc" providerId="ADAL" clId="{A7F000C4-ACC0-4247-ABB6-07E333BFE31C}" dt="2023-03-14T22:22:52.699" v="8473" actId="1036"/>
          <ac:grpSpMkLst>
            <pc:docMk/>
            <pc:sldMk cId="965434418" sldId="458"/>
            <ac:grpSpMk id="7" creationId="{11869A2A-5564-F734-41C1-F964EAB67D70}"/>
          </ac:grpSpMkLst>
        </pc:grpChg>
        <pc:grpChg chg="add del mod">
          <ac:chgData name="Ohlberger, Jan (DFW)" userId="f0c2ae38-d520-4683-a021-6cf9518efefc" providerId="ADAL" clId="{A7F000C4-ACC0-4247-ABB6-07E333BFE31C}" dt="2023-03-14T14:27:16.441" v="7159" actId="478"/>
          <ac:grpSpMkLst>
            <pc:docMk/>
            <pc:sldMk cId="965434418" sldId="458"/>
            <ac:grpSpMk id="13" creationId="{68B4D0AA-3121-6D7D-A690-8E9E02512EA6}"/>
          </ac:grpSpMkLst>
        </pc:grpChg>
        <pc:picChg chg="del">
          <ac:chgData name="Ohlberger, Jan (DFW)" userId="f0c2ae38-d520-4683-a021-6cf9518efefc" providerId="ADAL" clId="{A7F000C4-ACC0-4247-ABB6-07E333BFE31C}" dt="2023-03-09T23:06:40.215" v="6171" actId="478"/>
          <ac:picMkLst>
            <pc:docMk/>
            <pc:sldMk cId="965434418" sldId="458"/>
            <ac:picMk id="3" creationId="{D8486AFE-23E8-51AF-5D0E-2B460BB94B0D}"/>
          </ac:picMkLst>
        </pc:picChg>
        <pc:picChg chg="del mod">
          <ac:chgData name="Ohlberger, Jan (DFW)" userId="f0c2ae38-d520-4683-a021-6cf9518efefc" providerId="ADAL" clId="{A7F000C4-ACC0-4247-ABB6-07E333BFE31C}" dt="2023-03-15T03:27:31.874" v="8655" actId="478"/>
          <ac:picMkLst>
            <pc:docMk/>
            <pc:sldMk cId="965434418" sldId="458"/>
            <ac:picMk id="4" creationId="{E6375E54-4C4F-43FA-B11F-DCFD649DDD95}"/>
          </ac:picMkLst>
        </pc:picChg>
        <pc:picChg chg="del">
          <ac:chgData name="Ohlberger, Jan (DFW)" userId="f0c2ae38-d520-4683-a021-6cf9518efefc" providerId="ADAL" clId="{A7F000C4-ACC0-4247-ABB6-07E333BFE31C}" dt="2023-03-09T23:06:39.267" v="6169" actId="478"/>
          <ac:picMkLst>
            <pc:docMk/>
            <pc:sldMk cId="965434418" sldId="458"/>
            <ac:picMk id="5" creationId="{505CA370-AC37-6B80-A510-465C73BA0306}"/>
          </ac:picMkLst>
        </pc:picChg>
        <pc:picChg chg="del">
          <ac:chgData name="Ohlberger, Jan (DFW)" userId="f0c2ae38-d520-4683-a021-6cf9518efefc" providerId="ADAL" clId="{A7F000C4-ACC0-4247-ABB6-07E333BFE31C}" dt="2023-03-09T23:06:39.847" v="6170" actId="478"/>
          <ac:picMkLst>
            <pc:docMk/>
            <pc:sldMk cId="965434418" sldId="458"/>
            <ac:picMk id="6" creationId="{E667F0D9-6082-6906-35FA-616ACD6005CA}"/>
          </ac:picMkLst>
        </pc:picChg>
        <pc:picChg chg="add del mod">
          <ac:chgData name="Ohlberger, Jan (DFW)" userId="f0c2ae38-d520-4683-a021-6cf9518efefc" providerId="ADAL" clId="{A7F000C4-ACC0-4247-ABB6-07E333BFE31C}" dt="2023-03-09T23:08:02.382" v="6194"/>
          <ac:picMkLst>
            <pc:docMk/>
            <pc:sldMk cId="965434418" sldId="458"/>
            <ac:picMk id="7" creationId="{F0796CBE-DA8A-25F8-CD8E-EDD4BCBC0F5F}"/>
          </ac:picMkLst>
        </pc:picChg>
        <pc:picChg chg="add mod">
          <ac:chgData name="Ohlberger, Jan (DFW)" userId="f0c2ae38-d520-4683-a021-6cf9518efefc" providerId="ADAL" clId="{A7F000C4-ACC0-4247-ABB6-07E333BFE31C}" dt="2023-03-09T23:08:07.225" v="6196" actId="164"/>
          <ac:picMkLst>
            <pc:docMk/>
            <pc:sldMk cId="965434418" sldId="458"/>
            <ac:picMk id="11" creationId="{35910D5C-7477-4C51-3C50-FC134C8AA9DB}"/>
          </ac:picMkLst>
        </pc:picChg>
        <pc:picChg chg="add mod ord modCrop">
          <ac:chgData name="Ohlberger, Jan (DFW)" userId="f0c2ae38-d520-4683-a021-6cf9518efefc" providerId="ADAL" clId="{A7F000C4-ACC0-4247-ABB6-07E333BFE31C}" dt="2023-03-15T03:28:26.262" v="8657" actId="732"/>
          <ac:picMkLst>
            <pc:docMk/>
            <pc:sldMk cId="965434418" sldId="458"/>
            <ac:picMk id="16" creationId="{E84F59B9-CDA6-BC26-DDD5-6D3C8680BE84}"/>
          </ac:picMkLst>
        </pc:picChg>
      </pc:sldChg>
      <pc:sldChg chg="modSp add del mod">
        <pc:chgData name="Ohlberger, Jan (DFW)" userId="f0c2ae38-d520-4683-a021-6cf9518efefc" providerId="ADAL" clId="{A7F000C4-ACC0-4247-ABB6-07E333BFE31C}" dt="2023-03-14T18:44:34.694" v="7735" actId="47"/>
        <pc:sldMkLst>
          <pc:docMk/>
          <pc:sldMk cId="771172617" sldId="459"/>
        </pc:sldMkLst>
        <pc:spChg chg="mod">
          <ac:chgData name="Ohlberger, Jan (DFW)" userId="f0c2ae38-d520-4683-a021-6cf9518efefc" providerId="ADAL" clId="{A7F000C4-ACC0-4247-ABB6-07E333BFE31C}" dt="2023-03-09T23:21:18.350" v="6401" actId="20577"/>
          <ac:spMkLst>
            <pc:docMk/>
            <pc:sldMk cId="771172617" sldId="459"/>
            <ac:spMk id="2" creationId="{00000000-0000-0000-0000-000000000000}"/>
          </ac:spMkLst>
        </pc:spChg>
      </pc:sldChg>
      <pc:sldChg chg="addSp delSp modSp add">
        <pc:chgData name="Ohlberger, Jan (DFW)" userId="f0c2ae38-d520-4683-a021-6cf9518efefc" providerId="ADAL" clId="{A7F000C4-ACC0-4247-ABB6-07E333BFE31C}" dt="2023-03-14T22:23:03.294" v="8475"/>
        <pc:sldMkLst>
          <pc:docMk/>
          <pc:sldMk cId="619710155" sldId="460"/>
        </pc:sldMkLst>
        <pc:spChg chg="add del mod">
          <ac:chgData name="Ohlberger, Jan (DFW)" userId="f0c2ae38-d520-4683-a021-6cf9518efefc" providerId="ADAL" clId="{A7F000C4-ACC0-4247-ABB6-07E333BFE31C}" dt="2023-03-14T22:23:03.294" v="8475"/>
          <ac:spMkLst>
            <pc:docMk/>
            <pc:sldMk cId="619710155" sldId="460"/>
            <ac:spMk id="9" creationId="{45C7A90E-9498-68FD-B134-90C6501307F0}"/>
          </ac:spMkLst>
        </pc:spChg>
      </pc:sldChg>
      <pc:sldChg chg="add del">
        <pc:chgData name="Ohlberger, Jan (DFW)" userId="f0c2ae38-d520-4683-a021-6cf9518efefc" providerId="ADAL" clId="{A7F000C4-ACC0-4247-ABB6-07E333BFE31C}" dt="2023-03-14T14:09:54.922" v="6714" actId="47"/>
        <pc:sldMkLst>
          <pc:docMk/>
          <pc:sldMk cId="2716448736" sldId="460"/>
        </pc:sldMkLst>
      </pc:sldChg>
      <pc:sldChg chg="addSp delSp modSp add mod delAnim modAnim">
        <pc:chgData name="Ohlberger, Jan (DFW)" userId="f0c2ae38-d520-4683-a021-6cf9518efefc" providerId="ADAL" clId="{A7F000C4-ACC0-4247-ABB6-07E333BFE31C}" dt="2023-03-14T21:43:01.105" v="8190" actId="14100"/>
        <pc:sldMkLst>
          <pc:docMk/>
          <pc:sldMk cId="2586995217" sldId="461"/>
        </pc:sldMkLst>
        <pc:spChg chg="del">
          <ac:chgData name="Ohlberger, Jan (DFW)" userId="f0c2ae38-d520-4683-a021-6cf9518efefc" providerId="ADAL" clId="{A7F000C4-ACC0-4247-ABB6-07E333BFE31C}" dt="2023-03-14T18:22:36.443" v="7666" actId="478"/>
          <ac:spMkLst>
            <pc:docMk/>
            <pc:sldMk cId="2586995217" sldId="461"/>
            <ac:spMk id="13" creationId="{4EAD62B6-28DB-8BCF-756B-A9D179809C7A}"/>
          </ac:spMkLst>
        </pc:spChg>
        <pc:spChg chg="mod">
          <ac:chgData name="Ohlberger, Jan (DFW)" userId="f0c2ae38-d520-4683-a021-6cf9518efefc" providerId="ADAL" clId="{A7F000C4-ACC0-4247-ABB6-07E333BFE31C}" dt="2023-03-14T18:22:56.361" v="7669"/>
          <ac:spMkLst>
            <pc:docMk/>
            <pc:sldMk cId="2586995217" sldId="461"/>
            <ac:spMk id="15" creationId="{6E9B41B1-998F-00BF-F68C-7A51A34DAFCD}"/>
          </ac:spMkLst>
        </pc:spChg>
        <pc:spChg chg="mod">
          <ac:chgData name="Ohlberger, Jan (DFW)" userId="f0c2ae38-d520-4683-a021-6cf9518efefc" providerId="ADAL" clId="{A7F000C4-ACC0-4247-ABB6-07E333BFE31C}" dt="2023-03-14T21:43:01.105" v="8190" actId="14100"/>
          <ac:spMkLst>
            <pc:docMk/>
            <pc:sldMk cId="2586995217" sldId="461"/>
            <ac:spMk id="17" creationId="{606F0937-1DE6-4841-84E6-03EB66A3511D}"/>
          </ac:spMkLst>
        </pc:spChg>
        <pc:spChg chg="mod">
          <ac:chgData name="Ohlberger, Jan (DFW)" userId="f0c2ae38-d520-4683-a021-6cf9518efefc" providerId="ADAL" clId="{A7F000C4-ACC0-4247-ABB6-07E333BFE31C}" dt="2023-03-14T18:22:56.361" v="7669"/>
          <ac:spMkLst>
            <pc:docMk/>
            <pc:sldMk cId="2586995217" sldId="461"/>
            <ac:spMk id="18" creationId="{FC3C7B7E-131F-03AB-F60F-CD6EE3973542}"/>
          </ac:spMkLst>
        </pc:spChg>
        <pc:spChg chg="mod">
          <ac:chgData name="Ohlberger, Jan (DFW)" userId="f0c2ae38-d520-4683-a021-6cf9518efefc" providerId="ADAL" clId="{A7F000C4-ACC0-4247-ABB6-07E333BFE31C}" dt="2023-03-14T18:22:56.361" v="7669"/>
          <ac:spMkLst>
            <pc:docMk/>
            <pc:sldMk cId="2586995217" sldId="461"/>
            <ac:spMk id="25" creationId="{59F38516-FFF9-076B-7CDC-4068D09C3DEE}"/>
          </ac:spMkLst>
        </pc:spChg>
        <pc:spChg chg="mod">
          <ac:chgData name="Ohlberger, Jan (DFW)" userId="f0c2ae38-d520-4683-a021-6cf9518efefc" providerId="ADAL" clId="{A7F000C4-ACC0-4247-ABB6-07E333BFE31C}" dt="2023-03-14T18:22:56.361" v="7669"/>
          <ac:spMkLst>
            <pc:docMk/>
            <pc:sldMk cId="2586995217" sldId="461"/>
            <ac:spMk id="27" creationId="{0A800125-5D9A-1ADD-5D94-D62A7F4CC72B}"/>
          </ac:spMkLst>
        </pc:spChg>
        <pc:grpChg chg="add mod">
          <ac:chgData name="Ohlberger, Jan (DFW)" userId="f0c2ae38-d520-4683-a021-6cf9518efefc" providerId="ADAL" clId="{A7F000C4-ACC0-4247-ABB6-07E333BFE31C}" dt="2023-03-14T18:22:56.361" v="7669"/>
          <ac:grpSpMkLst>
            <pc:docMk/>
            <pc:sldMk cId="2586995217" sldId="461"/>
            <ac:grpSpMk id="5" creationId="{B053CF30-3781-4E97-399F-8090487AB6BD}"/>
          </ac:grpSpMkLst>
        </pc:grpChg>
        <pc:grpChg chg="del">
          <ac:chgData name="Ohlberger, Jan (DFW)" userId="f0c2ae38-d520-4683-a021-6cf9518efefc" providerId="ADAL" clId="{A7F000C4-ACC0-4247-ABB6-07E333BFE31C}" dt="2023-03-14T18:22:43.024" v="7667" actId="21"/>
          <ac:grpSpMkLst>
            <pc:docMk/>
            <pc:sldMk cId="2586995217" sldId="461"/>
            <ac:grpSpMk id="14" creationId="{92BFC637-2F43-3FAD-742E-07593514F36E}"/>
          </ac:grpSpMkLst>
        </pc:grpChg>
        <pc:picChg chg="mod modCrop">
          <ac:chgData name="Ohlberger, Jan (DFW)" userId="f0c2ae38-d520-4683-a021-6cf9518efefc" providerId="ADAL" clId="{A7F000C4-ACC0-4247-ABB6-07E333BFE31C}" dt="2023-03-14T18:22:51.896" v="7668" actId="732"/>
          <ac:picMkLst>
            <pc:docMk/>
            <pc:sldMk cId="2586995217" sldId="461"/>
            <ac:picMk id="2" creationId="{4E242945-9608-6FC1-BB65-9ED661776494}"/>
          </ac:picMkLst>
        </pc:picChg>
        <pc:picChg chg="add mod ord modCrop">
          <ac:chgData name="Ohlberger, Jan (DFW)" userId="f0c2ae38-d520-4683-a021-6cf9518efefc" providerId="ADAL" clId="{A7F000C4-ACC0-4247-ABB6-07E333BFE31C}" dt="2023-03-14T18:23:51.680" v="7680" actId="1037"/>
          <ac:picMkLst>
            <pc:docMk/>
            <pc:sldMk cId="2586995217" sldId="461"/>
            <ac:picMk id="28" creationId="{43542115-E816-5704-444A-CC73CFEFB417}"/>
          </ac:picMkLst>
        </pc:picChg>
      </pc:sldChg>
    </pc:docChg>
  </pc:docChgLst>
  <pc:docChgLst>
    <pc:chgData name="Ohlberger, Jan (DFW)" userId="f0c2ae38-d520-4683-a021-6cf9518efefc" providerId="ADAL" clId="{CC03D302-CD5D-4714-A0B9-17D9FB739645}"/>
    <pc:docChg chg="undo custSel addSld delSld modSld sldOrd">
      <pc:chgData name="Ohlberger, Jan (DFW)" userId="f0c2ae38-d520-4683-a021-6cf9518efefc" providerId="ADAL" clId="{CC03D302-CD5D-4714-A0B9-17D9FB739645}" dt="2023-02-16T21:54:31.499" v="4471" actId="478"/>
      <pc:docMkLst>
        <pc:docMk/>
      </pc:docMkLst>
      <pc:sldChg chg="del">
        <pc:chgData name="Ohlberger, Jan (DFW)" userId="f0c2ae38-d520-4683-a021-6cf9518efefc" providerId="ADAL" clId="{CC03D302-CD5D-4714-A0B9-17D9FB739645}" dt="2022-12-29T17:42:31.223" v="339" actId="47"/>
        <pc:sldMkLst>
          <pc:docMk/>
          <pc:sldMk cId="0" sldId="293"/>
        </pc:sldMkLst>
      </pc:sldChg>
      <pc:sldChg chg="addSp modSp mod">
        <pc:chgData name="Ohlberger, Jan (DFW)" userId="f0c2ae38-d520-4683-a021-6cf9518efefc" providerId="ADAL" clId="{CC03D302-CD5D-4714-A0B9-17D9FB739645}" dt="2023-02-16T21:43:34.445" v="4268" actId="20577"/>
        <pc:sldMkLst>
          <pc:docMk/>
          <pc:sldMk cId="0" sldId="326"/>
        </pc:sldMkLst>
        <pc:spChg chg="add mod">
          <ac:chgData name="Ohlberger, Jan (DFW)" userId="f0c2ae38-d520-4683-a021-6cf9518efefc" providerId="ADAL" clId="{CC03D302-CD5D-4714-A0B9-17D9FB739645}" dt="2022-12-30T00:03:11.412" v="3432"/>
          <ac:spMkLst>
            <pc:docMk/>
            <pc:sldMk cId="0" sldId="326"/>
            <ac:spMk id="12" creationId="{F4F620F0-DDAA-429C-8CC8-BC155025955C}"/>
          </ac:spMkLst>
        </pc:spChg>
        <pc:spChg chg="mod">
          <ac:chgData name="Ohlberger, Jan (DFW)" userId="f0c2ae38-d520-4683-a021-6cf9518efefc" providerId="ADAL" clId="{CC03D302-CD5D-4714-A0B9-17D9FB739645}" dt="2023-02-16T21:43:34.445" v="4268" actId="20577"/>
          <ac:spMkLst>
            <pc:docMk/>
            <pc:sldMk cId="0" sldId="326"/>
            <ac:spMk id="16" creationId="{5CD4F3D9-2C61-4007-883D-59A0FF8A724E}"/>
          </ac:spMkLst>
        </pc:spChg>
      </pc:sldChg>
      <pc:sldChg chg="modSp mod">
        <pc:chgData name="Ohlberger, Jan (DFW)" userId="f0c2ae38-d520-4683-a021-6cf9518efefc" providerId="ADAL" clId="{CC03D302-CD5D-4714-A0B9-17D9FB739645}" dt="2023-01-27T19:49:05.325" v="3478" actId="255"/>
        <pc:sldMkLst>
          <pc:docMk/>
          <pc:sldMk cId="2035744248" sldId="331"/>
        </pc:sldMkLst>
        <pc:spChg chg="mod">
          <ac:chgData name="Ohlberger, Jan (DFW)" userId="f0c2ae38-d520-4683-a021-6cf9518efefc" providerId="ADAL" clId="{CC03D302-CD5D-4714-A0B9-17D9FB739645}" dt="2023-01-27T19:49:05.325" v="3478" actId="255"/>
          <ac:spMkLst>
            <pc:docMk/>
            <pc:sldMk cId="2035744248" sldId="331"/>
            <ac:spMk id="2" creationId="{4029EA23-655D-4B79-95D0-1DD12F61750D}"/>
          </ac:spMkLst>
        </pc:spChg>
        <pc:spChg chg="mod">
          <ac:chgData name="Ohlberger, Jan (DFW)" userId="f0c2ae38-d520-4683-a021-6cf9518efefc" providerId="ADAL" clId="{CC03D302-CD5D-4714-A0B9-17D9FB739645}" dt="2022-12-29T19:10:46.074" v="2380" actId="1036"/>
          <ac:spMkLst>
            <pc:docMk/>
            <pc:sldMk cId="2035744248" sldId="331"/>
            <ac:spMk id="3" creationId="{00000000-0000-0000-0000-000000000000}"/>
          </ac:spMkLst>
        </pc:spChg>
      </pc:sldChg>
      <pc:sldChg chg="addSp modSp">
        <pc:chgData name="Ohlberger, Jan (DFW)" userId="f0c2ae38-d520-4683-a021-6cf9518efefc" providerId="ADAL" clId="{CC03D302-CD5D-4714-A0B9-17D9FB739645}" dt="2022-12-29T23:18:07.776" v="3236"/>
        <pc:sldMkLst>
          <pc:docMk/>
          <pc:sldMk cId="581807111" sldId="336"/>
        </pc:sldMkLst>
        <pc:spChg chg="add mod">
          <ac:chgData name="Ohlberger, Jan (DFW)" userId="f0c2ae38-d520-4683-a021-6cf9518efefc" providerId="ADAL" clId="{CC03D302-CD5D-4714-A0B9-17D9FB739645}" dt="2022-12-29T23:18:07.776" v="3236"/>
          <ac:spMkLst>
            <pc:docMk/>
            <pc:sldMk cId="581807111" sldId="336"/>
            <ac:spMk id="240" creationId="{60E98152-90C9-4F83-8728-F0248529C2EC}"/>
          </ac:spMkLst>
        </pc:spChg>
      </pc:sldChg>
      <pc:sldChg chg="addSp modSp">
        <pc:chgData name="Ohlberger, Jan (DFW)" userId="f0c2ae38-d520-4683-a021-6cf9518efefc" providerId="ADAL" clId="{CC03D302-CD5D-4714-A0B9-17D9FB739645}" dt="2022-12-30T00:03:11.988" v="3433"/>
        <pc:sldMkLst>
          <pc:docMk/>
          <pc:sldMk cId="1889165319" sldId="337"/>
        </pc:sldMkLst>
        <pc:spChg chg="add mod">
          <ac:chgData name="Ohlberger, Jan (DFW)" userId="f0c2ae38-d520-4683-a021-6cf9518efefc" providerId="ADAL" clId="{CC03D302-CD5D-4714-A0B9-17D9FB739645}" dt="2022-12-30T00:03:11.988" v="3433"/>
          <ac:spMkLst>
            <pc:docMk/>
            <pc:sldMk cId="1889165319" sldId="337"/>
            <ac:spMk id="239" creationId="{63EF01EA-1583-4E87-B268-78553DE25C89}"/>
          </ac:spMkLst>
        </pc:spChg>
      </pc:sldChg>
      <pc:sldChg chg="addSp modSp">
        <pc:chgData name="Ohlberger, Jan (DFW)" userId="f0c2ae38-d520-4683-a021-6cf9518efefc" providerId="ADAL" clId="{CC03D302-CD5D-4714-A0B9-17D9FB739645}" dt="2022-12-30T00:03:13.074" v="3435"/>
        <pc:sldMkLst>
          <pc:docMk/>
          <pc:sldMk cId="1580365995" sldId="338"/>
        </pc:sldMkLst>
        <pc:spChg chg="add mod">
          <ac:chgData name="Ohlberger, Jan (DFW)" userId="f0c2ae38-d520-4683-a021-6cf9518efefc" providerId="ADAL" clId="{CC03D302-CD5D-4714-A0B9-17D9FB739645}" dt="2022-12-30T00:03:13.074" v="3435"/>
          <ac:spMkLst>
            <pc:docMk/>
            <pc:sldMk cId="1580365995" sldId="338"/>
            <ac:spMk id="239" creationId="{690C1C0E-5ACC-40BD-99A9-31DAD8042F60}"/>
          </ac:spMkLst>
        </pc:spChg>
      </pc:sldChg>
      <pc:sldChg chg="addSp modSp ord">
        <pc:chgData name="Ohlberger, Jan (DFW)" userId="f0c2ae38-d520-4683-a021-6cf9518efefc" providerId="ADAL" clId="{CC03D302-CD5D-4714-A0B9-17D9FB739645}" dt="2022-12-30T00:07:26.036" v="3466"/>
        <pc:sldMkLst>
          <pc:docMk/>
          <pc:sldMk cId="868879524" sldId="339"/>
        </pc:sldMkLst>
        <pc:spChg chg="add mod">
          <ac:chgData name="Ohlberger, Jan (DFW)" userId="f0c2ae38-d520-4683-a021-6cf9518efefc" providerId="ADAL" clId="{CC03D302-CD5D-4714-A0B9-17D9FB739645}" dt="2022-12-30T00:03:14.192" v="3437"/>
          <ac:spMkLst>
            <pc:docMk/>
            <pc:sldMk cId="868879524" sldId="339"/>
            <ac:spMk id="239" creationId="{EE9D5272-A0F3-462D-B36F-A88A27B5FFAD}"/>
          </ac:spMkLst>
        </pc:spChg>
      </pc:sldChg>
      <pc:sldChg chg="addSp delSp modSp mod">
        <pc:chgData name="Ohlberger, Jan (DFW)" userId="f0c2ae38-d520-4683-a021-6cf9518efefc" providerId="ADAL" clId="{CC03D302-CD5D-4714-A0B9-17D9FB739645}" dt="2022-12-30T00:03:22.227" v="3444"/>
        <pc:sldMkLst>
          <pc:docMk/>
          <pc:sldMk cId="683238094" sldId="351"/>
        </pc:sldMkLst>
        <pc:spChg chg="del">
          <ac:chgData name="Ohlberger, Jan (DFW)" userId="f0c2ae38-d520-4683-a021-6cf9518efefc" providerId="ADAL" clId="{CC03D302-CD5D-4714-A0B9-17D9FB739645}" dt="2022-12-29T20:12:09.210" v="3075" actId="478"/>
          <ac:spMkLst>
            <pc:docMk/>
            <pc:sldMk cId="683238094" sldId="351"/>
            <ac:spMk id="14" creationId="{00000000-0000-0000-0000-000000000000}"/>
          </ac:spMkLst>
        </pc:spChg>
        <pc:spChg chg="mod">
          <ac:chgData name="Ohlberger, Jan (DFW)" userId="f0c2ae38-d520-4683-a021-6cf9518efefc" providerId="ADAL" clId="{CC03D302-CD5D-4714-A0B9-17D9FB739645}" dt="2022-12-30T00:01:38.995" v="3427" actId="1036"/>
          <ac:spMkLst>
            <pc:docMk/>
            <pc:sldMk cId="683238094" sldId="351"/>
            <ac:spMk id="15" creationId="{B1EA65EF-EE65-49FF-950C-E9F61B96CF61}"/>
          </ac:spMkLst>
        </pc:spChg>
        <pc:spChg chg="mod">
          <ac:chgData name="Ohlberger, Jan (DFW)" userId="f0c2ae38-d520-4683-a021-6cf9518efefc" providerId="ADAL" clId="{CC03D302-CD5D-4714-A0B9-17D9FB739645}" dt="2022-12-30T00:01:04.043" v="3407" actId="1076"/>
          <ac:spMkLst>
            <pc:docMk/>
            <pc:sldMk cId="683238094" sldId="351"/>
            <ac:spMk id="16" creationId="{3E4AD6E8-754F-4432-AC22-79CE03C6A56C}"/>
          </ac:spMkLst>
        </pc:spChg>
        <pc:spChg chg="add mod">
          <ac:chgData name="Ohlberger, Jan (DFW)" userId="f0c2ae38-d520-4683-a021-6cf9518efefc" providerId="ADAL" clId="{CC03D302-CD5D-4714-A0B9-17D9FB739645}" dt="2022-12-30T00:01:23.038" v="3418" actId="1035"/>
          <ac:spMkLst>
            <pc:docMk/>
            <pc:sldMk cId="683238094" sldId="351"/>
            <ac:spMk id="17" creationId="{97147EA1-4BB8-4BB6-B9F3-B2D314412A77}"/>
          </ac:spMkLst>
        </pc:spChg>
        <pc:spChg chg="add mod">
          <ac:chgData name="Ohlberger, Jan (DFW)" userId="f0c2ae38-d520-4683-a021-6cf9518efefc" providerId="ADAL" clId="{CC03D302-CD5D-4714-A0B9-17D9FB739645}" dt="2022-12-30T00:03:22.227" v="3444"/>
          <ac:spMkLst>
            <pc:docMk/>
            <pc:sldMk cId="683238094" sldId="351"/>
            <ac:spMk id="18" creationId="{221D12B4-F890-4240-AB9E-BCFF5924C2B5}"/>
          </ac:spMkLst>
        </pc:spChg>
        <pc:picChg chg="add del mod ord">
          <ac:chgData name="Ohlberger, Jan (DFW)" userId="f0c2ae38-d520-4683-a021-6cf9518efefc" providerId="ADAL" clId="{CC03D302-CD5D-4714-A0B9-17D9FB739645}" dt="2022-12-29T23:58:48.042" v="3306" actId="478"/>
          <ac:picMkLst>
            <pc:docMk/>
            <pc:sldMk cId="683238094" sldId="351"/>
            <ac:picMk id="3" creationId="{7C225C2D-4DB6-465C-B27B-30C655F6AB37}"/>
          </ac:picMkLst>
        </pc:picChg>
        <pc:picChg chg="del">
          <ac:chgData name="Ohlberger, Jan (DFW)" userId="f0c2ae38-d520-4683-a021-6cf9518efefc" providerId="ADAL" clId="{CC03D302-CD5D-4714-A0B9-17D9FB739645}" dt="2022-12-29T23:55:17.690" v="3245" actId="478"/>
          <ac:picMkLst>
            <pc:docMk/>
            <pc:sldMk cId="683238094" sldId="351"/>
            <ac:picMk id="5" creationId="{00000000-0000-0000-0000-000000000000}"/>
          </ac:picMkLst>
        </pc:picChg>
        <pc:picChg chg="add mod ord modCrop">
          <ac:chgData name="Ohlberger, Jan (DFW)" userId="f0c2ae38-d520-4683-a021-6cf9518efefc" providerId="ADAL" clId="{CC03D302-CD5D-4714-A0B9-17D9FB739645}" dt="2022-12-30T00:00:04.332" v="3380" actId="732"/>
          <ac:picMkLst>
            <pc:docMk/>
            <pc:sldMk cId="683238094" sldId="351"/>
            <ac:picMk id="7" creationId="{25939F7F-3D98-48AD-AD29-1FCBCFEA1F88}"/>
          </ac:picMkLst>
        </pc:picChg>
      </pc:sldChg>
      <pc:sldChg chg="addSp modSp">
        <pc:chgData name="Ohlberger, Jan (DFW)" userId="f0c2ae38-d520-4683-a021-6cf9518efefc" providerId="ADAL" clId="{CC03D302-CD5D-4714-A0B9-17D9FB739645}" dt="2022-12-30T00:03:16.180" v="3439"/>
        <pc:sldMkLst>
          <pc:docMk/>
          <pc:sldMk cId="3870901795" sldId="365"/>
        </pc:sldMkLst>
        <pc:spChg chg="add mod">
          <ac:chgData name="Ohlberger, Jan (DFW)" userId="f0c2ae38-d520-4683-a021-6cf9518efefc" providerId="ADAL" clId="{CC03D302-CD5D-4714-A0B9-17D9FB739645}" dt="2022-12-30T00:03:16.180" v="3439"/>
          <ac:spMkLst>
            <pc:docMk/>
            <pc:sldMk cId="3870901795" sldId="365"/>
            <ac:spMk id="18" creationId="{61F939EE-E75A-49B2-9D89-A7AC66BFFE34}"/>
          </ac:spMkLst>
        </pc:spChg>
      </pc:sldChg>
      <pc:sldChg chg="addSp delSp modSp mod ord delAnim modAnim">
        <pc:chgData name="Ohlberger, Jan (DFW)" userId="f0c2ae38-d520-4683-a021-6cf9518efefc" providerId="ADAL" clId="{CC03D302-CD5D-4714-A0B9-17D9FB739645}" dt="2022-12-30T00:09:41.833" v="3476" actId="1035"/>
        <pc:sldMkLst>
          <pc:docMk/>
          <pc:sldMk cId="18228695" sldId="368"/>
        </pc:sldMkLst>
        <pc:spChg chg="mod">
          <ac:chgData name="Ohlberger, Jan (DFW)" userId="f0c2ae38-d520-4683-a021-6cf9518efefc" providerId="ADAL" clId="{CC03D302-CD5D-4714-A0B9-17D9FB739645}" dt="2022-12-29T19:57:44.618" v="2806" actId="1037"/>
          <ac:spMkLst>
            <pc:docMk/>
            <pc:sldMk cId="18228695" sldId="368"/>
            <ac:spMk id="9" creationId="{02BF758F-57DF-4CFA-A0E9-522E1F5D3CE5}"/>
          </ac:spMkLst>
        </pc:spChg>
        <pc:spChg chg="del mod">
          <ac:chgData name="Ohlberger, Jan (DFW)" userId="f0c2ae38-d520-4683-a021-6cf9518efefc" providerId="ADAL" clId="{CC03D302-CD5D-4714-A0B9-17D9FB739645}" dt="2022-12-29T19:55:49.230" v="2732" actId="478"/>
          <ac:spMkLst>
            <pc:docMk/>
            <pc:sldMk cId="18228695" sldId="368"/>
            <ac:spMk id="10" creationId="{292334AC-36DE-40AB-A4E8-49D7B6E79FC4}"/>
          </ac:spMkLst>
        </pc:spChg>
        <pc:spChg chg="mod">
          <ac:chgData name="Ohlberger, Jan (DFW)" userId="f0c2ae38-d520-4683-a021-6cf9518efefc" providerId="ADAL" clId="{CC03D302-CD5D-4714-A0B9-17D9FB739645}" dt="2022-12-29T19:57:33.990" v="2790" actId="14100"/>
          <ac:spMkLst>
            <pc:docMk/>
            <pc:sldMk cId="18228695" sldId="368"/>
            <ac:spMk id="11" creationId="{D7426276-EEE2-4829-888A-EA285D3FC547}"/>
          </ac:spMkLst>
        </pc:spChg>
        <pc:spChg chg="add mod">
          <ac:chgData name="Ohlberger, Jan (DFW)" userId="f0c2ae38-d520-4683-a021-6cf9518efefc" providerId="ADAL" clId="{CC03D302-CD5D-4714-A0B9-17D9FB739645}" dt="2022-12-30T00:03:19.835" v="3443"/>
          <ac:spMkLst>
            <pc:docMk/>
            <pc:sldMk cId="18228695" sldId="368"/>
            <ac:spMk id="38" creationId="{8232DB8B-A321-4275-B1BA-8DDEA8044E5E}"/>
          </ac:spMkLst>
        </pc:spChg>
        <pc:spChg chg="del">
          <ac:chgData name="Ohlberger, Jan (DFW)" userId="f0c2ae38-d520-4683-a021-6cf9518efefc" providerId="ADAL" clId="{CC03D302-CD5D-4714-A0B9-17D9FB739645}" dt="2022-12-29T19:55:57.733" v="2733" actId="478"/>
          <ac:spMkLst>
            <pc:docMk/>
            <pc:sldMk cId="18228695" sldId="368"/>
            <ac:spMk id="39" creationId="{0BC06718-D6F2-42E9-B5CD-98EBD8717B23}"/>
          </ac:spMkLst>
        </pc:spChg>
        <pc:spChg chg="add del mod">
          <ac:chgData name="Ohlberger, Jan (DFW)" userId="f0c2ae38-d520-4683-a021-6cf9518efefc" providerId="ADAL" clId="{CC03D302-CD5D-4714-A0B9-17D9FB739645}" dt="2022-12-30T00:09:36.707" v="3471" actId="478"/>
          <ac:spMkLst>
            <pc:docMk/>
            <pc:sldMk cId="18228695" sldId="368"/>
            <ac:spMk id="47" creationId="{8543447A-7D8C-4B92-BEB6-B009A6A4F45A}"/>
          </ac:spMkLst>
        </pc:spChg>
        <pc:spChg chg="add mod">
          <ac:chgData name="Ohlberger, Jan (DFW)" userId="f0c2ae38-d520-4683-a021-6cf9518efefc" providerId="ADAL" clId="{CC03D302-CD5D-4714-A0B9-17D9FB739645}" dt="2022-12-29T19:55:59.749" v="2734"/>
          <ac:spMkLst>
            <pc:docMk/>
            <pc:sldMk cId="18228695" sldId="368"/>
            <ac:spMk id="48" creationId="{BF4ED9B7-53B1-4D04-99E3-C48061F07D59}"/>
          </ac:spMkLst>
        </pc:spChg>
        <pc:spChg chg="add mod">
          <ac:chgData name="Ohlberger, Jan (DFW)" userId="f0c2ae38-d520-4683-a021-6cf9518efefc" providerId="ADAL" clId="{CC03D302-CD5D-4714-A0B9-17D9FB739645}" dt="2022-12-29T19:56:49.016" v="2760" actId="20577"/>
          <ac:spMkLst>
            <pc:docMk/>
            <pc:sldMk cId="18228695" sldId="368"/>
            <ac:spMk id="49" creationId="{2C86607A-9EDB-4FF1-AA0C-0C4CC0003B41}"/>
          </ac:spMkLst>
        </pc:spChg>
        <pc:grpChg chg="mod">
          <ac:chgData name="Ohlberger, Jan (DFW)" userId="f0c2ae38-d520-4683-a021-6cf9518efefc" providerId="ADAL" clId="{CC03D302-CD5D-4714-A0B9-17D9FB739645}" dt="2022-12-29T19:54:28.026" v="2629" actId="164"/>
          <ac:grpSpMkLst>
            <pc:docMk/>
            <pc:sldMk cId="18228695" sldId="368"/>
            <ac:grpSpMk id="3" creationId="{CD945123-E98B-4CF0-8F66-9C7828C95EA4}"/>
          </ac:grpSpMkLst>
        </pc:grpChg>
        <pc:grpChg chg="mod">
          <ac:chgData name="Ohlberger, Jan (DFW)" userId="f0c2ae38-d520-4683-a021-6cf9518efefc" providerId="ADAL" clId="{CC03D302-CD5D-4714-A0B9-17D9FB739645}" dt="2022-12-29T19:54:28.026" v="2629" actId="164"/>
          <ac:grpSpMkLst>
            <pc:docMk/>
            <pc:sldMk cId="18228695" sldId="368"/>
            <ac:grpSpMk id="4" creationId="{019AFD8A-AF68-465E-831D-277020DD43AA}"/>
          </ac:grpSpMkLst>
        </pc:grpChg>
        <pc:grpChg chg="add mod">
          <ac:chgData name="Ohlberger, Jan (DFW)" userId="f0c2ae38-d520-4683-a021-6cf9518efefc" providerId="ADAL" clId="{CC03D302-CD5D-4714-A0B9-17D9FB739645}" dt="2022-12-30T00:09:41.833" v="3476" actId="1035"/>
          <ac:grpSpMkLst>
            <pc:docMk/>
            <pc:sldMk cId="18228695" sldId="368"/>
            <ac:grpSpMk id="5" creationId="{37A7E931-8492-49DB-A9BA-4919012D1BCC}"/>
          </ac:grpSpMkLst>
        </pc:grpChg>
        <pc:grpChg chg="del">
          <ac:chgData name="Ohlberger, Jan (DFW)" userId="f0c2ae38-d520-4683-a021-6cf9518efefc" providerId="ADAL" clId="{CC03D302-CD5D-4714-A0B9-17D9FB739645}" dt="2022-12-29T19:53:49.478" v="2626" actId="478"/>
          <ac:grpSpMkLst>
            <pc:docMk/>
            <pc:sldMk cId="18228695" sldId="368"/>
            <ac:grpSpMk id="8" creationId="{BE12521F-50AD-49D3-BF5C-0C5CED68637E}"/>
          </ac:grpSpMkLst>
        </pc:grpChg>
        <pc:grpChg chg="del">
          <ac:chgData name="Ohlberger, Jan (DFW)" userId="f0c2ae38-d520-4683-a021-6cf9518efefc" providerId="ADAL" clId="{CC03D302-CD5D-4714-A0B9-17D9FB739645}" dt="2022-12-29T19:53:47.541" v="2625" actId="478"/>
          <ac:grpSpMkLst>
            <pc:docMk/>
            <pc:sldMk cId="18228695" sldId="368"/>
            <ac:grpSpMk id="53" creationId="{B43ACACD-145B-4E8B-B2C1-CA83DB4AB89B}"/>
          </ac:grpSpMkLst>
        </pc:grpChg>
      </pc:sldChg>
      <pc:sldChg chg="addSp delSp modSp mod">
        <pc:chgData name="Ohlberger, Jan (DFW)" userId="f0c2ae38-d520-4683-a021-6cf9518efefc" providerId="ADAL" clId="{CC03D302-CD5D-4714-A0B9-17D9FB739645}" dt="2022-12-29T23:18:09.291" v="3238"/>
        <pc:sldMkLst>
          <pc:docMk/>
          <pc:sldMk cId="4185884999" sldId="374"/>
        </pc:sldMkLst>
        <pc:spChg chg="mod">
          <ac:chgData name="Ohlberger, Jan (DFW)" userId="f0c2ae38-d520-4683-a021-6cf9518efefc" providerId="ADAL" clId="{CC03D302-CD5D-4714-A0B9-17D9FB739645}" dt="2022-12-29T18:10:53.898" v="1202" actId="20577"/>
          <ac:spMkLst>
            <pc:docMk/>
            <pc:sldMk cId="4185884999" sldId="374"/>
            <ac:spMk id="5" creationId="{A79C6DE4-E030-4C77-9FC4-0BEABAC8FB84}"/>
          </ac:spMkLst>
        </pc:spChg>
        <pc:spChg chg="mod">
          <ac:chgData name="Ohlberger, Jan (DFW)" userId="f0c2ae38-d520-4683-a021-6cf9518efefc" providerId="ADAL" clId="{CC03D302-CD5D-4714-A0B9-17D9FB739645}" dt="2022-12-29T17:58:26.025" v="689" actId="20577"/>
          <ac:spMkLst>
            <pc:docMk/>
            <pc:sldMk cId="4185884999" sldId="374"/>
            <ac:spMk id="7" creationId="{F4C0873D-8E0D-4131-BCF2-0A2E37A4E2B8}"/>
          </ac:spMkLst>
        </pc:spChg>
        <pc:spChg chg="mod">
          <ac:chgData name="Ohlberger, Jan (DFW)" userId="f0c2ae38-d520-4683-a021-6cf9518efefc" providerId="ADAL" clId="{CC03D302-CD5D-4714-A0B9-17D9FB739645}" dt="2022-12-29T18:00:11.192" v="808"/>
          <ac:spMkLst>
            <pc:docMk/>
            <pc:sldMk cId="4185884999" sldId="374"/>
            <ac:spMk id="9" creationId="{745FB2AD-2EA7-421F-979C-2CC921FDF636}"/>
          </ac:spMkLst>
        </pc:spChg>
        <pc:spChg chg="add mod">
          <ac:chgData name="Ohlberger, Jan (DFW)" userId="f0c2ae38-d520-4683-a021-6cf9518efefc" providerId="ADAL" clId="{CC03D302-CD5D-4714-A0B9-17D9FB739645}" dt="2022-12-29T23:18:09.291" v="3238"/>
          <ac:spMkLst>
            <pc:docMk/>
            <pc:sldMk cId="4185884999" sldId="374"/>
            <ac:spMk id="10" creationId="{6242A6AF-D635-4848-BA11-BF493091E7A4}"/>
          </ac:spMkLst>
        </pc:spChg>
        <pc:grpChg chg="add mod">
          <ac:chgData name="Ohlberger, Jan (DFW)" userId="f0c2ae38-d520-4683-a021-6cf9518efefc" providerId="ADAL" clId="{CC03D302-CD5D-4714-A0B9-17D9FB739645}" dt="2022-12-29T18:08:24.734" v="1193" actId="1035"/>
          <ac:grpSpMkLst>
            <pc:docMk/>
            <pc:sldMk cId="4185884999" sldId="374"/>
            <ac:grpSpMk id="6" creationId="{25EFDBFA-0D45-4093-9699-1BE739D834EA}"/>
          </ac:grpSpMkLst>
        </pc:grpChg>
        <pc:picChg chg="mod">
          <ac:chgData name="Ohlberger, Jan (DFW)" userId="f0c2ae38-d520-4683-a021-6cf9518efefc" providerId="ADAL" clId="{CC03D302-CD5D-4714-A0B9-17D9FB739645}" dt="2022-12-29T18:00:11.192" v="808"/>
          <ac:picMkLst>
            <pc:docMk/>
            <pc:sldMk cId="4185884999" sldId="374"/>
            <ac:picMk id="8" creationId="{C90705C8-518F-4E37-931C-54B5E91EB5B4}"/>
          </ac:picMkLst>
        </pc:picChg>
        <pc:picChg chg="del">
          <ac:chgData name="Ohlberger, Jan (DFW)" userId="f0c2ae38-d520-4683-a021-6cf9518efefc" providerId="ADAL" clId="{CC03D302-CD5D-4714-A0B9-17D9FB739645}" dt="2022-12-29T18:00:09.454" v="807" actId="478"/>
          <ac:picMkLst>
            <pc:docMk/>
            <pc:sldMk cId="4185884999" sldId="374"/>
            <ac:picMk id="11" creationId="{2E42F364-CA83-4EB9-A9DE-E60E846E1946}"/>
          </ac:picMkLst>
        </pc:picChg>
      </pc:sldChg>
      <pc:sldChg chg="addSp delSp modSp del mod ord">
        <pc:chgData name="Ohlberger, Jan (DFW)" userId="f0c2ae38-d520-4683-a021-6cf9518efefc" providerId="ADAL" clId="{CC03D302-CD5D-4714-A0B9-17D9FB739645}" dt="2022-12-29T19:58:46.268" v="2837" actId="47"/>
        <pc:sldMkLst>
          <pc:docMk/>
          <pc:sldMk cId="1634054947" sldId="386"/>
        </pc:sldMkLst>
        <pc:spChg chg="mod">
          <ac:chgData name="Ohlberger, Jan (DFW)" userId="f0c2ae38-d520-4683-a021-6cf9518efefc" providerId="ADAL" clId="{CC03D302-CD5D-4714-A0B9-17D9FB739645}" dt="2022-12-29T19:16:03.291" v="2553" actId="20577"/>
          <ac:spMkLst>
            <pc:docMk/>
            <pc:sldMk cId="1634054947" sldId="386"/>
            <ac:spMk id="15" creationId="{94C00659-6971-4FBC-A983-AE93E33303A6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21" creationId="{4DD6D36A-749C-46D9-9B89-8F1A18077FB4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24" creationId="{D8BF3979-C00F-4578-8CBB-33E2A1594A92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27" creationId="{0E0659F2-E55D-462E-97B2-E5A0F8B795F7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30" creationId="{B27479F0-F75D-49CD-B85F-C2E6CDCA2C58}"/>
          </ac:spMkLst>
        </pc:spChg>
        <pc:spChg chg="mod">
          <ac:chgData name="Ohlberger, Jan (DFW)" userId="f0c2ae38-d520-4683-a021-6cf9518efefc" providerId="ADAL" clId="{CC03D302-CD5D-4714-A0B9-17D9FB739645}" dt="2022-12-29T19:02:48.767" v="1900" actId="20577"/>
          <ac:spMkLst>
            <pc:docMk/>
            <pc:sldMk cId="1634054947" sldId="386"/>
            <ac:spMk id="31" creationId="{BC5A972A-6F0F-4793-AEF8-DDBFB473F8D3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34" creationId="{9EA8CA44-BF33-41F4-ABE5-8346DA988A57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37" creationId="{6A18C2AF-6112-4442-8CDB-C274447CA742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0" creationId="{86CD057D-C393-457A-8452-595043013EBC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3" creationId="{F03410AF-FF35-49EB-A57D-1D9C88F4884B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4" creationId="{D8657D1A-9633-4E4D-AAD8-FC98C4DF08A7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5" creationId="{104A840E-7E6A-4A63-B340-C33F44A1144F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6" creationId="{FA9F691C-011A-4EF5-8A61-66BEB5101D9A}"/>
          </ac:spMkLst>
        </pc:spChg>
        <pc:spChg chg="mod">
          <ac:chgData name="Ohlberger, Jan (DFW)" userId="f0c2ae38-d520-4683-a021-6cf9518efefc" providerId="ADAL" clId="{CC03D302-CD5D-4714-A0B9-17D9FB739645}" dt="2022-12-29T19:54:31.153" v="2630"/>
          <ac:spMkLst>
            <pc:docMk/>
            <pc:sldMk cId="1634054947" sldId="386"/>
            <ac:spMk id="47" creationId="{413FD1FF-3DAC-4376-B4A5-FC0B0EB487D0}"/>
          </ac:spMkLst>
        </pc:spChg>
        <pc:grpChg chg="del mod">
          <ac:chgData name="Ohlberger, Jan (DFW)" userId="f0c2ae38-d520-4683-a021-6cf9518efefc" providerId="ADAL" clId="{CC03D302-CD5D-4714-A0B9-17D9FB739645}" dt="2022-12-29T19:03:27.505" v="1997" actId="478"/>
          <ac:grpSpMkLst>
            <pc:docMk/>
            <pc:sldMk cId="1634054947" sldId="386"/>
            <ac:grpSpMk id="7" creationId="{7CED66AB-081E-4658-A299-D70B23827776}"/>
          </ac:grpSpMkLst>
        </pc:grpChg>
        <pc:grpChg chg="add del mod">
          <ac:chgData name="Ohlberger, Jan (DFW)" userId="f0c2ae38-d520-4683-a021-6cf9518efefc" providerId="ADAL" clId="{CC03D302-CD5D-4714-A0B9-17D9FB739645}" dt="2022-12-29T19:54:48.255" v="2651"/>
          <ac:grpSpMkLst>
            <pc:docMk/>
            <pc:sldMk cId="1634054947" sldId="386"/>
            <ac:grpSpMk id="17" creationId="{1DAC59BC-759C-455D-A02C-376F281CA3E1}"/>
          </ac:grpSpMkLst>
        </pc:grpChg>
        <pc:grpChg chg="mod">
          <ac:chgData name="Ohlberger, Jan (DFW)" userId="f0c2ae38-d520-4683-a021-6cf9518efefc" providerId="ADAL" clId="{CC03D302-CD5D-4714-A0B9-17D9FB739645}" dt="2022-12-29T19:54:31.153" v="2630"/>
          <ac:grpSpMkLst>
            <pc:docMk/>
            <pc:sldMk cId="1634054947" sldId="386"/>
            <ac:grpSpMk id="18" creationId="{A6D45178-A1C6-41A4-BB56-72B7D058DB92}"/>
          </ac:grpSpMkLst>
        </pc:grpChg>
        <pc:grpChg chg="mod">
          <ac:chgData name="Ohlberger, Jan (DFW)" userId="f0c2ae38-d520-4683-a021-6cf9518efefc" providerId="ADAL" clId="{CC03D302-CD5D-4714-A0B9-17D9FB739645}" dt="2022-12-29T19:54:31.153" v="2630"/>
          <ac:grpSpMkLst>
            <pc:docMk/>
            <pc:sldMk cId="1634054947" sldId="386"/>
            <ac:grpSpMk id="19" creationId="{10532EC2-DE1C-4F2E-9E03-3E352D93C651}"/>
          </ac:grpSpMkLst>
        </pc:grpChg>
        <pc:grpChg chg="mod">
          <ac:chgData name="Ohlberger, Jan (DFW)" userId="f0c2ae38-d520-4683-a021-6cf9518efefc" providerId="ADAL" clId="{CC03D302-CD5D-4714-A0B9-17D9FB739645}" dt="2022-12-29T19:54:31.153" v="2630"/>
          <ac:grpSpMkLst>
            <pc:docMk/>
            <pc:sldMk cId="1634054947" sldId="386"/>
            <ac:grpSpMk id="20" creationId="{B4CCBB82-C1B9-4911-A401-E7F464DD4C57}"/>
          </ac:grpSpMkLst>
        </pc:grp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2" creationId="{18A66DEF-7105-474A-BD6D-01716A187F29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3" creationId="{FBB482AD-C27B-4CB7-9967-5D63372AE11F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5" creationId="{F30ACD13-7EA0-4E19-A6C5-E172E4251727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6" creationId="{68E0F82A-0601-4CCA-862D-09227267E713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8" creationId="{0B29761D-36AC-45EF-BB30-D52C7E519114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29" creationId="{634FEF3D-1774-4769-9A81-321A8039F531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2" creationId="{C5F34F98-53A8-4A34-8ADB-B9680CAA404B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3" creationId="{6C88506B-0952-4816-A18B-6EF461C17B99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5" creationId="{AF7B8CDE-C9E7-4F01-B5FC-9E4EF7901934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6" creationId="{1A991C2B-9020-4024-8AE5-0B89F790FBFE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8" creationId="{0B4B30E6-4CA7-429F-BDA0-9A82E7571064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39" creationId="{2A77C865-855A-4B33-AE11-A3D56D2C2DCB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41" creationId="{34434FBA-78F6-4158-858C-BEF4B8339463}"/>
          </ac:cxnSpMkLst>
        </pc:cxnChg>
        <pc:cxnChg chg="mod">
          <ac:chgData name="Ohlberger, Jan (DFW)" userId="f0c2ae38-d520-4683-a021-6cf9518efefc" providerId="ADAL" clId="{CC03D302-CD5D-4714-A0B9-17D9FB739645}" dt="2022-12-29T19:54:31.153" v="2630"/>
          <ac:cxnSpMkLst>
            <pc:docMk/>
            <pc:sldMk cId="1634054947" sldId="386"/>
            <ac:cxnSpMk id="42" creationId="{21D02CA4-287D-4640-BE0D-A0712CEBA64B}"/>
          </ac:cxnSpMkLst>
        </pc:cxnChg>
      </pc:sldChg>
      <pc:sldChg chg="addSp modSp">
        <pc:chgData name="Ohlberger, Jan (DFW)" userId="f0c2ae38-d520-4683-a021-6cf9518efefc" providerId="ADAL" clId="{CC03D302-CD5D-4714-A0B9-17D9FB739645}" dt="2022-12-30T00:03:13.622" v="3436"/>
        <pc:sldMkLst>
          <pc:docMk/>
          <pc:sldMk cId="504450041" sldId="391"/>
        </pc:sldMkLst>
        <pc:spChg chg="add mod">
          <ac:chgData name="Ohlberger, Jan (DFW)" userId="f0c2ae38-d520-4683-a021-6cf9518efefc" providerId="ADAL" clId="{CC03D302-CD5D-4714-A0B9-17D9FB739645}" dt="2022-12-30T00:03:13.622" v="3436"/>
          <ac:spMkLst>
            <pc:docMk/>
            <pc:sldMk cId="504450041" sldId="391"/>
            <ac:spMk id="27" creationId="{48F0B2B1-E8E5-4C5A-9A19-C87B8205DFEC}"/>
          </ac:spMkLst>
        </pc:spChg>
      </pc:sldChg>
      <pc:sldChg chg="modSp mod ord">
        <pc:chgData name="Ohlberger, Jan (DFW)" userId="f0c2ae38-d520-4683-a021-6cf9518efefc" providerId="ADAL" clId="{CC03D302-CD5D-4714-A0B9-17D9FB739645}" dt="2022-12-29T20:05:54.125" v="3000" actId="20577"/>
        <pc:sldMkLst>
          <pc:docMk/>
          <pc:sldMk cId="989774974" sldId="395"/>
        </pc:sldMkLst>
        <pc:spChg chg="mod">
          <ac:chgData name="Ohlberger, Jan (DFW)" userId="f0c2ae38-d520-4683-a021-6cf9518efefc" providerId="ADAL" clId="{CC03D302-CD5D-4714-A0B9-17D9FB739645}" dt="2022-12-29T20:05:54.125" v="3000" actId="20577"/>
          <ac:spMkLst>
            <pc:docMk/>
            <pc:sldMk cId="989774974" sldId="395"/>
            <ac:spMk id="2" creationId="{00000000-0000-0000-0000-000000000000}"/>
          </ac:spMkLst>
        </pc:spChg>
      </pc:sldChg>
      <pc:sldChg chg="addSp modSp">
        <pc:chgData name="Ohlberger, Jan (DFW)" userId="f0c2ae38-d520-4683-a021-6cf9518efefc" providerId="ADAL" clId="{CC03D302-CD5D-4714-A0B9-17D9FB739645}" dt="2022-12-30T00:03:17.313" v="3441"/>
        <pc:sldMkLst>
          <pc:docMk/>
          <pc:sldMk cId="718537760" sldId="400"/>
        </pc:sldMkLst>
        <pc:spChg chg="add mod">
          <ac:chgData name="Ohlberger, Jan (DFW)" userId="f0c2ae38-d520-4683-a021-6cf9518efefc" providerId="ADAL" clId="{CC03D302-CD5D-4714-A0B9-17D9FB739645}" dt="2022-12-30T00:03:17.313" v="3441"/>
          <ac:spMkLst>
            <pc:docMk/>
            <pc:sldMk cId="718537760" sldId="400"/>
            <ac:spMk id="19" creationId="{0568F04E-4D79-44A3-99E3-6CCB39BF097A}"/>
          </ac:spMkLst>
        </pc:spChg>
      </pc:sldChg>
      <pc:sldChg chg="modSp del mod">
        <pc:chgData name="Ohlberger, Jan (DFW)" userId="f0c2ae38-d520-4683-a021-6cf9518efefc" providerId="ADAL" clId="{CC03D302-CD5D-4714-A0B9-17D9FB739645}" dt="2022-12-29T19:16:26.736" v="2554" actId="47"/>
        <pc:sldMkLst>
          <pc:docMk/>
          <pc:sldMk cId="498521874" sldId="409"/>
        </pc:sldMkLst>
        <pc:spChg chg="mod">
          <ac:chgData name="Ohlberger, Jan (DFW)" userId="f0c2ae38-d520-4683-a021-6cf9518efefc" providerId="ADAL" clId="{CC03D302-CD5D-4714-A0B9-17D9FB739645}" dt="2022-12-29T18:18:46.151" v="1331" actId="20577"/>
          <ac:spMkLst>
            <pc:docMk/>
            <pc:sldMk cId="498521874" sldId="409"/>
            <ac:spMk id="2" creationId="{00000000-0000-0000-0000-000000000000}"/>
          </ac:spMkLst>
        </pc:spChg>
      </pc:sldChg>
      <pc:sldChg chg="modSp del mod ord">
        <pc:chgData name="Ohlberger, Jan (DFW)" userId="f0c2ae38-d520-4683-a021-6cf9518efefc" providerId="ADAL" clId="{CC03D302-CD5D-4714-A0B9-17D9FB739645}" dt="2022-12-30T00:06:37.010" v="3461" actId="47"/>
        <pc:sldMkLst>
          <pc:docMk/>
          <pc:sldMk cId="3387645116" sldId="410"/>
        </pc:sldMkLst>
        <pc:spChg chg="mod">
          <ac:chgData name="Ohlberger, Jan (DFW)" userId="f0c2ae38-d520-4683-a021-6cf9518efefc" providerId="ADAL" clId="{CC03D302-CD5D-4714-A0B9-17D9FB739645}" dt="2022-12-29T19:59:39.202" v="2887" actId="20577"/>
          <ac:spMkLst>
            <pc:docMk/>
            <pc:sldMk cId="3387645116" sldId="410"/>
            <ac:spMk id="2" creationId="{00000000-0000-0000-0000-000000000000}"/>
          </ac:spMkLst>
        </pc:spChg>
      </pc:sldChg>
      <pc:sldChg chg="del">
        <pc:chgData name="Ohlberger, Jan (DFW)" userId="f0c2ae38-d520-4683-a021-6cf9518efefc" providerId="ADAL" clId="{CC03D302-CD5D-4714-A0B9-17D9FB739645}" dt="2022-12-29T18:17:53.957" v="1304" actId="47"/>
        <pc:sldMkLst>
          <pc:docMk/>
          <pc:sldMk cId="1466909808" sldId="415"/>
        </pc:sldMkLst>
      </pc:sldChg>
      <pc:sldChg chg="modSp del mod">
        <pc:chgData name="Ohlberger, Jan (DFW)" userId="f0c2ae38-d520-4683-a021-6cf9518efefc" providerId="ADAL" clId="{CC03D302-CD5D-4714-A0B9-17D9FB739645}" dt="2022-12-29T18:08:28.296" v="1194" actId="47"/>
        <pc:sldMkLst>
          <pc:docMk/>
          <pc:sldMk cId="481521197" sldId="418"/>
        </pc:sldMkLst>
        <pc:spChg chg="mod">
          <ac:chgData name="Ohlberger, Jan (DFW)" userId="f0c2ae38-d520-4683-a021-6cf9518efefc" providerId="ADAL" clId="{CC03D302-CD5D-4714-A0B9-17D9FB739645}" dt="2022-12-29T17:55:59.534" v="627" actId="20577"/>
          <ac:spMkLst>
            <pc:docMk/>
            <pc:sldMk cId="481521197" sldId="418"/>
            <ac:spMk id="7" creationId="{F4C0873D-8E0D-4131-BCF2-0A2E37A4E2B8}"/>
          </ac:spMkLst>
        </pc:spChg>
      </pc:sldChg>
      <pc:sldChg chg="addSp delSp modSp add del mod">
        <pc:chgData name="Ohlberger, Jan (DFW)" userId="f0c2ae38-d520-4683-a021-6cf9518efefc" providerId="ADAL" clId="{CC03D302-CD5D-4714-A0B9-17D9FB739645}" dt="2023-02-16T21:46:51.349" v="4346" actId="20577"/>
        <pc:sldMkLst>
          <pc:docMk/>
          <pc:sldMk cId="2702281995" sldId="420"/>
        </pc:sldMkLst>
        <pc:spChg chg="add mod">
          <ac:chgData name="Ohlberger, Jan (DFW)" userId="f0c2ae38-d520-4683-a021-6cf9518efefc" providerId="ADAL" clId="{CC03D302-CD5D-4714-A0B9-17D9FB739645}" dt="2023-01-30T18:18:31.753" v="3559"/>
          <ac:spMkLst>
            <pc:docMk/>
            <pc:sldMk cId="2702281995" sldId="420"/>
            <ac:spMk id="3" creationId="{CD166269-C962-E6E7-E32A-8A4C0F6455FD}"/>
          </ac:spMkLst>
        </pc:spChg>
        <pc:spChg chg="add mod">
          <ac:chgData name="Ohlberger, Jan (DFW)" userId="f0c2ae38-d520-4683-a021-6cf9518efefc" providerId="ADAL" clId="{CC03D302-CD5D-4714-A0B9-17D9FB739645}" dt="2022-12-30T00:03:12.551" v="3434"/>
          <ac:spMkLst>
            <pc:docMk/>
            <pc:sldMk cId="2702281995" sldId="420"/>
            <ac:spMk id="29" creationId="{8D7FA8C8-4503-4592-B018-5E55AB528A71}"/>
          </ac:spMkLst>
        </pc:spChg>
        <pc:spChg chg="mod">
          <ac:chgData name="Ohlberger, Jan (DFW)" userId="f0c2ae38-d520-4683-a021-6cf9518efefc" providerId="ADAL" clId="{CC03D302-CD5D-4714-A0B9-17D9FB739645}" dt="2023-02-16T21:46:51.349" v="4346" actId="20577"/>
          <ac:spMkLst>
            <pc:docMk/>
            <pc:sldMk cId="2702281995" sldId="420"/>
            <ac:spMk id="30" creationId="{832CA260-1D6B-4AAA-91F7-D6B19FE9F8F2}"/>
          </ac:spMkLst>
        </pc:spChg>
        <pc:spChg chg="del mod">
          <ac:chgData name="Ohlberger, Jan (DFW)" userId="f0c2ae38-d520-4683-a021-6cf9518efefc" providerId="ADAL" clId="{CC03D302-CD5D-4714-A0B9-17D9FB739645}" dt="2023-01-30T18:18:07.524" v="3556" actId="478"/>
          <ac:spMkLst>
            <pc:docMk/>
            <pc:sldMk cId="2702281995" sldId="420"/>
            <ac:spMk id="248" creationId="{40B72AC5-733C-49F2-AD11-67BD075ED3F3}"/>
          </ac:spMkLst>
        </pc:spChg>
      </pc:sldChg>
      <pc:sldChg chg="modSp del mod ord">
        <pc:chgData name="Ohlberger, Jan (DFW)" userId="f0c2ae38-d520-4683-a021-6cf9518efefc" providerId="ADAL" clId="{CC03D302-CD5D-4714-A0B9-17D9FB739645}" dt="2022-12-29T20:41:06.198" v="3228" actId="47"/>
        <pc:sldMkLst>
          <pc:docMk/>
          <pc:sldMk cId="2612078462" sldId="422"/>
        </pc:sldMkLst>
        <pc:spChg chg="mod">
          <ac:chgData name="Ohlberger, Jan (DFW)" userId="f0c2ae38-d520-4683-a021-6cf9518efefc" providerId="ADAL" clId="{CC03D302-CD5D-4714-A0B9-17D9FB739645}" dt="2022-12-29T20:06:06.768" v="3001" actId="114"/>
          <ac:spMkLst>
            <pc:docMk/>
            <pc:sldMk cId="2612078462" sldId="422"/>
            <ac:spMk id="42" creationId="{42DC69FE-288B-40AD-BE20-67DC4FCC2293}"/>
          </ac:spMkLst>
        </pc:spChg>
      </pc:sldChg>
      <pc:sldChg chg="delSp add del setBg delDesignElem">
        <pc:chgData name="Ohlberger, Jan (DFW)" userId="f0c2ae38-d520-4683-a021-6cf9518efefc" providerId="ADAL" clId="{CC03D302-CD5D-4714-A0B9-17D9FB739645}" dt="2023-01-30T18:14:00.862" v="3537" actId="47"/>
        <pc:sldMkLst>
          <pc:docMk/>
          <pc:sldMk cId="3595220976" sldId="426"/>
        </pc:sldMkLst>
        <pc:spChg chg="del">
          <ac:chgData name="Ohlberger, Jan (DFW)" userId="f0c2ae38-d520-4683-a021-6cf9518efefc" providerId="ADAL" clId="{CC03D302-CD5D-4714-A0B9-17D9FB739645}" dt="2023-01-30T18:13:20.218" v="3535"/>
          <ac:spMkLst>
            <pc:docMk/>
            <pc:sldMk cId="3595220976" sldId="426"/>
            <ac:spMk id="8" creationId="{66B332A4-D438-4773-A77F-5ED49A448D9D}"/>
          </ac:spMkLst>
        </pc:spChg>
        <pc:spChg chg="del">
          <ac:chgData name="Ohlberger, Jan (DFW)" userId="f0c2ae38-d520-4683-a021-6cf9518efefc" providerId="ADAL" clId="{CC03D302-CD5D-4714-A0B9-17D9FB739645}" dt="2023-01-30T18:13:20.218" v="3535"/>
          <ac:spMkLst>
            <pc:docMk/>
            <pc:sldMk cId="3595220976" sldId="426"/>
            <ac:spMk id="10" creationId="{DF9AD32D-FF05-44F4-BD4D-9CEE89B71EB9}"/>
          </ac:spMkLst>
        </pc:spChg>
      </pc:sldChg>
      <pc:sldChg chg="addSp delSp modSp mod modAnim">
        <pc:chgData name="Ohlberger, Jan (DFW)" userId="f0c2ae38-d520-4683-a021-6cf9518efefc" providerId="ADAL" clId="{CC03D302-CD5D-4714-A0B9-17D9FB739645}" dt="2023-02-16T21:41:31.334" v="4201" actId="20577"/>
        <pc:sldMkLst>
          <pc:docMk/>
          <pc:sldMk cId="3628807857" sldId="427"/>
        </pc:sldMkLst>
        <pc:spChg chg="mod">
          <ac:chgData name="Ohlberger, Jan (DFW)" userId="f0c2ae38-d520-4683-a021-6cf9518efefc" providerId="ADAL" clId="{CC03D302-CD5D-4714-A0B9-17D9FB739645}" dt="2023-01-30T18:14:41.691" v="3546" actId="14100"/>
          <ac:spMkLst>
            <pc:docMk/>
            <pc:sldMk cId="3628807857" sldId="427"/>
            <ac:spMk id="2" creationId="{358B4269-E22C-4226-ADD1-D3EF2A5983AD}"/>
          </ac:spMkLst>
        </pc:spChg>
        <pc:spChg chg="mod">
          <ac:chgData name="Ohlberger, Jan (DFW)" userId="f0c2ae38-d520-4683-a021-6cf9518efefc" providerId="ADAL" clId="{CC03D302-CD5D-4714-A0B9-17D9FB739645}" dt="2023-02-16T21:40:42.933" v="4192" actId="20577"/>
          <ac:spMkLst>
            <pc:docMk/>
            <pc:sldMk cId="3628807857" sldId="427"/>
            <ac:spMk id="5" creationId="{A79C6DE4-E030-4C77-9FC4-0BEABAC8FB84}"/>
          </ac:spMkLst>
        </pc:spChg>
        <pc:spChg chg="add mod">
          <ac:chgData name="Ohlberger, Jan (DFW)" userId="f0c2ae38-d520-4683-a021-6cf9518efefc" providerId="ADAL" clId="{CC03D302-CD5D-4714-A0B9-17D9FB739645}" dt="2022-12-29T23:18:09.990" v="3239"/>
          <ac:spMkLst>
            <pc:docMk/>
            <pc:sldMk cId="3628807857" sldId="427"/>
            <ac:spMk id="11" creationId="{D6813081-D2B8-49A5-ACEC-9CE1328507FE}"/>
          </ac:spMkLst>
        </pc:spChg>
        <pc:spChg chg="mod topLvl">
          <ac:chgData name="Ohlberger, Jan (DFW)" userId="f0c2ae38-d520-4683-a021-6cf9518efefc" providerId="ADAL" clId="{CC03D302-CD5D-4714-A0B9-17D9FB739645}" dt="2022-12-29T20:03:38.513" v="2952" actId="255"/>
          <ac:spMkLst>
            <pc:docMk/>
            <pc:sldMk cId="3628807857" sldId="427"/>
            <ac:spMk id="27" creationId="{310FDC12-ADAD-455A-9906-35AEDFBC54B1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1" creationId="{4DFBB067-136B-43C3-AB80-E013BEF06263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2" creationId="{37B7B582-2ED8-427B-A703-E55D93D91708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3" creationId="{1E3C9066-4CE5-4E5A-9EE3-E5F764189269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4" creationId="{0733D565-277F-48D6-AB6F-7629E86B6CC4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5" creationId="{AC451CB3-E330-446B-89A1-0D56ABE38D01}"/>
          </ac:spMkLst>
        </pc:spChg>
        <pc:spChg chg="mod">
          <ac:chgData name="Ohlberger, Jan (DFW)" userId="f0c2ae38-d520-4683-a021-6cf9518efefc" providerId="ADAL" clId="{CC03D302-CD5D-4714-A0B9-17D9FB739645}" dt="2022-12-29T20:01:52.455" v="2907" actId="165"/>
          <ac:spMkLst>
            <pc:docMk/>
            <pc:sldMk cId="3628807857" sldId="427"/>
            <ac:spMk id="36" creationId="{EDA80DFA-1466-499F-8316-731ACE716180}"/>
          </ac:spMkLst>
        </pc:spChg>
        <pc:spChg chg="mod topLvl">
          <ac:chgData name="Ohlberger, Jan (DFW)" userId="f0c2ae38-d520-4683-a021-6cf9518efefc" providerId="ADAL" clId="{CC03D302-CD5D-4714-A0B9-17D9FB739645}" dt="2022-12-29T20:03:23.181" v="2950" actId="1076"/>
          <ac:spMkLst>
            <pc:docMk/>
            <pc:sldMk cId="3628807857" sldId="427"/>
            <ac:spMk id="39" creationId="{6D755916-DD38-4202-B156-5AA8AC819D6F}"/>
          </ac:spMkLst>
        </pc:spChg>
        <pc:spChg chg="mod topLvl">
          <ac:chgData name="Ohlberger, Jan (DFW)" userId="f0c2ae38-d520-4683-a021-6cf9518efefc" providerId="ADAL" clId="{CC03D302-CD5D-4714-A0B9-17D9FB739645}" dt="2023-02-16T21:41:31.334" v="4201" actId="20577"/>
          <ac:spMkLst>
            <pc:docMk/>
            <pc:sldMk cId="3628807857" sldId="427"/>
            <ac:spMk id="40" creationId="{59537675-75AB-4A66-AC88-BE2E50F8E6F2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2" creationId="{63A08CCE-9EC2-4C2F-8ECF-FF14D2FE1449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4" creationId="{E0C9B744-6411-4AEA-A510-7450589F0FA2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5" creationId="{3B312BE8-6B6C-42E9-B001-BCA97034FDBE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6" creationId="{7D019114-FDBB-4578-8299-2A8707872DF5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7" creationId="{BA528C0B-D197-4A24-B8B8-0A391709C526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8" creationId="{E13CEABD-A2EA-45BF-BBF3-18683D48B0EA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49" creationId="{BA6A52EA-3681-4974-9F79-6BF3818CBC6E}"/>
          </ac:spMkLst>
        </pc:spChg>
        <pc:spChg chg="mod">
          <ac:chgData name="Ohlberger, Jan (DFW)" userId="f0c2ae38-d520-4683-a021-6cf9518efefc" providerId="ADAL" clId="{CC03D302-CD5D-4714-A0B9-17D9FB739645}" dt="2022-12-29T20:01:33.742" v="2905" actId="165"/>
          <ac:spMkLst>
            <pc:docMk/>
            <pc:sldMk cId="3628807857" sldId="427"/>
            <ac:spMk id="50" creationId="{31A704FA-AA05-4CB7-AD74-C265E7B5AF9F}"/>
          </ac:spMkLst>
        </pc:spChg>
        <pc:spChg chg="mod topLvl">
          <ac:chgData name="Ohlberger, Jan (DFW)" userId="f0c2ae38-d520-4683-a021-6cf9518efefc" providerId="ADAL" clId="{CC03D302-CD5D-4714-A0B9-17D9FB739645}" dt="2022-12-29T20:03:50.183" v="2954" actId="255"/>
          <ac:spMkLst>
            <pc:docMk/>
            <pc:sldMk cId="3628807857" sldId="427"/>
            <ac:spMk id="53" creationId="{B7013797-5FE4-4D94-9203-88599550107A}"/>
          </ac:spMkLst>
        </pc:spChg>
        <pc:spChg chg="mod topLvl">
          <ac:chgData name="Ohlberger, Jan (DFW)" userId="f0c2ae38-d520-4683-a021-6cf9518efefc" providerId="ADAL" clId="{CC03D302-CD5D-4714-A0B9-17D9FB739645}" dt="2022-12-29T20:03:26.338" v="2951" actId="1076"/>
          <ac:spMkLst>
            <pc:docMk/>
            <pc:sldMk cId="3628807857" sldId="427"/>
            <ac:spMk id="54" creationId="{ED923919-C268-4A2F-83A7-04A06958A9C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57" creationId="{8F63B0AE-F771-40D4-BBA5-726D2F24788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58" creationId="{BFC4ED79-CCD5-4D89-A6E9-0EE669AB793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59" creationId="{FD5FF43D-E916-4282-BE0D-114ECDC75CA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0" creationId="{CB591A72-07FA-4462-8C99-2EBF1451EAE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1" creationId="{4D70626E-865F-4F10-9475-24A72927485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2" creationId="{B1F89686-E49B-4DB0-8E1F-B223892FF8A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3" creationId="{03BCA59B-D216-45EA-A776-B59BA104DD1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4" creationId="{BE10E822-BFB1-41D8-8156-3A754010866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5" creationId="{DD155C1B-4D29-485E-8313-0B35D583D51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6" creationId="{D1A84A74-E6EE-4860-8E3C-50D4879F213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7" creationId="{52D62D06-2981-4CCE-96C4-08076C2333F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8" creationId="{11A681BD-3D14-457D-815B-43CC69D7FE3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69" creationId="{0771631C-D5FC-4155-B6D9-9101565458B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0" creationId="{4AE13672-0EDF-4399-90E8-F22E582DEB6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1" creationId="{D4F5B5CD-A747-4F78-874B-0648B77BA44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2" creationId="{E65050BE-D823-4CC6-8382-9568EFA28AD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3" creationId="{DE0CACFE-5EBF-4746-BC77-63CCB504BC3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4" creationId="{FF7C760E-FC4E-4A1A-BA6D-4125C35D685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5" creationId="{8FE42ECD-34A6-4A18-AE31-DDAE22795BA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6" creationId="{2DFE702E-5095-4BFF-9131-D25E7C6D4B7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7" creationId="{72C72B1F-1686-44B4-AFC2-FE8E6E44FB2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8" creationId="{C5129C77-175A-42AA-A896-6622B1CEEE3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79" creationId="{F1522033-660B-4844-9C2C-B5606F82CEA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0" creationId="{7FC0BD6A-A684-4471-9DF7-A015ACF31FA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1" creationId="{B2C81357-E164-474E-AA76-1170F05FD2B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2" creationId="{D6F035FF-9C3B-4C18-ABC3-3D1A0F1BB1E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3" creationId="{94599CF2-814B-44AF-9FEF-4044E2E6CBB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4" creationId="{EDBB7760-BF0A-4487-A10F-D522DD9DCB2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5" creationId="{C881B941-FCE6-4314-8396-26BC3A8D278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6" creationId="{6ACA6090-6D31-45FD-9704-16CC0E04B6A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7" creationId="{112BEB7C-28E5-41E7-9569-AE13692DFD6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8" creationId="{F7D6E425-409C-4573-8DFF-CAA5DC30CC4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89" creationId="{EB8EFD4F-0380-4CB7-96C3-F7AEA37197E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0" creationId="{76414A3A-D947-455D-8C57-1A67E0E050B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1" creationId="{FC729239-389F-4819-972E-098E45BFFE3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2" creationId="{66E563AC-2ECA-40FF-802A-DE99C009E83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3" creationId="{56EF7500-C6C4-40D3-A928-AB6EE5281D2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4" creationId="{9CAE5161-3557-416C-8B76-FEBBB58E8FE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5" creationId="{1358D6CD-6AE3-4B7C-94DF-5B46CFF310A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6" creationId="{6CBB36BB-CAE7-4299-86EF-549F2E90456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7" creationId="{864B7089-5A98-4E0C-8D72-0EC226E7A81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8" creationId="{D35534AF-27EB-482F-8316-F684E86D432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99" creationId="{BFD7138E-7307-43F6-B35C-5BCF4D74D31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0" creationId="{0B48011D-BA69-4E1E-B813-B716967DF5C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1" creationId="{FAA11236-6A27-4BB5-B5C7-71957417CFF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2" creationId="{C3E4A33A-5E40-4FCF-8A89-5EA39B8AD72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3" creationId="{20A1AC48-939F-48A7-A402-776F8FB8A02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4" creationId="{D13A456E-CFA9-413C-8588-7DD6A7A2080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5" creationId="{6D6AFB78-BD72-4B45-8A29-DF2EAE9E313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6" creationId="{41E7FBFA-0CA4-4016-87C9-18237B39909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7" creationId="{6C9AD3B9-E707-4FB1-A1A6-88EAC93A416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8" creationId="{D27E6305-A82F-42DB-A1C1-93503EED46B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09" creationId="{1436FE58-BFF4-46BE-BBD3-7E2C3FEDABC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0" creationId="{A0CB8DD6-ECE2-4EBD-B2CF-1DDB198B78C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1" creationId="{48E89891-AF03-42FA-A281-F9E537878EF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2" creationId="{D0AE6F81-6546-400B-A38F-2587B9A465F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3" creationId="{98B53F3F-A4D3-4E9E-8FA8-27808C62A72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4" creationId="{03FEF81B-5316-4BCD-8717-4AED1566049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5" creationId="{7BE61FE5-9653-4D5A-9193-ACB4C7A9CC6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6" creationId="{915456FE-BAD9-4F20-B43D-9F6C1547C9C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7" creationId="{AAB46FD1-A330-4914-A9DE-4FA3D423D88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8" creationId="{9A45E9B8-5BA6-464A-B559-906F55BBE23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19" creationId="{73EA581D-6F9D-49A5-A07C-731464DA065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0" creationId="{5C15EAA6-612B-4639-93D9-3594FFB1D83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1" creationId="{9F64E768-7BF8-4B25-9E85-A7E08F60EB6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2" creationId="{E2416629-2672-4236-9341-A1F0CDBC50A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3" creationId="{CB324E41-0391-4526-8B76-C4EF4E3FD23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4" creationId="{DE4516BB-79F0-478E-BF1C-72369DC1216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5" creationId="{655B4827-C77F-4D33-8A0B-3634A7F790F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6" creationId="{BE3A239D-F63F-41E2-9B4A-C339D2228A9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7" creationId="{A74920E4-2469-4984-9FEA-A8560FAAB42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8" creationId="{661ADDFF-1B2B-4650-ACC6-7051EA5ECA2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29" creationId="{5F941507-3221-4CBE-9056-A1030F98E5D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0" creationId="{88395B90-213F-4596-B3E1-0C9E41B0111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1" creationId="{063F3696-B181-415C-8220-9A96D58B166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2" creationId="{4FD4D43E-1267-4EA7-895D-3C0861C854C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3" creationId="{C8FC0DC0-74CC-4227-85C6-D8E34AE0361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4" creationId="{E6BE21BD-E7F8-4383-A055-8F1CDE6EFBB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5" creationId="{3A7723DD-AB49-43B3-8D5C-BC46E045473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6" creationId="{587464E5-781E-4659-B988-50C790407C4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7" creationId="{F7F5790F-D528-467F-8BFC-2DF6B1EC68A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38" creationId="{6173D3A2-C687-43A9-984E-20DF8FA9D5C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46" creationId="{2D5CD75F-DCCF-488F-BE26-C142FA35788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47" creationId="{EE2F18CC-9CDA-4FFE-8EE5-183774975BD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48" creationId="{AD6B89B8-5E39-4715-9CF6-7F8299C64E5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49" creationId="{28C1BEF4-0603-4BFB-A98F-582AA0916AA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0" creationId="{2438C03D-D0CE-48D5-BEDA-7BEA795D0E3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1" creationId="{C0686426-8B44-4024-89B6-6FB87E6705E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2" creationId="{A29906D4-92BA-4D48-A0FD-1B4CA494FBC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3" creationId="{598228B6-E1D0-4EAB-901D-F4D1FB0DC64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4" creationId="{43941AAB-0CA8-4886-8A27-CCE47F2F0BD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5" creationId="{B7968169-7EA4-4367-8796-8F2601180D3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6" creationId="{1D4FB048-C4FD-42D6-B159-D5B8B9B5834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7" creationId="{D0B48742-B07B-41A4-B272-7B799C7BD4D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8" creationId="{87DE471D-84E1-4250-973D-B8CFEC87152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59" creationId="{CD399E43-FD7F-4F8E-AACF-581A660178A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0" creationId="{24246A86-6278-4C5A-9DA0-2585630D655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1" creationId="{3C333DF4-AFBC-4106-89CE-D248DF82841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2" creationId="{874A8C41-D550-4624-9B66-C4B06B88BCC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3" creationId="{0CE00494-A73C-47DD-893A-7BF33EB1F83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4" creationId="{9D107570-B808-482D-B52B-6DBD0EBA89A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5" creationId="{123774CB-D46A-4A20-9468-0FA302ED154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6" creationId="{4A664925-109A-4BED-AD68-F2C00DC5F4B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7" creationId="{C2A59467-3988-4FAC-B4D2-7E4D1EA9E10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8" creationId="{6C958889-BBE4-4562-A9D2-60DA99CFFD0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69" creationId="{9CC61907-EB15-4326-8AC0-DD0FB676F4F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0" creationId="{D51E17B2-FF3A-4673-9F8D-EF22FCC2C68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1" creationId="{F299F8CF-8BE9-4E6A-A140-4C2EB2197FB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2" creationId="{E825297D-0A6A-4A85-AC3B-61CB42CF17C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3" creationId="{D1ABEC77-4972-4B8B-A7E3-B17BFB79F81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4" creationId="{173B1083-55DC-40E4-863C-A644845A903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5" creationId="{00610023-5855-4239-8819-15BBC94869F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6" creationId="{829CB402-E830-40AA-A3A2-E03945F7078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7" creationId="{7D8B4792-A8B5-4AA9-96AE-8A4B10862E9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8" creationId="{B54E6D59-010D-4A27-8230-A86E06F5FC8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79" creationId="{8FBD951F-D5D8-4C0F-B26E-AB655167A12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0" creationId="{755A5B3D-CB91-4EF0-818E-33F26EFD2A2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1" creationId="{7E1BD0D8-552A-4810-9C2A-0C24D57270C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2" creationId="{0EBF6B51-61B1-4C71-B9CC-63348FA449F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3" creationId="{E1DF3A07-F72D-46F8-B105-2569C7AD0B2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4" creationId="{15DA18C6-E1AE-42E2-A416-8932134FF8B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5" creationId="{C4349B94-C257-486D-944F-8CDC6642C78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6" creationId="{E8D66EEE-9B6E-4EB8-9680-CD49BE6B14B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7" creationId="{33F2795E-6C0B-454C-8B37-30AF66CF4AA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8" creationId="{51EEA7B7-4471-4AD7-8BD8-569A080C057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89" creationId="{83D21FCC-AA1A-4220-A38C-F73DD87C5DE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0" creationId="{64FAC7FD-EC9C-424D-8982-82903A1C7C6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1" creationId="{ACE27903-BCD1-43E3-9645-B2AB34F3E0AA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2" creationId="{E223294C-0823-4201-AF5E-34D54D5B5FF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3" creationId="{BAA019C9-605A-4EDF-B0A2-340D49FF6831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4" creationId="{05F44432-6389-4D60-A563-71E0CA83203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5" creationId="{877FAFD8-4948-48BC-B191-4BAB634B571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6" creationId="{8CB7BCED-84B9-4CC0-8295-3F6C639F7CE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7" creationId="{7CF8495C-4F0B-4AFE-B363-CC68CDC5FAC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8" creationId="{26A4DD8B-6489-4771-9F79-0265029E744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199" creationId="{59E81156-D701-475D-8572-D5D296DB81F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0" creationId="{A3E3E3FB-0A40-4E87-AF7C-6AB2B998B58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1" creationId="{A6505281-B23E-4BE6-B305-9172F465B16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2" creationId="{DD559EAA-47B4-4B24-B281-4BC1C249A2E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3" creationId="{02F4F292-A30B-4DE7-A8EF-C446DB31AB5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4" creationId="{8126DB37-C9CD-4C3B-8124-A789B3BC4E1D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5" creationId="{2CBFD357-5FFD-4B04-A2EC-FEDB955E2EA8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6" creationId="{98C9875E-B329-4B98-A193-82ECF26B10E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7" creationId="{7025F0B5-8759-4BFC-9BD3-290CEFCD9D3E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8" creationId="{E6AC9935-19F4-4BE4-A333-A10F92AF361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09" creationId="{BD93665C-930A-4048-98CE-6C562CDE70A7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0" creationId="{7AA2AEC5-CDAA-49CD-AC1F-20DF272DDE7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1" creationId="{4660BD30-D443-436C-A231-DBD8BBCC2BC2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2" creationId="{388E2AF9-C570-4968-AD46-0E18C2A36DE6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3" creationId="{4EB6D45D-A0AF-4597-A122-DFD40BAF487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4" creationId="{07B34098-A04D-402A-B4A0-314796116A39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5" creationId="{23342C9C-8103-4581-B646-A5EAF341C94F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6" creationId="{5BAD1DBF-CBD8-4B40-8D5A-A2D295C22E04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7" creationId="{4D98970F-D71E-49C7-8C3C-506C71798F03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8" creationId="{D517E1DD-AB9C-4F92-AC22-0D837DAD3D45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19" creationId="{FDE8A5A6-E98A-4755-B363-8D85FACC9B6B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20" creationId="{993FD546-02AB-4164-8B23-56036416156C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21" creationId="{B895C43F-EBFA-496E-AB88-F4BF9635A4E0}"/>
          </ac:spMkLst>
        </pc:spChg>
        <pc:spChg chg="mod">
          <ac:chgData name="Ohlberger, Jan (DFW)" userId="f0c2ae38-d520-4683-a021-6cf9518efefc" providerId="ADAL" clId="{CC03D302-CD5D-4714-A0B9-17D9FB739645}" dt="2022-12-29T20:01:29.834" v="2903" actId="165"/>
          <ac:spMkLst>
            <pc:docMk/>
            <pc:sldMk cId="3628807857" sldId="427"/>
            <ac:spMk id="222" creationId="{48D89772-4B8C-4D7B-B2F2-EADF2B01AF97}"/>
          </ac:spMkLst>
        </pc:spChg>
        <pc:spChg chg="add mod">
          <ac:chgData name="Ohlberger, Jan (DFW)" userId="f0c2ae38-d520-4683-a021-6cf9518efefc" providerId="ADAL" clId="{CC03D302-CD5D-4714-A0B9-17D9FB739645}" dt="2023-02-16T21:39:19.049" v="4124" actId="1076"/>
          <ac:spMkLst>
            <pc:docMk/>
            <pc:sldMk cId="3628807857" sldId="427"/>
            <ac:spMk id="223" creationId="{6A7789E6-6048-4891-B4B5-34130A3BE1F4}"/>
          </ac:spMkLst>
        </pc:spChg>
        <pc:grpChg chg="add del mod">
          <ac:chgData name="Ohlberger, Jan (DFW)" userId="f0c2ae38-d520-4683-a021-6cf9518efefc" providerId="ADAL" clId="{CC03D302-CD5D-4714-A0B9-17D9FB739645}" dt="2022-12-29T20:01:25.648" v="2902" actId="165"/>
          <ac:grpSpMkLst>
            <pc:docMk/>
            <pc:sldMk cId="3628807857" sldId="427"/>
            <ac:grpSpMk id="4" creationId="{585B5DA6-9460-41C5-932C-FA54531CD89E}"/>
          </ac:grpSpMkLst>
        </pc:grpChg>
        <pc:grpChg chg="del mod topLvl">
          <ac:chgData name="Ohlberger, Jan (DFW)" userId="f0c2ae38-d520-4683-a021-6cf9518efefc" providerId="ADAL" clId="{CC03D302-CD5D-4714-A0B9-17D9FB739645}" dt="2022-12-29T20:01:52.455" v="2907" actId="165"/>
          <ac:grpSpMkLst>
            <pc:docMk/>
            <pc:sldMk cId="3628807857" sldId="427"/>
            <ac:grpSpMk id="25" creationId="{041035BA-999B-40DE-BAF7-C0CFD37F85BB}"/>
          </ac:grpSpMkLst>
        </pc:grpChg>
        <pc:grpChg chg="del mod topLvl">
          <ac:chgData name="Ohlberger, Jan (DFW)" userId="f0c2ae38-d520-4683-a021-6cf9518efefc" providerId="ADAL" clId="{CC03D302-CD5D-4714-A0B9-17D9FB739645}" dt="2022-12-29T20:01:53.987" v="2908" actId="478"/>
          <ac:grpSpMkLst>
            <pc:docMk/>
            <pc:sldMk cId="3628807857" sldId="427"/>
            <ac:grpSpMk id="26" creationId="{7695CE64-F7B5-407C-B1CC-3756A4E7BD91}"/>
          </ac:grpSpMkLst>
        </pc:grpChg>
        <pc:grpChg chg="mod">
          <ac:chgData name="Ohlberger, Jan (DFW)" userId="f0c2ae38-d520-4683-a021-6cf9518efefc" providerId="ADAL" clId="{CC03D302-CD5D-4714-A0B9-17D9FB739645}" dt="2022-12-29T20:01:52.455" v="2907" actId="165"/>
          <ac:grpSpMkLst>
            <pc:docMk/>
            <pc:sldMk cId="3628807857" sldId="427"/>
            <ac:grpSpMk id="28" creationId="{DB728384-6535-48E6-9408-22C757BE0032}"/>
          </ac:grpSpMkLst>
        </pc:grpChg>
        <pc:grpChg chg="del mod topLvl">
          <ac:chgData name="Ohlberger, Jan (DFW)" userId="f0c2ae38-d520-4683-a021-6cf9518efefc" providerId="ADAL" clId="{CC03D302-CD5D-4714-A0B9-17D9FB739645}" dt="2022-12-29T20:01:33.742" v="2905" actId="165"/>
          <ac:grpSpMkLst>
            <pc:docMk/>
            <pc:sldMk cId="3628807857" sldId="427"/>
            <ac:grpSpMk id="37" creationId="{FB0D050D-77FC-46D1-AB1A-F8BD8A951BFD}"/>
          </ac:grpSpMkLst>
        </pc:grpChg>
        <pc:grpChg chg="del mod topLvl">
          <ac:chgData name="Ohlberger, Jan (DFW)" userId="f0c2ae38-d520-4683-a021-6cf9518efefc" providerId="ADAL" clId="{CC03D302-CD5D-4714-A0B9-17D9FB739645}" dt="2022-12-29T20:01:34.605" v="2906" actId="478"/>
          <ac:grpSpMkLst>
            <pc:docMk/>
            <pc:sldMk cId="3628807857" sldId="427"/>
            <ac:grpSpMk id="38" creationId="{BA045EC8-1BF0-43C7-A4CA-0580EE55CF35}"/>
          </ac:grpSpMkLst>
        </pc:grpChg>
        <pc:grpChg chg="mod">
          <ac:chgData name="Ohlberger, Jan (DFW)" userId="f0c2ae38-d520-4683-a021-6cf9518efefc" providerId="ADAL" clId="{CC03D302-CD5D-4714-A0B9-17D9FB739645}" dt="2022-12-29T20:01:33.742" v="2905" actId="165"/>
          <ac:grpSpMkLst>
            <pc:docMk/>
            <pc:sldMk cId="3628807857" sldId="427"/>
            <ac:grpSpMk id="41" creationId="{F5C56D57-1C68-49A8-A1A4-7DA48ADA503F}"/>
          </ac:grpSpMkLst>
        </pc:grpChg>
        <pc:grpChg chg="mod">
          <ac:chgData name="Ohlberger, Jan (DFW)" userId="f0c2ae38-d520-4683-a021-6cf9518efefc" providerId="ADAL" clId="{CC03D302-CD5D-4714-A0B9-17D9FB739645}" dt="2022-12-29T20:01:33.742" v="2905" actId="165"/>
          <ac:grpSpMkLst>
            <pc:docMk/>
            <pc:sldMk cId="3628807857" sldId="427"/>
            <ac:grpSpMk id="43" creationId="{8966DD2F-BE35-49A5-A9A8-55890C4CF9DA}"/>
          </ac:grpSpMkLst>
        </pc:grpChg>
        <pc:grpChg chg="del mod topLvl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51" creationId="{56C86B41-A70F-453A-987C-412D7F5D355E}"/>
          </ac:grpSpMkLst>
        </pc:grpChg>
        <pc:grpChg chg="del mod topLvl">
          <ac:chgData name="Ohlberger, Jan (DFW)" userId="f0c2ae38-d520-4683-a021-6cf9518efefc" providerId="ADAL" clId="{CC03D302-CD5D-4714-A0B9-17D9FB739645}" dt="2022-12-29T20:01:30.756" v="2904" actId="478"/>
          <ac:grpSpMkLst>
            <pc:docMk/>
            <pc:sldMk cId="3628807857" sldId="427"/>
            <ac:grpSpMk id="52" creationId="{627FD3CC-4162-4F44-BF5B-220CD8731058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55" creationId="{E6F48A74-49B4-41E1-861E-59F9F7828BA0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56" creationId="{FA303BFC-87F8-4E45-B2FC-4522FABD7E0B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39" creationId="{57AD6038-D26F-4229-9962-4A76594D0F86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0" creationId="{834CEECE-BEC4-41F5-8DCA-95D002AFD41D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1" creationId="{8116602B-40F3-4BDF-8BD4-AD79ABDC3C29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2" creationId="{12CC46E2-2B9D-423E-9D2D-B0F3B61EFD19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3" creationId="{C9BDEF58-7525-4A89-B3F6-4BDCE8602ED1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4" creationId="{73D6B7DB-A0E8-4EAB-A882-F0B18D9C3DFC}"/>
          </ac:grpSpMkLst>
        </pc:grpChg>
        <pc:grpChg chg="mod">
          <ac:chgData name="Ohlberger, Jan (DFW)" userId="f0c2ae38-d520-4683-a021-6cf9518efefc" providerId="ADAL" clId="{CC03D302-CD5D-4714-A0B9-17D9FB739645}" dt="2022-12-29T20:01:29.834" v="2903" actId="165"/>
          <ac:grpSpMkLst>
            <pc:docMk/>
            <pc:sldMk cId="3628807857" sldId="427"/>
            <ac:grpSpMk id="145" creationId="{FF5C2F46-7150-4EB9-8819-A15747120CD6}"/>
          </ac:grpSpMkLst>
        </pc:grpChg>
      </pc:sldChg>
      <pc:sldChg chg="del">
        <pc:chgData name="Ohlberger, Jan (DFW)" userId="f0c2ae38-d520-4683-a021-6cf9518efefc" providerId="ADAL" clId="{CC03D302-CD5D-4714-A0B9-17D9FB739645}" dt="2022-12-29T17:54:49.101" v="619" actId="47"/>
        <pc:sldMkLst>
          <pc:docMk/>
          <pc:sldMk cId="2952329348" sldId="428"/>
        </pc:sldMkLst>
      </pc:sldChg>
      <pc:sldChg chg="addSp modSp mod ord">
        <pc:chgData name="Ohlberger, Jan (DFW)" userId="f0c2ae38-d520-4683-a021-6cf9518efefc" providerId="ADAL" clId="{CC03D302-CD5D-4714-A0B9-17D9FB739645}" dt="2022-12-29T23:18:08.535" v="3237"/>
        <pc:sldMkLst>
          <pc:docMk/>
          <pc:sldMk cId="3723900166" sldId="429"/>
        </pc:sldMkLst>
        <pc:spChg chg="add mod">
          <ac:chgData name="Ohlberger, Jan (DFW)" userId="f0c2ae38-d520-4683-a021-6cf9518efefc" providerId="ADAL" clId="{CC03D302-CD5D-4714-A0B9-17D9FB739645}" dt="2022-12-29T23:18:08.535" v="3237"/>
          <ac:spMkLst>
            <pc:docMk/>
            <pc:sldMk cId="3723900166" sldId="429"/>
            <ac:spMk id="252" creationId="{EAC5326B-38CC-449C-8B24-ECC6457759DA}"/>
          </ac:spMkLst>
        </pc:spChg>
        <pc:spChg chg="mod">
          <ac:chgData name="Ohlberger, Jan (DFW)" userId="f0c2ae38-d520-4683-a021-6cf9518efefc" providerId="ADAL" clId="{CC03D302-CD5D-4714-A0B9-17D9FB739645}" dt="2022-12-29T17:40:24.353" v="333" actId="20577"/>
          <ac:spMkLst>
            <pc:docMk/>
            <pc:sldMk cId="3723900166" sldId="429"/>
            <ac:spMk id="738" creationId="{D47FA711-56C9-4B8C-8FA4-9AC9B6CE3E32}"/>
          </ac:spMkLst>
        </pc:spChg>
        <pc:spChg chg="mod">
          <ac:chgData name="Ohlberger, Jan (DFW)" userId="f0c2ae38-d520-4683-a021-6cf9518efefc" providerId="ADAL" clId="{CC03D302-CD5D-4714-A0B9-17D9FB739645}" dt="2022-12-29T17:40:19.077" v="322" actId="20577"/>
          <ac:spMkLst>
            <pc:docMk/>
            <pc:sldMk cId="3723900166" sldId="429"/>
            <ac:spMk id="741" creationId="{304F16AE-C830-428E-8406-355BB2E5D5CF}"/>
          </ac:spMkLst>
        </pc:spChg>
      </pc:sldChg>
      <pc:sldChg chg="addSp modSp del ord">
        <pc:chgData name="Ohlberger, Jan (DFW)" userId="f0c2ae38-d520-4683-a021-6cf9518efefc" providerId="ADAL" clId="{CC03D302-CD5D-4714-A0B9-17D9FB739645}" dt="2023-01-30T18:20:56.813" v="3563" actId="47"/>
        <pc:sldMkLst>
          <pc:docMk/>
          <pc:sldMk cId="1561606835" sldId="430"/>
        </pc:sldMkLst>
        <pc:spChg chg="add mod">
          <ac:chgData name="Ohlberger, Jan (DFW)" userId="f0c2ae38-d520-4683-a021-6cf9518efefc" providerId="ADAL" clId="{CC03D302-CD5D-4714-A0B9-17D9FB739645}" dt="2022-12-30T00:03:15.595" v="3438"/>
          <ac:spMkLst>
            <pc:docMk/>
            <pc:sldMk cId="1561606835" sldId="430"/>
            <ac:spMk id="8" creationId="{FDBE8290-29A8-40DA-BE1A-C8DA88A67D80}"/>
          </ac:spMkLst>
        </pc:spChg>
      </pc:sldChg>
      <pc:sldChg chg="addSp modSp">
        <pc:chgData name="Ohlberger, Jan (DFW)" userId="f0c2ae38-d520-4683-a021-6cf9518efefc" providerId="ADAL" clId="{CC03D302-CD5D-4714-A0B9-17D9FB739645}" dt="2022-12-30T00:03:16.759" v="3440"/>
        <pc:sldMkLst>
          <pc:docMk/>
          <pc:sldMk cId="1828564630" sldId="431"/>
        </pc:sldMkLst>
        <pc:spChg chg="add mod">
          <ac:chgData name="Ohlberger, Jan (DFW)" userId="f0c2ae38-d520-4683-a021-6cf9518efefc" providerId="ADAL" clId="{CC03D302-CD5D-4714-A0B9-17D9FB739645}" dt="2022-12-30T00:03:16.759" v="3440"/>
          <ac:spMkLst>
            <pc:docMk/>
            <pc:sldMk cId="1828564630" sldId="431"/>
            <ac:spMk id="32" creationId="{9D6DC49D-FC56-403C-ABFD-F1C708E77A82}"/>
          </ac:spMkLst>
        </pc:spChg>
      </pc:sldChg>
      <pc:sldChg chg="addSp delSp modSp mod ord">
        <pc:chgData name="Ohlberger, Jan (DFW)" userId="f0c2ae38-d520-4683-a021-6cf9518efefc" providerId="ADAL" clId="{CC03D302-CD5D-4714-A0B9-17D9FB739645}" dt="2023-02-16T21:38:16.173" v="4122" actId="1035"/>
        <pc:sldMkLst>
          <pc:docMk/>
          <pc:sldMk cId="1237171634" sldId="432"/>
        </pc:sldMkLst>
        <pc:spChg chg="del">
          <ac:chgData name="Ohlberger, Jan (DFW)" userId="f0c2ae38-d520-4683-a021-6cf9518efefc" providerId="ADAL" clId="{CC03D302-CD5D-4714-A0B9-17D9FB739645}" dt="2022-12-29T20:53:03.494" v="3234" actId="478"/>
          <ac:spMkLst>
            <pc:docMk/>
            <pc:sldMk cId="1237171634" sldId="432"/>
            <ac:spMk id="6" creationId="{091502C6-2FF1-4BDC-A107-628CE461A17C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15" creationId="{A67AF3D9-581B-4BB2-BAEA-79DF72496398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17" creationId="{4ECF2AFB-5382-4096-A664-ED597B1BE8BB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18" creationId="{5E2992C1-880A-4CF4-AF80-D70DB14A7CB7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19" creationId="{822BEB2D-EDBD-4E75-81BE-25D980288392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20" creationId="{E4340519-BC80-438C-B90B-B8A735350731}"/>
          </ac:spMkLst>
        </pc:spChg>
        <pc:spChg chg="mod">
          <ac:chgData name="Ohlberger, Jan (DFW)" userId="f0c2ae38-d520-4683-a021-6cf9518efefc" providerId="ADAL" clId="{CC03D302-CD5D-4714-A0B9-17D9FB739645}" dt="2022-12-29T20:40:38.677" v="3221" actId="1036"/>
          <ac:spMkLst>
            <pc:docMk/>
            <pc:sldMk cId="1237171634" sldId="432"/>
            <ac:spMk id="21" creationId="{996EDECA-1BBF-49AC-8D80-7BBC9E3A5C02}"/>
          </ac:spMkLst>
        </pc:spChg>
        <pc:spChg chg="del">
          <ac:chgData name="Ohlberger, Jan (DFW)" userId="f0c2ae38-d520-4683-a021-6cf9518efefc" providerId="ADAL" clId="{CC03D302-CD5D-4714-A0B9-17D9FB739645}" dt="2022-12-29T20:53:00.657" v="3232" actId="478"/>
          <ac:spMkLst>
            <pc:docMk/>
            <pc:sldMk cId="1237171634" sldId="432"/>
            <ac:spMk id="25" creationId="{4FC6E6F5-3DB5-476A-85D2-3022D6093AFB}"/>
          </ac:spMkLst>
        </pc:spChg>
        <pc:spChg chg="del">
          <ac:chgData name="Ohlberger, Jan (DFW)" userId="f0c2ae38-d520-4683-a021-6cf9518efefc" providerId="ADAL" clId="{CC03D302-CD5D-4714-A0B9-17D9FB739645}" dt="2022-12-29T20:53:02.008" v="3233" actId="478"/>
          <ac:spMkLst>
            <pc:docMk/>
            <pc:sldMk cId="1237171634" sldId="432"/>
            <ac:spMk id="26" creationId="{B06BA176-83AF-42E4-BAFF-5CDD757F9E41}"/>
          </ac:spMkLst>
        </pc:spChg>
        <pc:spChg chg="add mod">
          <ac:chgData name="Ohlberger, Jan (DFW)" userId="f0c2ae38-d520-4683-a021-6cf9518efefc" providerId="ADAL" clId="{CC03D302-CD5D-4714-A0B9-17D9FB739645}" dt="2023-01-30T18:09:05.859" v="3533" actId="1035"/>
          <ac:spMkLst>
            <pc:docMk/>
            <pc:sldMk cId="1237171634" sldId="432"/>
            <ac:spMk id="27" creationId="{3805F605-0ABC-4B71-8C05-3686326DEC00}"/>
          </ac:spMkLst>
        </pc:spChg>
        <pc:spChg chg="add mod">
          <ac:chgData name="Ohlberger, Jan (DFW)" userId="f0c2ae38-d520-4683-a021-6cf9518efefc" providerId="ADAL" clId="{CC03D302-CD5D-4714-A0B9-17D9FB739645}" dt="2023-02-16T21:38:16.173" v="4122" actId="1035"/>
          <ac:spMkLst>
            <pc:docMk/>
            <pc:sldMk cId="1237171634" sldId="432"/>
            <ac:spMk id="28" creationId="{E3D3884D-B173-479C-A09A-79A5A87C0064}"/>
          </ac:spMkLst>
        </pc:spChg>
        <pc:spChg chg="add mod">
          <ac:chgData name="Ohlberger, Jan (DFW)" userId="f0c2ae38-d520-4683-a021-6cf9518efefc" providerId="ADAL" clId="{CC03D302-CD5D-4714-A0B9-17D9FB739645}" dt="2022-12-29T23:18:10.923" v="3240"/>
          <ac:spMkLst>
            <pc:docMk/>
            <pc:sldMk cId="1237171634" sldId="432"/>
            <ac:spMk id="29" creationId="{CD786FF7-60AE-4305-A364-F6E1FCE33C4D}"/>
          </ac:spMkLst>
        </pc:spChg>
        <pc:spChg chg="del">
          <ac:chgData name="Ohlberger, Jan (DFW)" userId="f0c2ae38-d520-4683-a021-6cf9518efefc" providerId="ADAL" clId="{CC03D302-CD5D-4714-A0B9-17D9FB739645}" dt="2022-12-29T20:37:14.903" v="3076" actId="478"/>
          <ac:spMkLst>
            <pc:docMk/>
            <pc:sldMk cId="1237171634" sldId="432"/>
            <ac:spMk id="42" creationId="{42DC69FE-288B-40AD-BE20-67DC4FCC2293}"/>
          </ac:spMkLst>
        </pc:spChg>
        <pc:grpChg chg="mod">
          <ac:chgData name="Ohlberger, Jan (DFW)" userId="f0c2ae38-d520-4683-a021-6cf9518efefc" providerId="ADAL" clId="{CC03D302-CD5D-4714-A0B9-17D9FB739645}" dt="2022-12-29T20:40:38.677" v="3221" actId="1036"/>
          <ac:grpSpMkLst>
            <pc:docMk/>
            <pc:sldMk cId="1237171634" sldId="432"/>
            <ac:grpSpMk id="2" creationId="{7028EC7F-3AC3-4241-96F6-0D535ABD853A}"/>
          </ac:grpSpMkLst>
        </pc:grpChg>
        <pc:grpChg chg="mod">
          <ac:chgData name="Ohlberger, Jan (DFW)" userId="f0c2ae38-d520-4683-a021-6cf9518efefc" providerId="ADAL" clId="{CC03D302-CD5D-4714-A0B9-17D9FB739645}" dt="2022-12-29T20:40:24.855" v="3190" actId="14100"/>
          <ac:grpSpMkLst>
            <pc:docMk/>
            <pc:sldMk cId="1237171634" sldId="432"/>
            <ac:grpSpMk id="3" creationId="{C3CF9C04-F58C-4DB7-AFF2-D7A307CE2729}"/>
          </ac:grpSpMkLst>
        </pc:grpChg>
        <pc:grpChg chg="mod">
          <ac:chgData name="Ohlberger, Jan (DFW)" userId="f0c2ae38-d520-4683-a021-6cf9518efefc" providerId="ADAL" clId="{CC03D302-CD5D-4714-A0B9-17D9FB739645}" dt="2022-12-29T20:40:38.677" v="3221" actId="1036"/>
          <ac:grpSpMkLst>
            <pc:docMk/>
            <pc:sldMk cId="1237171634" sldId="432"/>
            <ac:grpSpMk id="4" creationId="{D65D2254-0029-4284-92CB-D83666E34278}"/>
          </ac:grpSpMkLst>
        </pc:grpChg>
        <pc:picChg chg="mod">
          <ac:chgData name="Ohlberger, Jan (DFW)" userId="f0c2ae38-d520-4683-a021-6cf9518efefc" providerId="ADAL" clId="{CC03D302-CD5D-4714-A0B9-17D9FB739645}" dt="2022-12-29T20:40:38.677" v="3221" actId="1036"/>
          <ac:picMkLst>
            <pc:docMk/>
            <pc:sldMk cId="1237171634" sldId="432"/>
            <ac:picMk id="14" creationId="{081FBF8F-C988-4342-96CD-948353F2446E}"/>
          </ac:picMkLst>
        </pc:picChg>
      </pc:sldChg>
      <pc:sldChg chg="addSp delSp modSp add del mod delAnim">
        <pc:chgData name="Ohlberger, Jan (DFW)" userId="f0c2ae38-d520-4683-a021-6cf9518efefc" providerId="ADAL" clId="{CC03D302-CD5D-4714-A0B9-17D9FB739645}" dt="2023-01-30T18:08:54.080" v="3528" actId="1076"/>
        <pc:sldMkLst>
          <pc:docMk/>
          <pc:sldMk cId="1612232231" sldId="434"/>
        </pc:sldMkLst>
        <pc:spChg chg="add mod">
          <ac:chgData name="Ohlberger, Jan (DFW)" userId="f0c2ae38-d520-4683-a021-6cf9518efefc" providerId="ADAL" clId="{CC03D302-CD5D-4714-A0B9-17D9FB739645}" dt="2023-01-30T18:06:45.864" v="3481"/>
          <ac:spMkLst>
            <pc:docMk/>
            <pc:sldMk cId="1612232231" sldId="434"/>
            <ac:spMk id="8" creationId="{44271438-2805-92C1-2E24-310948D2FA6A}"/>
          </ac:spMkLst>
        </pc:spChg>
        <pc:spChg chg="add del">
          <ac:chgData name="Ohlberger, Jan (DFW)" userId="f0c2ae38-d520-4683-a021-6cf9518efefc" providerId="ADAL" clId="{CC03D302-CD5D-4714-A0B9-17D9FB739645}" dt="2023-01-30T18:07:11.823" v="3502" actId="478"/>
          <ac:spMkLst>
            <pc:docMk/>
            <pc:sldMk cId="1612232231" sldId="434"/>
            <ac:spMk id="15" creationId="{2B5C131B-2CA0-F11D-A19F-B530915FE757}"/>
          </ac:spMkLst>
        </pc:spChg>
        <pc:spChg chg="add mod">
          <ac:chgData name="Ohlberger, Jan (DFW)" userId="f0c2ae38-d520-4683-a021-6cf9518efefc" providerId="ADAL" clId="{CC03D302-CD5D-4714-A0B9-17D9FB739645}" dt="2023-01-30T18:08:03.901" v="3521" actId="1035"/>
          <ac:spMkLst>
            <pc:docMk/>
            <pc:sldMk cId="1612232231" sldId="434"/>
            <ac:spMk id="16" creationId="{C380E561-AB55-5F2E-BC11-69188798FC71}"/>
          </ac:spMkLst>
        </pc:spChg>
        <pc:spChg chg="add del mod">
          <ac:chgData name="Ohlberger, Jan (DFW)" userId="f0c2ae38-d520-4683-a021-6cf9518efefc" providerId="ADAL" clId="{CC03D302-CD5D-4714-A0B9-17D9FB739645}" dt="2023-01-30T18:07:53.755" v="3507" actId="478"/>
          <ac:spMkLst>
            <pc:docMk/>
            <pc:sldMk cId="1612232231" sldId="434"/>
            <ac:spMk id="19" creationId="{65393B66-5847-F748-415C-ADE2AC943AAC}"/>
          </ac:spMkLst>
        </pc:spChg>
        <pc:spChg chg="del mod">
          <ac:chgData name="Ohlberger, Jan (DFW)" userId="f0c2ae38-d520-4683-a021-6cf9518efefc" providerId="ADAL" clId="{CC03D302-CD5D-4714-A0B9-17D9FB739645}" dt="2023-01-30T18:06:45.563" v="3480" actId="478"/>
          <ac:spMkLst>
            <pc:docMk/>
            <pc:sldMk cId="1612232231" sldId="434"/>
            <ac:spMk id="27" creationId="{85584034-ADF5-4D62-805B-E1C01AF81171}"/>
          </ac:spMkLst>
        </pc:spChg>
        <pc:spChg chg="del mod">
          <ac:chgData name="Ohlberger, Jan (DFW)" userId="f0c2ae38-d520-4683-a021-6cf9518efefc" providerId="ADAL" clId="{CC03D302-CD5D-4714-A0B9-17D9FB739645}" dt="2023-01-30T18:07:51.565" v="3506" actId="478"/>
          <ac:spMkLst>
            <pc:docMk/>
            <pc:sldMk cId="1612232231" sldId="434"/>
            <ac:spMk id="28" creationId="{E8E4AB65-833A-4529-B905-FFFB88077324}"/>
          </ac:spMkLst>
        </pc:spChg>
        <pc:spChg chg="del mod">
          <ac:chgData name="Ohlberger, Jan (DFW)" userId="f0c2ae38-d520-4683-a021-6cf9518efefc" providerId="ADAL" clId="{CC03D302-CD5D-4714-A0B9-17D9FB739645}" dt="2023-01-30T18:08:48.997" v="3527" actId="1076"/>
          <ac:spMkLst>
            <pc:docMk/>
            <pc:sldMk cId="1612232231" sldId="434"/>
            <ac:spMk id="30" creationId="{F3874539-435B-43B1-88CC-9C0684F95283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0" creationId="{3A4571A1-ED2C-41D0-9D5E-1CFC02372A66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1" creationId="{1830A5F6-8FD2-4DFC-BABC-F176B2FDD106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2" creationId="{237D70BF-77D0-432A-B1D6-FDB72B2DA9DD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3" creationId="{08B38FC4-13F4-4107-B739-5D09E24BDC0E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4" creationId="{0885F922-94AC-46E0-AF37-6D4DE94F0E3B}"/>
          </ac:spMkLst>
        </pc:spChg>
        <pc:spChg chg="mod">
          <ac:chgData name="Ohlberger, Jan (DFW)" userId="f0c2ae38-d520-4683-a021-6cf9518efefc" providerId="ADAL" clId="{CC03D302-CD5D-4714-A0B9-17D9FB739645}" dt="2023-01-30T18:08:54.080" v="3528" actId="1076"/>
          <ac:spMkLst>
            <pc:docMk/>
            <pc:sldMk cId="1612232231" sldId="434"/>
            <ac:spMk id="45" creationId="{173C7F8A-27B0-43B4-9DB3-CDA6B73056F1}"/>
          </ac:spMkLst>
        </pc:s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2" creationId="{9F364B6A-B5DE-4A10-8303-ADC4C33D1F95}"/>
          </ac:grpSpMkLst>
        </pc:gr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3" creationId="{3B4CDE50-A9F7-4BF1-8310-71286FFCB3C1}"/>
          </ac:grpSpMkLst>
        </pc:gr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4" creationId="{C2849307-8BAA-43E8-8487-E5A8DE465EE2}"/>
          </ac:grpSpMkLst>
        </pc:gr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5" creationId="{F71A0DFC-9CC5-4CEB-8FA6-47F80FCEAE7F}"/>
          </ac:grpSpMkLst>
        </pc:gr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6" creationId="{F18561ED-A691-4CFE-9649-12F3EA9C9F9F}"/>
          </ac:grpSpMkLst>
        </pc:grpChg>
        <pc:grpChg chg="mod">
          <ac:chgData name="Ohlberger, Jan (DFW)" userId="f0c2ae38-d520-4683-a021-6cf9518efefc" providerId="ADAL" clId="{CC03D302-CD5D-4714-A0B9-17D9FB739645}" dt="2023-01-30T18:08:54.080" v="3528" actId="1076"/>
          <ac:grpSpMkLst>
            <pc:docMk/>
            <pc:sldMk cId="1612232231" sldId="434"/>
            <ac:grpSpMk id="7" creationId="{9BB0E2FB-1CB5-483A-8BF6-27184801889C}"/>
          </ac:grpSpMkLst>
        </pc:grpChg>
        <pc:picChg chg="add del mod ord">
          <ac:chgData name="Ohlberger, Jan (DFW)" userId="f0c2ae38-d520-4683-a021-6cf9518efefc" providerId="ADAL" clId="{CC03D302-CD5D-4714-A0B9-17D9FB739645}" dt="2022-12-29T18:26:52.307" v="1442" actId="478"/>
          <ac:picMkLst>
            <pc:docMk/>
            <pc:sldMk cId="1612232231" sldId="434"/>
            <ac:picMk id="14" creationId="{9CB2FE6A-F093-4857-8F99-0AF31847C95A}"/>
          </ac:picMkLst>
        </pc:picChg>
        <pc:picChg chg="add del mod ord modCrop">
          <ac:chgData name="Ohlberger, Jan (DFW)" userId="f0c2ae38-d520-4683-a021-6cf9518efefc" providerId="ADAL" clId="{CC03D302-CD5D-4714-A0B9-17D9FB739645}" dt="2022-12-29T18:30:16.459" v="1468" actId="478"/>
          <ac:picMkLst>
            <pc:docMk/>
            <pc:sldMk cId="1612232231" sldId="434"/>
            <ac:picMk id="16" creationId="{34958489-A149-4B4C-9C27-2BE94A1EFC4B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17" creationId="{D024BF0F-F5B7-4D0D-A995-71C2EF5C7272}"/>
          </ac:picMkLst>
        </pc:picChg>
        <pc:picChg chg="add mod ord modCrop">
          <ac:chgData name="Ohlberger, Jan (DFW)" userId="f0c2ae38-d520-4683-a021-6cf9518efefc" providerId="ADAL" clId="{CC03D302-CD5D-4714-A0B9-17D9FB739645}" dt="2022-12-29T18:54:48.264" v="1645" actId="29295"/>
          <ac:picMkLst>
            <pc:docMk/>
            <pc:sldMk cId="1612232231" sldId="434"/>
            <ac:picMk id="19" creationId="{7117BADA-DCB6-436D-AFE3-7A32C001D0C1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21" creationId="{51C51C33-1D4E-44E8-A4DB-10F088B01EE5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25" creationId="{BB34EB1E-B15C-48FD-BBF9-D021F479088B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29" creationId="{83DDB259-4260-4E50-B4CB-96BDBE98BCE0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33" creationId="{19796BD0-BC52-4CED-8AB2-08DB89AC5740}"/>
          </ac:picMkLst>
        </pc:picChg>
        <pc:picChg chg="mod">
          <ac:chgData name="Ohlberger, Jan (DFW)" userId="f0c2ae38-d520-4683-a021-6cf9518efefc" providerId="ADAL" clId="{CC03D302-CD5D-4714-A0B9-17D9FB739645}" dt="2023-01-30T18:08:54.080" v="3528" actId="1076"/>
          <ac:picMkLst>
            <pc:docMk/>
            <pc:sldMk cId="1612232231" sldId="434"/>
            <ac:picMk id="37" creationId="{3DD5B857-C614-4A1A-8DB9-4571B0CFB63A}"/>
          </ac:picMkLst>
        </pc:picChg>
        <pc:picChg chg="del mod">
          <ac:chgData name="Ohlberger, Jan (DFW)" userId="f0c2ae38-d520-4683-a021-6cf9518efefc" providerId="ADAL" clId="{CC03D302-CD5D-4714-A0B9-17D9FB739645}" dt="2023-01-30T18:08:36.382" v="3524" actId="1076"/>
          <ac:picMkLst>
            <pc:docMk/>
            <pc:sldMk cId="1612232231" sldId="434"/>
            <ac:picMk id="38" creationId="{40C05EDC-A31A-446B-BED5-15AE32EA04EC}"/>
          </ac:picMkLst>
        </pc:picChg>
      </pc:sldChg>
      <pc:sldChg chg="modSp add mod ord">
        <pc:chgData name="Ohlberger, Jan (DFW)" userId="f0c2ae38-d520-4683-a021-6cf9518efefc" providerId="ADAL" clId="{CC03D302-CD5D-4714-A0B9-17D9FB739645}" dt="2023-02-16T21:43:14.326" v="4257" actId="20577"/>
        <pc:sldMkLst>
          <pc:docMk/>
          <pc:sldMk cId="2732669211" sldId="435"/>
        </pc:sldMkLst>
        <pc:spChg chg="mod">
          <ac:chgData name="Ohlberger, Jan (DFW)" userId="f0c2ae38-d520-4683-a021-6cf9518efefc" providerId="ADAL" clId="{CC03D302-CD5D-4714-A0B9-17D9FB739645}" dt="2023-02-16T21:43:14.326" v="4257" actId="20577"/>
          <ac:spMkLst>
            <pc:docMk/>
            <pc:sldMk cId="2732669211" sldId="435"/>
            <ac:spMk id="2" creationId="{00000000-0000-0000-0000-000000000000}"/>
          </ac:spMkLst>
        </pc:spChg>
      </pc:sldChg>
      <pc:sldChg chg="addSp delSp modSp add mod ord">
        <pc:chgData name="Ohlberger, Jan (DFW)" userId="f0c2ae38-d520-4683-a021-6cf9518efefc" providerId="ADAL" clId="{CC03D302-CD5D-4714-A0B9-17D9FB739645}" dt="2023-02-14T18:44:53.229" v="4107"/>
        <pc:sldMkLst>
          <pc:docMk/>
          <pc:sldMk cId="821186868" sldId="436"/>
        </pc:sldMkLst>
        <pc:spChg chg="add mod">
          <ac:chgData name="Ohlberger, Jan (DFW)" userId="f0c2ae38-d520-4683-a021-6cf9518efefc" providerId="ADAL" clId="{CC03D302-CD5D-4714-A0B9-17D9FB739645}" dt="2023-02-14T18:44:53.229" v="4107"/>
          <ac:spMkLst>
            <pc:docMk/>
            <pc:sldMk cId="821186868" sldId="436"/>
            <ac:spMk id="2" creationId="{67773DD6-78FB-DDAD-888D-7F03254D1F5E}"/>
          </ac:spMkLst>
        </pc:spChg>
        <pc:spChg chg="add mod">
          <ac:chgData name="Ohlberger, Jan (DFW)" userId="f0c2ae38-d520-4683-a021-6cf9518efefc" providerId="ADAL" clId="{CC03D302-CD5D-4714-A0B9-17D9FB739645}" dt="2023-02-14T18:44:53.229" v="4107"/>
          <ac:spMkLst>
            <pc:docMk/>
            <pc:sldMk cId="821186868" sldId="436"/>
            <ac:spMk id="4" creationId="{5F5243A4-633E-82B7-AF18-3ACCD7BE9E38}"/>
          </ac:spMkLst>
        </pc:spChg>
        <pc:spChg chg="del">
          <ac:chgData name="Ohlberger, Jan (DFW)" userId="f0c2ae38-d520-4683-a021-6cf9518efefc" providerId="ADAL" clId="{CC03D302-CD5D-4714-A0B9-17D9FB739645}" dt="2023-02-14T18:44:52.065" v="4106" actId="478"/>
          <ac:spMkLst>
            <pc:docMk/>
            <pc:sldMk cId="821186868" sldId="436"/>
            <ac:spMk id="15" creationId="{94C00659-6971-4FBC-A983-AE93E33303A6}"/>
          </ac:spMkLst>
        </pc:spChg>
      </pc:sldChg>
      <pc:sldChg chg="modSp add mod ord">
        <pc:chgData name="Ohlberger, Jan (DFW)" userId="f0c2ae38-d520-4683-a021-6cf9518efefc" providerId="ADAL" clId="{CC03D302-CD5D-4714-A0B9-17D9FB739645}" dt="2022-12-29T19:59:10.365" v="2863" actId="20577"/>
        <pc:sldMkLst>
          <pc:docMk/>
          <pc:sldMk cId="1599707972" sldId="437"/>
        </pc:sldMkLst>
        <pc:spChg chg="mod">
          <ac:chgData name="Ohlberger, Jan (DFW)" userId="f0c2ae38-d520-4683-a021-6cf9518efefc" providerId="ADAL" clId="{CC03D302-CD5D-4714-A0B9-17D9FB739645}" dt="2022-12-29T19:59:10.365" v="2863" actId="20577"/>
          <ac:spMkLst>
            <pc:docMk/>
            <pc:sldMk cId="1599707972" sldId="437"/>
            <ac:spMk id="2" creationId="{00000000-0000-0000-0000-000000000000}"/>
          </ac:spMkLst>
        </pc:spChg>
      </pc:sldChg>
      <pc:sldChg chg="addSp delSp modSp new mod">
        <pc:chgData name="Ohlberger, Jan (DFW)" userId="f0c2ae38-d520-4683-a021-6cf9518efefc" providerId="ADAL" clId="{CC03D302-CD5D-4714-A0B9-17D9FB739645}" dt="2022-12-30T00:03:18.818" v="3442"/>
        <pc:sldMkLst>
          <pc:docMk/>
          <pc:sldMk cId="1754853611" sldId="438"/>
        </pc:sldMkLst>
        <pc:spChg chg="del">
          <ac:chgData name="Ohlberger, Jan (DFW)" userId="f0c2ae38-d520-4683-a021-6cf9518efefc" providerId="ADAL" clId="{CC03D302-CD5D-4714-A0B9-17D9FB739645}" dt="2022-12-30T00:02:55.959" v="3430" actId="478"/>
          <ac:spMkLst>
            <pc:docMk/>
            <pc:sldMk cId="1754853611" sldId="438"/>
            <ac:spMk id="2" creationId="{EE1B2ECC-18B1-4270-B04D-BEA033220DB1}"/>
          </ac:spMkLst>
        </pc:spChg>
        <pc:spChg chg="del">
          <ac:chgData name="Ohlberger, Jan (DFW)" userId="f0c2ae38-d520-4683-a021-6cf9518efefc" providerId="ADAL" clId="{CC03D302-CD5D-4714-A0B9-17D9FB739645}" dt="2022-12-30T00:02:55.004" v="3429" actId="478"/>
          <ac:spMkLst>
            <pc:docMk/>
            <pc:sldMk cId="1754853611" sldId="438"/>
            <ac:spMk id="3" creationId="{21ED5601-8A82-4D45-AE0E-0FECC51B8F3A}"/>
          </ac:spMkLst>
        </pc:spChg>
        <pc:spChg chg="add mod">
          <ac:chgData name="Ohlberger, Jan (DFW)" userId="f0c2ae38-d520-4683-a021-6cf9518efefc" providerId="ADAL" clId="{CC03D302-CD5D-4714-A0B9-17D9FB739645}" dt="2022-12-30T00:02:57.256" v="3431"/>
          <ac:spMkLst>
            <pc:docMk/>
            <pc:sldMk cId="1754853611" sldId="438"/>
            <ac:spMk id="5" creationId="{693F7129-7D3B-472B-A387-DCF44B0A0113}"/>
          </ac:spMkLst>
        </pc:spChg>
        <pc:spChg chg="add mod">
          <ac:chgData name="Ohlberger, Jan (DFW)" userId="f0c2ae38-d520-4683-a021-6cf9518efefc" providerId="ADAL" clId="{CC03D302-CD5D-4714-A0B9-17D9FB739645}" dt="2022-12-30T00:02:57.256" v="3431"/>
          <ac:spMkLst>
            <pc:docMk/>
            <pc:sldMk cId="1754853611" sldId="438"/>
            <ac:spMk id="6" creationId="{F5603BD0-4A4F-4CED-82F3-851C2E9A5475}"/>
          </ac:spMkLst>
        </pc:spChg>
        <pc:spChg chg="add mod">
          <ac:chgData name="Ohlberger, Jan (DFW)" userId="f0c2ae38-d520-4683-a021-6cf9518efefc" providerId="ADAL" clId="{CC03D302-CD5D-4714-A0B9-17D9FB739645}" dt="2022-12-30T00:02:57.256" v="3431"/>
          <ac:spMkLst>
            <pc:docMk/>
            <pc:sldMk cId="1754853611" sldId="438"/>
            <ac:spMk id="7" creationId="{79186083-2ED2-4A85-B95F-1FFE2B957F47}"/>
          </ac:spMkLst>
        </pc:spChg>
        <pc:spChg chg="add mod">
          <ac:chgData name="Ohlberger, Jan (DFW)" userId="f0c2ae38-d520-4683-a021-6cf9518efefc" providerId="ADAL" clId="{CC03D302-CD5D-4714-A0B9-17D9FB739645}" dt="2022-12-30T00:03:18.818" v="3442"/>
          <ac:spMkLst>
            <pc:docMk/>
            <pc:sldMk cId="1754853611" sldId="438"/>
            <ac:spMk id="9" creationId="{F2DA8B92-092B-496D-8072-1EA1079B7F73}"/>
          </ac:spMkLst>
        </pc:spChg>
        <pc:picChg chg="add mod">
          <ac:chgData name="Ohlberger, Jan (DFW)" userId="f0c2ae38-d520-4683-a021-6cf9518efefc" providerId="ADAL" clId="{CC03D302-CD5D-4714-A0B9-17D9FB739645}" dt="2022-12-30T00:02:57.256" v="3431"/>
          <ac:picMkLst>
            <pc:docMk/>
            <pc:sldMk cId="1754853611" sldId="438"/>
            <ac:picMk id="8" creationId="{F2E43F5B-F072-4E02-A13E-89BF27243BD7}"/>
          </ac:picMkLst>
        </pc:picChg>
      </pc:sldChg>
      <pc:sldChg chg="addSp delSp modSp add del mod">
        <pc:chgData name="Ohlberger, Jan (DFW)" userId="f0c2ae38-d520-4683-a021-6cf9518efefc" providerId="ADAL" clId="{CC03D302-CD5D-4714-A0B9-17D9FB739645}" dt="2023-01-30T18:15:04.340" v="3550" actId="47"/>
        <pc:sldMkLst>
          <pc:docMk/>
          <pc:sldMk cId="3630843620" sldId="439"/>
        </pc:sldMkLst>
        <pc:spChg chg="add del mod">
          <ac:chgData name="Ohlberger, Jan (DFW)" userId="f0c2ae38-d520-4683-a021-6cf9518efefc" providerId="ADAL" clId="{CC03D302-CD5D-4714-A0B9-17D9FB739645}" dt="2023-01-30T18:14:40.680" v="3544"/>
          <ac:spMkLst>
            <pc:docMk/>
            <pc:sldMk cId="3630843620" sldId="439"/>
            <ac:spMk id="2" creationId="{55CACA19-61D3-60A5-842C-BC50F1641538}"/>
          </ac:spMkLst>
        </pc:spChg>
        <pc:spChg chg="add del mod">
          <ac:chgData name="Ohlberger, Jan (DFW)" userId="f0c2ae38-d520-4683-a021-6cf9518efefc" providerId="ADAL" clId="{CC03D302-CD5D-4714-A0B9-17D9FB739645}" dt="2023-01-30T18:14:45.429" v="3549" actId="20577"/>
          <ac:spMkLst>
            <pc:docMk/>
            <pc:sldMk cId="3630843620" sldId="439"/>
            <ac:spMk id="4" creationId="{F9AA2331-5A8B-4B1A-BF00-E7DD59BD8B21}"/>
          </ac:spMkLst>
        </pc:spChg>
      </pc:sldChg>
      <pc:sldChg chg="addSp delSp modSp add mod ord">
        <pc:chgData name="Ohlberger, Jan (DFW)" userId="f0c2ae38-d520-4683-a021-6cf9518efefc" providerId="ADAL" clId="{CC03D302-CD5D-4714-A0B9-17D9FB739645}" dt="2023-02-16T21:54:31.499" v="4471" actId="478"/>
        <pc:sldMkLst>
          <pc:docMk/>
          <pc:sldMk cId="2783485721" sldId="440"/>
        </pc:sldMkLst>
        <pc:spChg chg="add del">
          <ac:chgData name="Ohlberger, Jan (DFW)" userId="f0c2ae38-d520-4683-a021-6cf9518efefc" providerId="ADAL" clId="{CC03D302-CD5D-4714-A0B9-17D9FB739645}" dt="2023-01-30T21:27:12.196" v="3957" actId="478"/>
          <ac:spMkLst>
            <pc:docMk/>
            <pc:sldMk cId="2783485721" sldId="440"/>
            <ac:spMk id="4" creationId="{F5CCD8E8-85D7-0C5E-B196-8276013B6AA0}"/>
          </ac:spMkLst>
        </pc:spChg>
        <pc:spChg chg="add del mod">
          <ac:chgData name="Ohlberger, Jan (DFW)" userId="f0c2ae38-d520-4683-a021-6cf9518efefc" providerId="ADAL" clId="{CC03D302-CD5D-4714-A0B9-17D9FB739645}" dt="2023-02-16T21:54:31.499" v="4471" actId="478"/>
          <ac:spMkLst>
            <pc:docMk/>
            <pc:sldMk cId="2783485721" sldId="440"/>
            <ac:spMk id="5" creationId="{4A60DBDB-20BC-546A-1CD1-4A665E3B2C8A}"/>
          </ac:spMkLst>
        </pc:spChg>
        <pc:spChg chg="add del mod">
          <ac:chgData name="Ohlberger, Jan (DFW)" userId="f0c2ae38-d520-4683-a021-6cf9518efefc" providerId="ADAL" clId="{CC03D302-CD5D-4714-A0B9-17D9FB739645}" dt="2023-01-30T21:30:25.199" v="4040" actId="478"/>
          <ac:spMkLst>
            <pc:docMk/>
            <pc:sldMk cId="2783485721" sldId="440"/>
            <ac:spMk id="6" creationId="{F856E148-FAC4-A4D2-4447-77B430A01FDD}"/>
          </ac:spMkLst>
        </pc:spChg>
        <pc:spChg chg="mod">
          <ac:chgData name="Ohlberger, Jan (DFW)" userId="f0c2ae38-d520-4683-a021-6cf9518efefc" providerId="ADAL" clId="{CC03D302-CD5D-4714-A0B9-17D9FB739645}" dt="2023-01-30T21:29:42.529" v="4006"/>
          <ac:spMkLst>
            <pc:docMk/>
            <pc:sldMk cId="2783485721" sldId="440"/>
            <ac:spMk id="7" creationId="{F4C0873D-8E0D-4131-BCF2-0A2E37A4E2B8}"/>
          </ac:spMkLst>
        </pc:spChg>
        <pc:spChg chg="add mod">
          <ac:chgData name="Ohlberger, Jan (DFW)" userId="f0c2ae38-d520-4683-a021-6cf9518efefc" providerId="ADAL" clId="{CC03D302-CD5D-4714-A0B9-17D9FB739645}" dt="2023-01-30T21:30:40.336" v="4045" actId="20577"/>
          <ac:spMkLst>
            <pc:docMk/>
            <pc:sldMk cId="2783485721" sldId="440"/>
            <ac:spMk id="8" creationId="{EF9AD95C-C115-9B0A-9543-3D22E0393D5B}"/>
          </ac:spMkLst>
        </pc:spChg>
        <pc:spChg chg="add del mod">
          <ac:chgData name="Ohlberger, Jan (DFW)" userId="f0c2ae38-d520-4683-a021-6cf9518efefc" providerId="ADAL" clId="{CC03D302-CD5D-4714-A0B9-17D9FB739645}" dt="2023-02-16T21:54:30.781" v="4470" actId="478"/>
          <ac:spMkLst>
            <pc:docMk/>
            <pc:sldMk cId="2783485721" sldId="440"/>
            <ac:spMk id="10" creationId="{F1F32C59-E6FB-3C43-108C-E237473773EE}"/>
          </ac:spMkLst>
        </pc:spChg>
        <pc:spChg chg="del">
          <ac:chgData name="Ohlberger, Jan (DFW)" userId="f0c2ae38-d520-4683-a021-6cf9518efefc" providerId="ADAL" clId="{CC03D302-CD5D-4714-A0B9-17D9FB739645}" dt="2023-01-30T21:30:03.868" v="4024" actId="478"/>
          <ac:spMkLst>
            <pc:docMk/>
            <pc:sldMk cId="2783485721" sldId="440"/>
            <ac:spMk id="12" creationId="{F525607D-C0AD-4CE1-A86A-D5D318F6E114}"/>
          </ac:spMkLst>
        </pc:spChg>
        <pc:spChg chg="del">
          <ac:chgData name="Ohlberger, Jan (DFW)" userId="f0c2ae38-d520-4683-a021-6cf9518efefc" providerId="ADAL" clId="{CC03D302-CD5D-4714-A0B9-17D9FB739645}" dt="2023-01-30T21:26:36.917" v="3946" actId="478"/>
          <ac:spMkLst>
            <pc:docMk/>
            <pc:sldMk cId="2783485721" sldId="440"/>
            <ac:spMk id="14" creationId="{4A252E36-0B67-400C-908E-8ABDAA4D7B92}"/>
          </ac:spMkLst>
        </pc:spChg>
        <pc:spChg chg="mod">
          <ac:chgData name="Ohlberger, Jan (DFW)" userId="f0c2ae38-d520-4683-a021-6cf9518efefc" providerId="ADAL" clId="{CC03D302-CD5D-4714-A0B9-17D9FB739645}" dt="2023-01-30T21:26:37.869" v="3948" actId="20577"/>
          <ac:spMkLst>
            <pc:docMk/>
            <pc:sldMk cId="2783485721" sldId="440"/>
            <ac:spMk id="23" creationId="{15B64A06-0813-4094-9ADC-8882C33A5599}"/>
          </ac:spMkLst>
        </pc:spChg>
        <pc:spChg chg="del">
          <ac:chgData name="Ohlberger, Jan (DFW)" userId="f0c2ae38-d520-4683-a021-6cf9518efefc" providerId="ADAL" clId="{CC03D302-CD5D-4714-A0B9-17D9FB739645}" dt="2023-01-30T21:26:40.717" v="3950" actId="478"/>
          <ac:spMkLst>
            <pc:docMk/>
            <pc:sldMk cId="2783485721" sldId="440"/>
            <ac:spMk id="40" creationId="{CB59D861-4383-4543-B239-4AE84EDF1A2B}"/>
          </ac:spMkLst>
        </pc:spChg>
        <pc:spChg chg="del">
          <ac:chgData name="Ohlberger, Jan (DFW)" userId="f0c2ae38-d520-4683-a021-6cf9518efefc" providerId="ADAL" clId="{CC03D302-CD5D-4714-A0B9-17D9FB739645}" dt="2023-01-30T21:26:43.148" v="3951" actId="478"/>
          <ac:spMkLst>
            <pc:docMk/>
            <pc:sldMk cId="2783485721" sldId="440"/>
            <ac:spMk id="41" creationId="{ED32BDF0-5E62-4506-9858-A3D98191C6C9}"/>
          </ac:spMkLst>
        </pc:spChg>
        <pc:grpChg chg="del">
          <ac:chgData name="Ohlberger, Jan (DFW)" userId="f0c2ae38-d520-4683-a021-6cf9518efefc" providerId="ADAL" clId="{CC03D302-CD5D-4714-A0B9-17D9FB739645}" dt="2023-01-30T21:26:38.846" v="3949" actId="478"/>
          <ac:grpSpMkLst>
            <pc:docMk/>
            <pc:sldMk cId="2783485721" sldId="440"/>
            <ac:grpSpMk id="27" creationId="{42D4AC91-2AEA-4C88-AEC4-DABEF840EB95}"/>
          </ac:grpSpMkLst>
        </pc:grpChg>
        <pc:picChg chg="del">
          <ac:chgData name="Ohlberger, Jan (DFW)" userId="f0c2ae38-d520-4683-a021-6cf9518efefc" providerId="ADAL" clId="{CC03D302-CD5D-4714-A0B9-17D9FB739645}" dt="2023-01-30T21:26:37.501" v="3947" actId="478"/>
          <ac:picMkLst>
            <pc:docMk/>
            <pc:sldMk cId="2783485721" sldId="440"/>
            <ac:picMk id="26" creationId="{1F537FAB-9ECF-4088-8397-CE9E1C18AAF2}"/>
          </ac:picMkLst>
        </pc:picChg>
        <pc:picChg chg="del mod">
          <ac:chgData name="Ohlberger, Jan (DFW)" userId="f0c2ae38-d520-4683-a021-6cf9518efefc" providerId="ADAL" clId="{CC03D302-CD5D-4714-A0B9-17D9FB739645}" dt="2023-02-16T21:54:29.480" v="4469" actId="478"/>
          <ac:picMkLst>
            <pc:docMk/>
            <pc:sldMk cId="2783485721" sldId="440"/>
            <ac:picMk id="39" creationId="{F7EA81A6-1315-402D-973C-1686E68464BD}"/>
          </ac:picMkLst>
        </pc:picChg>
      </pc:sldChg>
      <pc:sldChg chg="add del ord">
        <pc:chgData name="Ohlberger, Jan (DFW)" userId="f0c2ae38-d520-4683-a021-6cf9518efefc" providerId="ADAL" clId="{CC03D302-CD5D-4714-A0B9-17D9FB739645}" dt="2023-02-16T21:51:04.843" v="4375" actId="47"/>
        <pc:sldMkLst>
          <pc:docMk/>
          <pc:sldMk cId="1439638109" sldId="442"/>
        </pc:sldMkLst>
      </pc:sldChg>
      <pc:sldChg chg="modSp add mod">
        <pc:chgData name="Ohlberger, Jan (DFW)" userId="f0c2ae38-d520-4683-a021-6cf9518efefc" providerId="ADAL" clId="{CC03D302-CD5D-4714-A0B9-17D9FB739645}" dt="2023-02-16T21:47:00.148" v="4347"/>
        <pc:sldMkLst>
          <pc:docMk/>
          <pc:sldMk cId="1448349389" sldId="445"/>
        </pc:sldMkLst>
        <pc:spChg chg="mod">
          <ac:chgData name="Ohlberger, Jan (DFW)" userId="f0c2ae38-d520-4683-a021-6cf9518efefc" providerId="ADAL" clId="{CC03D302-CD5D-4714-A0B9-17D9FB739645}" dt="2023-02-16T21:45:51.691" v="4318" actId="20577"/>
          <ac:spMkLst>
            <pc:docMk/>
            <pc:sldMk cId="1448349389" sldId="445"/>
            <ac:spMk id="75" creationId="{CDC702D1-B3FB-4714-8453-BC9609F085E3}"/>
          </ac:spMkLst>
        </pc:spChg>
        <pc:spChg chg="mod">
          <ac:chgData name="Ohlberger, Jan (DFW)" userId="f0c2ae38-d520-4683-a021-6cf9518efefc" providerId="ADAL" clId="{CC03D302-CD5D-4714-A0B9-17D9FB739645}" dt="2023-02-16T21:47:00.148" v="4347"/>
          <ac:spMkLst>
            <pc:docMk/>
            <pc:sldMk cId="1448349389" sldId="445"/>
            <ac:spMk id="248" creationId="{40B72AC5-733C-49F2-AD11-67BD075ED3F3}"/>
          </ac:spMkLst>
        </pc:spChg>
      </pc:sldChg>
      <pc:sldChg chg="add">
        <pc:chgData name="Ohlberger, Jan (DFW)" userId="f0c2ae38-d520-4683-a021-6cf9518efefc" providerId="ADAL" clId="{CC03D302-CD5D-4714-A0B9-17D9FB739645}" dt="2023-01-30T18:20:48.746" v="3562"/>
        <pc:sldMkLst>
          <pc:docMk/>
          <pc:sldMk cId="1125489363" sldId="446"/>
        </pc:sldMkLst>
      </pc:sldChg>
      <pc:sldChg chg="addSp delSp modSp add del mod ord">
        <pc:chgData name="Ohlberger, Jan (DFW)" userId="f0c2ae38-d520-4683-a021-6cf9518efefc" providerId="ADAL" clId="{CC03D302-CD5D-4714-A0B9-17D9FB739645}" dt="2023-01-30T21:28:44.705" v="4000" actId="47"/>
        <pc:sldMkLst>
          <pc:docMk/>
          <pc:sldMk cId="228350011" sldId="447"/>
        </pc:sldMkLst>
        <pc:spChg chg="add mod">
          <ac:chgData name="Ohlberger, Jan (DFW)" userId="f0c2ae38-d520-4683-a021-6cf9518efefc" providerId="ADAL" clId="{CC03D302-CD5D-4714-A0B9-17D9FB739645}" dt="2023-01-30T18:21:26.445" v="3570"/>
          <ac:spMkLst>
            <pc:docMk/>
            <pc:sldMk cId="228350011" sldId="447"/>
            <ac:spMk id="3" creationId="{06663252-834B-57DB-008E-2451C0B4E4F4}"/>
          </ac:spMkLst>
        </pc:spChg>
        <pc:spChg chg="add mod">
          <ac:chgData name="Ohlberger, Jan (DFW)" userId="f0c2ae38-d520-4683-a021-6cf9518efefc" providerId="ADAL" clId="{CC03D302-CD5D-4714-A0B9-17D9FB739645}" dt="2023-01-30T21:24:13.370" v="3825" actId="20577"/>
          <ac:spMkLst>
            <pc:docMk/>
            <pc:sldMk cId="228350011" sldId="447"/>
            <ac:spMk id="4" creationId="{CD58490A-B96E-673B-CE0F-5A7B84135C0E}"/>
          </ac:spMkLst>
        </pc:spChg>
        <pc:spChg chg="del">
          <ac:chgData name="Ohlberger, Jan (DFW)" userId="f0c2ae38-d520-4683-a021-6cf9518efefc" providerId="ADAL" clId="{CC03D302-CD5D-4714-A0B9-17D9FB739645}" dt="2023-01-30T18:21:36.508" v="3576" actId="478"/>
          <ac:spMkLst>
            <pc:docMk/>
            <pc:sldMk cId="228350011" sldId="447"/>
            <ac:spMk id="10" creationId="{A0E75D3E-7184-43CD-B423-DD90153828B0}"/>
          </ac:spMkLst>
        </pc:spChg>
        <pc:spChg chg="del">
          <ac:chgData name="Ohlberger, Jan (DFW)" userId="f0c2ae38-d520-4683-a021-6cf9518efefc" providerId="ADAL" clId="{CC03D302-CD5D-4714-A0B9-17D9FB739645}" dt="2023-01-30T18:21:05.129" v="3568" actId="478"/>
          <ac:spMkLst>
            <pc:docMk/>
            <pc:sldMk cId="228350011" sldId="447"/>
            <ac:spMk id="13" creationId="{14CC54A5-D875-4275-BD66-200B6F1C76BA}"/>
          </ac:spMkLst>
        </pc:spChg>
        <pc:spChg chg="del">
          <ac:chgData name="Ohlberger, Jan (DFW)" userId="f0c2ae38-d520-4683-a021-6cf9518efefc" providerId="ADAL" clId="{CC03D302-CD5D-4714-A0B9-17D9FB739645}" dt="2023-01-30T18:21:05.129" v="3568" actId="478"/>
          <ac:spMkLst>
            <pc:docMk/>
            <pc:sldMk cId="228350011" sldId="447"/>
            <ac:spMk id="16" creationId="{847EB037-4435-4072-AB8B-631156A4E215}"/>
          </ac:spMkLst>
        </pc:spChg>
        <pc:spChg chg="del">
          <ac:chgData name="Ohlberger, Jan (DFW)" userId="f0c2ae38-d520-4683-a021-6cf9518efefc" providerId="ADAL" clId="{CC03D302-CD5D-4714-A0B9-17D9FB739645}" dt="2023-01-30T18:21:05.129" v="3568" actId="478"/>
          <ac:spMkLst>
            <pc:docMk/>
            <pc:sldMk cId="228350011" sldId="447"/>
            <ac:spMk id="19" creationId="{ED4DFC14-C5FD-4545-B142-E6F4F33C6839}"/>
          </ac:spMkLst>
        </pc:spChg>
        <pc:spChg chg="del">
          <ac:chgData name="Ohlberger, Jan (DFW)" userId="f0c2ae38-d520-4683-a021-6cf9518efefc" providerId="ADAL" clId="{CC03D302-CD5D-4714-A0B9-17D9FB739645}" dt="2023-01-30T18:21:05.129" v="3568" actId="478"/>
          <ac:spMkLst>
            <pc:docMk/>
            <pc:sldMk cId="228350011" sldId="447"/>
            <ac:spMk id="22" creationId="{1A321ED7-BE04-4C15-89E4-56AA85FCC9DF}"/>
          </ac:spMkLst>
        </pc:spChg>
        <pc:spChg chg="del">
          <ac:chgData name="Ohlberger, Jan (DFW)" userId="f0c2ae38-d520-4683-a021-6cf9518efefc" providerId="ADAL" clId="{CC03D302-CD5D-4714-A0B9-17D9FB739645}" dt="2023-01-30T18:21:26.120" v="3569" actId="478"/>
          <ac:spMkLst>
            <pc:docMk/>
            <pc:sldMk cId="228350011" sldId="447"/>
            <ac:spMk id="26" creationId="{AD21FCEC-27E3-4621-BD88-4408876FA595}"/>
          </ac:spMkLst>
        </pc:spChg>
        <pc:picChg chg="mod">
          <ac:chgData name="Ohlberger, Jan (DFW)" userId="f0c2ae38-d520-4683-a021-6cf9518efefc" providerId="ADAL" clId="{CC03D302-CD5D-4714-A0B9-17D9FB739645}" dt="2023-01-30T18:21:54.502" v="3588" actId="1076"/>
          <ac:picMkLst>
            <pc:docMk/>
            <pc:sldMk cId="228350011" sldId="447"/>
            <ac:picMk id="9" creationId="{1E1B0E59-E345-4B21-A4AD-54D422125900}"/>
          </ac:picMkLst>
        </pc:picChg>
        <pc:picChg chg="del">
          <ac:chgData name="Ohlberger, Jan (DFW)" userId="f0c2ae38-d520-4683-a021-6cf9518efefc" providerId="ADAL" clId="{CC03D302-CD5D-4714-A0B9-17D9FB739645}" dt="2023-01-30T18:21:00.978" v="3564" actId="478"/>
          <ac:picMkLst>
            <pc:docMk/>
            <pc:sldMk cId="228350011" sldId="447"/>
            <ac:picMk id="12" creationId="{AC3C2507-2179-4D93-B6DA-86CC2C24827A}"/>
          </ac:picMkLst>
        </pc:picChg>
        <pc:picChg chg="del">
          <ac:chgData name="Ohlberger, Jan (DFW)" userId="f0c2ae38-d520-4683-a021-6cf9518efefc" providerId="ADAL" clId="{CC03D302-CD5D-4714-A0B9-17D9FB739645}" dt="2023-01-30T18:21:01.735" v="3566" actId="478"/>
          <ac:picMkLst>
            <pc:docMk/>
            <pc:sldMk cId="228350011" sldId="447"/>
            <ac:picMk id="15" creationId="{71573152-86ED-48FB-8ADF-EE12DD7D63F4}"/>
          </ac:picMkLst>
        </pc:picChg>
        <pc:picChg chg="del">
          <ac:chgData name="Ohlberger, Jan (DFW)" userId="f0c2ae38-d520-4683-a021-6cf9518efefc" providerId="ADAL" clId="{CC03D302-CD5D-4714-A0B9-17D9FB739645}" dt="2023-01-30T18:21:01.356" v="3565" actId="478"/>
          <ac:picMkLst>
            <pc:docMk/>
            <pc:sldMk cId="228350011" sldId="447"/>
            <ac:picMk id="18" creationId="{61C0E362-6CE3-4C37-B1D8-13CAB2D093B5}"/>
          </ac:picMkLst>
        </pc:picChg>
        <pc:picChg chg="del">
          <ac:chgData name="Ohlberger, Jan (DFW)" userId="f0c2ae38-d520-4683-a021-6cf9518efefc" providerId="ADAL" clId="{CC03D302-CD5D-4714-A0B9-17D9FB739645}" dt="2023-01-30T18:21:02.197" v="3567" actId="478"/>
          <ac:picMkLst>
            <pc:docMk/>
            <pc:sldMk cId="228350011" sldId="447"/>
            <ac:picMk id="21" creationId="{84CBCF39-997B-4D86-9538-C39D2B700077}"/>
          </ac:picMkLst>
        </pc:picChg>
      </pc:sldChg>
      <pc:sldChg chg="addSp delSp modSp add mod ord">
        <pc:chgData name="Ohlberger, Jan (DFW)" userId="f0c2ae38-d520-4683-a021-6cf9518efefc" providerId="ADAL" clId="{CC03D302-CD5D-4714-A0B9-17D9FB739645}" dt="2023-02-16T21:54:10.861" v="4467" actId="20577"/>
        <pc:sldMkLst>
          <pc:docMk/>
          <pc:sldMk cId="517786123" sldId="448"/>
        </pc:sldMkLst>
        <pc:spChg chg="add mod">
          <ac:chgData name="Ohlberger, Jan (DFW)" userId="f0c2ae38-d520-4683-a021-6cf9518efefc" providerId="ADAL" clId="{CC03D302-CD5D-4714-A0B9-17D9FB739645}" dt="2023-02-16T21:50:26.001" v="4369"/>
          <ac:spMkLst>
            <pc:docMk/>
            <pc:sldMk cId="517786123" sldId="448"/>
            <ac:spMk id="3" creationId="{4E53C3F8-01DA-F0C1-CD8B-3B7F0B0102B2}"/>
          </ac:spMkLst>
        </pc:spChg>
        <pc:spChg chg="add mod">
          <ac:chgData name="Ohlberger, Jan (DFW)" userId="f0c2ae38-d520-4683-a021-6cf9518efefc" providerId="ADAL" clId="{CC03D302-CD5D-4714-A0B9-17D9FB739645}" dt="2023-02-16T21:54:10.861" v="4467" actId="20577"/>
          <ac:spMkLst>
            <pc:docMk/>
            <pc:sldMk cId="517786123" sldId="448"/>
            <ac:spMk id="7" creationId="{8BB94297-5143-9746-E364-20197EF16F43}"/>
          </ac:spMkLst>
        </pc:spChg>
        <pc:spChg chg="mod">
          <ac:chgData name="Ohlberger, Jan (DFW)" userId="f0c2ae38-d520-4683-a021-6cf9518efefc" providerId="ADAL" clId="{CC03D302-CD5D-4714-A0B9-17D9FB739645}" dt="2023-02-16T21:50:17.975" v="4367" actId="20577"/>
          <ac:spMkLst>
            <pc:docMk/>
            <pc:sldMk cId="517786123" sldId="448"/>
            <ac:spMk id="9" creationId="{7F65E4F9-2EF2-47A8-8BD9-46CEE915E05C}"/>
          </ac:spMkLst>
        </pc:spChg>
        <pc:spChg chg="del mod">
          <ac:chgData name="Ohlberger, Jan (DFW)" userId="f0c2ae38-d520-4683-a021-6cf9518efefc" providerId="ADAL" clId="{CC03D302-CD5D-4714-A0B9-17D9FB739645}" dt="2023-02-16T21:50:25.700" v="4368" actId="478"/>
          <ac:spMkLst>
            <pc:docMk/>
            <pc:sldMk cId="517786123" sldId="448"/>
            <ac:spMk id="14" creationId="{562CABB3-3661-44DF-A072-E819DCCDADF4}"/>
          </ac:spMkLst>
        </pc:spChg>
        <pc:graphicFrameChg chg="add del mod">
          <ac:chgData name="Ohlberger, Jan (DFW)" userId="f0c2ae38-d520-4683-a021-6cf9518efefc" providerId="ADAL" clId="{CC03D302-CD5D-4714-A0B9-17D9FB739645}" dt="2023-02-16T21:50:40.551" v="4371" actId="478"/>
          <ac:graphicFrameMkLst>
            <pc:docMk/>
            <pc:sldMk cId="517786123" sldId="448"/>
            <ac:graphicFrameMk id="4" creationId="{693D40C2-53CA-D99E-0768-6E1271F131A5}"/>
          </ac:graphicFrameMkLst>
        </pc:graphicFrameChg>
        <pc:picChg chg="del">
          <ac:chgData name="Ohlberger, Jan (DFW)" userId="f0c2ae38-d520-4683-a021-6cf9518efefc" providerId="ADAL" clId="{CC03D302-CD5D-4714-A0B9-17D9FB739645}" dt="2023-01-30T21:25:39.994" v="3904" actId="478"/>
          <ac:picMkLst>
            <pc:docMk/>
            <pc:sldMk cId="517786123" sldId="448"/>
            <ac:picMk id="4" creationId="{E6375E54-4C4F-43FA-B11F-DCFD649DDD95}"/>
          </ac:picMkLst>
        </pc:picChg>
        <pc:picChg chg="add mod">
          <ac:chgData name="Ohlberger, Jan (DFW)" userId="f0c2ae38-d520-4683-a021-6cf9518efefc" providerId="ADAL" clId="{CC03D302-CD5D-4714-A0B9-17D9FB739645}" dt="2023-02-16T21:51:15.609" v="4380" actId="1035"/>
          <ac:picMkLst>
            <pc:docMk/>
            <pc:sldMk cId="517786123" sldId="448"/>
            <ac:picMk id="6" creationId="{65DD6B55-2006-D679-EE88-007C1B81853A}"/>
          </ac:picMkLst>
        </pc:picChg>
      </pc:sldChg>
      <pc:sldChg chg="add">
        <pc:chgData name="Ohlberger, Jan (DFW)" userId="f0c2ae38-d520-4683-a021-6cf9518efefc" providerId="ADAL" clId="{CC03D302-CD5D-4714-A0B9-17D9FB739645}" dt="2023-02-16T21:50:00.538" v="4348"/>
        <pc:sldMkLst>
          <pc:docMk/>
          <pc:sldMk cId="2775677668" sldId="449"/>
        </pc:sldMkLst>
      </pc:sldChg>
      <pc:sldChg chg="add">
        <pc:chgData name="Ohlberger, Jan (DFW)" userId="f0c2ae38-d520-4683-a021-6cf9518efefc" providerId="ADAL" clId="{CC03D302-CD5D-4714-A0B9-17D9FB739645}" dt="2023-02-16T21:54:26.199" v="4468"/>
        <pc:sldMkLst>
          <pc:docMk/>
          <pc:sldMk cId="846575220" sldId="4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 talk plus 10 min Q&amp;A (40 min time slot)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4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1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Emphasize that there's no need to focus on the details of the S-R curve illustration—the point is that S-R analysis is used to estimate the biological reference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4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A5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11" y="5279014"/>
            <a:ext cx="1620377" cy="10901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28999"/>
            <a:ext cx="12192000" cy="76201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4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A5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11" y="5279014"/>
            <a:ext cx="1620377" cy="10901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28999"/>
            <a:ext cx="12192000" cy="76201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54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2809DE-9641-46AB-8BC5-0F5B8B26E911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6786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8A9956-B4A6-4553-8C08-D56CA6FF2785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1211474-B87F-4621-9301-119D8C34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4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464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09600" y="250731"/>
            <a:ext cx="10989187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593213" y="1582258"/>
            <a:ext cx="10989187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1198283" y="6508791"/>
            <a:ext cx="38608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343D011-6E48-4CF2-9C12-A2C45A8FF3A8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788772-A672-45F3-9601-3688625E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9208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9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7B06CA-6E2A-40FD-AF04-D25A3F0DE4B4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4F5D75-81AD-4ECF-8E35-BDC66417B7F3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oter Placeholder 3">
              <a:extLst>
                <a:ext uri="{FF2B5EF4-FFF2-40B4-BE49-F238E27FC236}">
                  <a16:creationId xmlns:a16="http://schemas.microsoft.com/office/drawing/2014/main" id="{70B0B0FD-23C7-4BE7-A047-E76872B7B3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CE0CDF-CE51-4486-BDF3-4F25FBD554B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8C838AF-44EE-455E-B8EC-55CEC6A06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1C7968FE-AAB8-462E-803A-CAB0D6322E24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78BA892-3059-44BF-B820-1936E7A7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58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4357" y="6126163"/>
            <a:ext cx="12192000" cy="731837"/>
            <a:chOff x="0" y="6126163"/>
            <a:chExt cx="12192000" cy="73183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9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D87493A-6B5C-4682-A33F-9CF8B0C4A979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B20A04-2325-4A96-B777-8B0F95E3E21C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>
                <a:latin typeface="Rockwell" panose="02060603020205020403" pitchFamily="18" charset="0"/>
              </a:rPr>
              <a:pPr/>
              <a:t>‹#›</a:t>
            </a:fld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9105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60B29B-3B52-4B82-A652-DA350DCF25DB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22D7CE-C8F1-4510-B566-C3F22927FEF1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ECF488A2-01E0-4AAF-B181-8ABE34F0B0C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35B581-9875-48A0-BEED-97185697FE5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8C4DE2-8D27-42EC-BFDD-4F794B615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CF53BEF-57C0-43E9-8E01-8E7B3B4F709D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DDC2749-0D35-4CA4-8E53-4B93CB7C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5632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5140E5-DDFA-46F4-92F9-0F03912E546B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D121BC-46C2-4EC9-A12B-AF2755926E00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5B63B02D-43A9-4A2F-82B5-2FB9CF31E2B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BFB891-39D8-4478-A4F6-7F70BE9FCD5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FF3EAA6-DB19-4A87-916F-9679DAB57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AFB672E2-A234-4DFE-B5B7-ED025C2AC7D7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FA76D54-7AE9-467D-9756-72EC9A00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7329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BD0288-F3A0-4275-863C-3DB59A2A79FC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BA84C3-ABAD-44A7-850F-48554E91FF8A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83226CF0-DD58-4ADC-BC45-11E3A2D2EE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87ED8B-1BD5-4D11-A056-D8B6008A8340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693387-C0FD-4923-A8E3-3D191FCDF6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83764576-DFA2-4A82-9A0A-0A7DD195AA4D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37161C2-9B8B-40FE-84EF-ADB2614E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397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2809DE-9641-46AB-8BC5-0F5B8B26E911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8A9956-B4A6-4553-8C08-D56CA6FF2785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1211474-B87F-4621-9301-119D8C34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4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09600" y="250731"/>
            <a:ext cx="10989187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593213" y="1582258"/>
            <a:ext cx="10989187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1198283" y="6508791"/>
            <a:ext cx="38608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343D011-6E48-4CF2-9C12-A2C45A8FF3A8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788772-A672-45F3-9601-3688625E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9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7B06CA-6E2A-40FD-AF04-D25A3F0DE4B4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4F5D75-81AD-4ECF-8E35-BDC66417B7F3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oter Placeholder 3">
              <a:extLst>
                <a:ext uri="{FF2B5EF4-FFF2-40B4-BE49-F238E27FC236}">
                  <a16:creationId xmlns:a16="http://schemas.microsoft.com/office/drawing/2014/main" id="{70B0B0FD-23C7-4BE7-A047-E76872B7B3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CE0CDF-CE51-4486-BDF3-4F25FBD554B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8C838AF-44EE-455E-B8EC-55CEC6A06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1C7968FE-AAB8-462E-803A-CAB0D6322E24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78BA892-3059-44BF-B820-1936E7A7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4357" y="6126163"/>
            <a:ext cx="12192000" cy="731837"/>
            <a:chOff x="0" y="6126163"/>
            <a:chExt cx="12192000" cy="73183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9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D87493A-6B5C-4682-A33F-9CF8B0C4A979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B20A04-2325-4A96-B777-8B0F95E3E21C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>
                <a:latin typeface="Rockwell" panose="02060603020205020403" pitchFamily="18" charset="0"/>
              </a:rPr>
              <a:pPr/>
              <a:t>‹#›</a:t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60B29B-3B52-4B82-A652-DA350DCF25DB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22D7CE-C8F1-4510-B566-C3F22927FEF1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ECF488A2-01E0-4AAF-B181-8ABE34F0B0C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35B581-9875-48A0-BEED-97185697FE5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8C4DE2-8D27-42EC-BFDD-4F794B615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CF53BEF-57C0-43E9-8E01-8E7B3B4F709D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DDC2749-0D35-4CA4-8E53-4B93CB7C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5140E5-DDFA-46F4-92F9-0F03912E546B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D121BC-46C2-4EC9-A12B-AF2755926E00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5B63B02D-43A9-4A2F-82B5-2FB9CF31E2B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BFB891-39D8-4478-A4F6-7F70BE9FCD55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FF3EAA6-DB19-4A87-916F-9679DAB57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AFB672E2-A234-4DFE-B5B7-ED025C2AC7D7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FA76D54-7AE9-467D-9756-72EC9A00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BD0288-F3A0-4275-863C-3DB59A2A79FC}"/>
              </a:ext>
            </a:extLst>
          </p:cNvPr>
          <p:cNvGrpSpPr/>
          <p:nvPr userDrawn="1"/>
        </p:nvGrpSpPr>
        <p:grpSpPr>
          <a:xfrm>
            <a:off x="0" y="6126163"/>
            <a:ext cx="12192000" cy="731837"/>
            <a:chOff x="0" y="6126163"/>
            <a:chExt cx="12192000" cy="731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BA84C3-ABAD-44A7-850F-48554E91FF8A}"/>
                </a:ext>
              </a:extLst>
            </p:cNvPr>
            <p:cNvSpPr/>
            <p:nvPr userDrawn="1"/>
          </p:nvSpPr>
          <p:spPr>
            <a:xfrm>
              <a:off x="0" y="6423843"/>
              <a:ext cx="12192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83226CF0-DD58-4ADC-BC45-11E3A2D2EE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87ED8B-1BD5-4D11-A056-D8B6008A8340}"/>
                </a:ext>
              </a:extLst>
            </p:cNvPr>
            <p:cNvSpPr/>
            <p:nvPr userDrawn="1"/>
          </p:nvSpPr>
          <p:spPr>
            <a:xfrm>
              <a:off x="0" y="6477000"/>
              <a:ext cx="12192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693387-C0FD-4923-A8E3-3D191FCDF6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83764576-DFA2-4A82-9A0A-0A7DD195AA4D}"/>
              </a:ext>
            </a:extLst>
          </p:cNvPr>
          <p:cNvSpPr/>
          <p:nvPr userDrawn="1"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37161C2-9B8B-40FE-84EF-ADB2614E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5480A7-87BE-4761-9C6C-E54BFFB324AD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>
                <a:solidFill>
                  <a:schemeClr val="bg1"/>
                </a:solidFill>
                <a:latin typeface="Rockwell" panose="02060603020205020403" pitchFamily="18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5480A7-87BE-4761-9C6C-E54BFFB324AD}"/>
              </a:ext>
            </a:extLst>
          </p:cNvPr>
          <p:cNvSpPr txBox="1">
            <a:spLocks/>
          </p:cNvSpPr>
          <p:nvPr userDrawn="1"/>
        </p:nvSpPr>
        <p:spPr>
          <a:xfrm>
            <a:off x="11582400" y="6275002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smtClean="0">
                <a:solidFill>
                  <a:schemeClr val="bg1"/>
                </a:solidFill>
                <a:latin typeface="Rockwell" panose="02060603020205020403" pitchFamily="18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7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42" y="3832992"/>
            <a:ext cx="11184757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Jan Ohlberger</a:t>
            </a:r>
            <a:r>
              <a:rPr lang="en-US" sz="2400" b="1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Eric Buhle</a:t>
            </a:r>
            <a:r>
              <a:rPr lang="en-US" sz="2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</a:t>
            </a:r>
            <a: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Thomas Buehrens</a:t>
            </a:r>
            <a:r>
              <a:rPr lang="en-US" sz="2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Neala Kendall</a:t>
            </a:r>
            <a:r>
              <a:rPr lang="en-US" sz="2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</a:p>
          <a:p>
            <a:endParaRPr lang="en-US" sz="800" baseline="30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0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</a:t>
            </a: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Washington Department of Fish and Wildlife</a:t>
            </a:r>
          </a:p>
          <a:p>
            <a:r>
              <a:rPr lang="en-US" sz="20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 </a:t>
            </a: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Mount Hood Environmental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9EA23-655D-4B79-95D0-1DD12F61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72035"/>
            <a:ext cx="11210543" cy="263318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b="0" dirty="0">
                <a:latin typeface="Ebrima"/>
                <a:ea typeface="Ebrima"/>
                <a:cs typeface="Ebrima"/>
              </a:rPr>
              <a:t>Using a newly developed integrated population model to evaluate alternative management strategies for </a:t>
            </a:r>
            <a:br>
              <a:rPr lang="en-US" sz="3600" b="0" dirty="0">
                <a:latin typeface="Ebrima"/>
                <a:ea typeface="Ebrima"/>
                <a:cs typeface="Ebrima"/>
              </a:rPr>
            </a:br>
            <a:r>
              <a:rPr lang="en-US" sz="3600" b="0" dirty="0">
                <a:latin typeface="Ebrima"/>
                <a:ea typeface="Ebrima"/>
                <a:cs typeface="Ebrima"/>
              </a:rPr>
              <a:t>WA coastal steelhead</a:t>
            </a:r>
            <a:endParaRPr lang="en-US" sz="3600" b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4424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743200"/>
            <a:ext cx="10109200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MSE for steelhead populations in coastal WA</a:t>
            </a:r>
          </a:p>
        </p:txBody>
      </p:sp>
    </p:spTree>
    <p:extLst>
      <p:ext uri="{BB962C8B-B14F-4D97-AF65-F5344CB8AC3E}">
        <p14:creationId xmlns:p14="http://schemas.microsoft.com/office/powerpoint/2010/main" val="27326692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90AB33-AC68-4E8B-9245-75EF4924A21A}"/>
              </a:ext>
            </a:extLst>
          </p:cNvPr>
          <p:cNvGrpSpPr/>
          <p:nvPr/>
        </p:nvGrpSpPr>
        <p:grpSpPr>
          <a:xfrm>
            <a:off x="555864" y="1828799"/>
            <a:ext cx="10972805" cy="3041981"/>
            <a:chOff x="609597" y="2228849"/>
            <a:chExt cx="10972805" cy="3041981"/>
          </a:xfrm>
        </p:grpSpPr>
        <p:sp>
          <p:nvSpPr>
            <p:cNvPr id="499" name="Rounded Rectangle">
              <a:extLst>
                <a:ext uri="{FF2B5EF4-FFF2-40B4-BE49-F238E27FC236}">
                  <a16:creationId xmlns:a16="http://schemas.microsoft.com/office/drawing/2014/main" id="{0C899B0D-84DD-43EF-8DAD-F212C8BAF783}"/>
                </a:ext>
              </a:extLst>
            </p:cNvPr>
            <p:cNvSpPr/>
            <p:nvPr/>
          </p:nvSpPr>
          <p:spPr>
            <a:xfrm>
              <a:off x="686201" y="3617832"/>
              <a:ext cx="1752427" cy="1062599"/>
            </a:xfrm>
            <a:prstGeom prst="roundRect">
              <a:avLst>
                <a:gd name="adj" fmla="val 25066"/>
              </a:avLst>
            </a:prstGeom>
            <a:solidFill>
              <a:srgbClr val="067B54">
                <a:alpha val="50000"/>
              </a:srgbClr>
            </a:solidFill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9BB5EEE1-8AEB-4BC5-811D-ACB374BC9602}"/>
                </a:ext>
              </a:extLst>
            </p:cNvPr>
            <p:cNvGrpSpPr/>
            <p:nvPr/>
          </p:nvGrpSpPr>
          <p:grpSpPr>
            <a:xfrm>
              <a:off x="2504103" y="4020755"/>
              <a:ext cx="1618040" cy="1250075"/>
              <a:chOff x="2269934" y="5534698"/>
              <a:chExt cx="1882015" cy="1791184"/>
            </a:xfrm>
          </p:grpSpPr>
          <p:sp>
            <p:nvSpPr>
              <p:cNvPr id="741" name="Data input:…">
                <a:extLst>
                  <a:ext uri="{FF2B5EF4-FFF2-40B4-BE49-F238E27FC236}">
                    <a16:creationId xmlns:a16="http://schemas.microsoft.com/office/drawing/2014/main" id="{304F16AE-C830-428E-8406-355BB2E5D5CF}"/>
                  </a:ext>
                </a:extLst>
              </p:cNvPr>
              <p:cNvSpPr txBox="1"/>
              <p:nvPr/>
            </p:nvSpPr>
            <p:spPr>
              <a:xfrm>
                <a:off x="2269934" y="5895074"/>
                <a:ext cx="1882015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Data input: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Escapement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Age structure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Catch/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mortality</a:t>
                </a:r>
              </a:p>
            </p:txBody>
          </p:sp>
          <p:sp>
            <p:nvSpPr>
              <p:cNvPr id="742" name="Arrow">
                <a:extLst>
                  <a:ext uri="{FF2B5EF4-FFF2-40B4-BE49-F238E27FC236}">
                    <a16:creationId xmlns:a16="http://schemas.microsoft.com/office/drawing/2014/main" id="{EE8DE1CD-83A0-41D2-9A7A-DBF49062205E}"/>
                  </a:ext>
                </a:extLst>
              </p:cNvPr>
              <p:cNvSpPr/>
              <p:nvPr/>
            </p:nvSpPr>
            <p:spPr>
              <a:xfrm>
                <a:off x="2476947" y="5534698"/>
                <a:ext cx="943370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65EFA5C7-672D-40D6-B23B-E0913602BF54}"/>
                </a:ext>
              </a:extLst>
            </p:cNvPr>
            <p:cNvGrpSpPr/>
            <p:nvPr/>
          </p:nvGrpSpPr>
          <p:grpSpPr>
            <a:xfrm>
              <a:off x="5517881" y="4020752"/>
              <a:ext cx="1618039" cy="1250075"/>
              <a:chOff x="5812465" y="5534698"/>
              <a:chExt cx="1882014" cy="1791184"/>
            </a:xfrm>
          </p:grpSpPr>
          <p:sp>
            <p:nvSpPr>
              <p:cNvPr id="739" name="Parameters:…">
                <a:extLst>
                  <a:ext uri="{FF2B5EF4-FFF2-40B4-BE49-F238E27FC236}">
                    <a16:creationId xmlns:a16="http://schemas.microsoft.com/office/drawing/2014/main" id="{F38E390B-C0B8-4BBB-BB07-62DBA1826CDA}"/>
                  </a:ext>
                </a:extLst>
              </p:cNvPr>
              <p:cNvSpPr txBox="1"/>
              <p:nvPr/>
            </p:nvSpPr>
            <p:spPr>
              <a:xfrm>
                <a:off x="5812465" y="5895074"/>
                <a:ext cx="1882014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Parameters: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roductivity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apacity</a:t>
                </a:r>
                <a:endParaRPr sz="1400" baseline="-5999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Population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state</a:t>
                </a:r>
              </a:p>
            </p:txBody>
          </p:sp>
          <p:sp>
            <p:nvSpPr>
              <p:cNvPr id="740" name="Arrow">
                <a:extLst>
                  <a:ext uri="{FF2B5EF4-FFF2-40B4-BE49-F238E27FC236}">
                    <a16:creationId xmlns:a16="http://schemas.microsoft.com/office/drawing/2014/main" id="{20A66AA7-61D3-40CC-9612-20A6C1BF479E}"/>
                  </a:ext>
                </a:extLst>
              </p:cNvPr>
              <p:cNvSpPr/>
              <p:nvPr/>
            </p:nvSpPr>
            <p:spPr>
              <a:xfrm>
                <a:off x="6027820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49A9BCB5-6DBE-469A-84FB-5DCD9A0D16D1}"/>
                </a:ext>
              </a:extLst>
            </p:cNvPr>
            <p:cNvGrpSpPr/>
            <p:nvPr/>
          </p:nvGrpSpPr>
          <p:grpSpPr>
            <a:xfrm>
              <a:off x="8579134" y="4020748"/>
              <a:ext cx="1772118" cy="1240550"/>
              <a:chOff x="9385497" y="5534698"/>
              <a:chExt cx="2061228" cy="1777538"/>
            </a:xfrm>
          </p:grpSpPr>
          <p:sp>
            <p:nvSpPr>
              <p:cNvPr id="737" name="Arrow">
                <a:extLst>
                  <a:ext uri="{FF2B5EF4-FFF2-40B4-BE49-F238E27FC236}">
                    <a16:creationId xmlns:a16="http://schemas.microsoft.com/office/drawing/2014/main" id="{628ACC6B-2E5F-4CBE-A920-2597BF8E2E16}"/>
                  </a:ext>
                </a:extLst>
              </p:cNvPr>
              <p:cNvSpPr/>
              <p:nvPr/>
            </p:nvSpPr>
            <p:spPr>
              <a:xfrm>
                <a:off x="9578693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738" name="Performance:…">
                <a:extLst>
                  <a:ext uri="{FF2B5EF4-FFF2-40B4-BE49-F238E27FC236}">
                    <a16:creationId xmlns:a16="http://schemas.microsoft.com/office/drawing/2014/main" id="{D47FA711-56C9-4B8C-8FA4-9AC9B6CE3E32}"/>
                  </a:ext>
                </a:extLst>
              </p:cNvPr>
              <p:cNvSpPr txBox="1"/>
              <p:nvPr/>
            </p:nvSpPr>
            <p:spPr>
              <a:xfrm>
                <a:off x="9385497" y="5881428"/>
                <a:ext cx="2061228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Performance: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Mean</a:t>
                </a:r>
                <a:r>
                  <a:rPr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catch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 variability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Conservation </a:t>
                </a:r>
                <a:r>
                  <a:rPr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risk</a:t>
                </a:r>
                <a:r>
                  <a:rPr lang="en-US" sz="14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</a:t>
                </a:r>
                <a:endPara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83324A3-C049-43BE-9E5F-D0FE1132EF75}"/>
                </a:ext>
              </a:extLst>
            </p:cNvPr>
            <p:cNvGrpSpPr/>
            <p:nvPr/>
          </p:nvGrpSpPr>
          <p:grpSpPr>
            <a:xfrm>
              <a:off x="609597" y="2228849"/>
              <a:ext cx="2039276" cy="2452262"/>
              <a:chOff x="29279" y="2967151"/>
              <a:chExt cx="2371972" cy="3513754"/>
            </a:xfrm>
          </p:grpSpPr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5A715925-C3C8-4E9A-A2AE-E07F47F431E1}"/>
                  </a:ext>
                </a:extLst>
              </p:cNvPr>
              <p:cNvGrpSpPr/>
              <p:nvPr/>
            </p:nvGrpSpPr>
            <p:grpSpPr>
              <a:xfrm>
                <a:off x="118380" y="5114284"/>
                <a:ext cx="2038327" cy="1366621"/>
                <a:chOff x="118380" y="5114284"/>
                <a:chExt cx="2038327" cy="1366621"/>
              </a:xfrm>
            </p:grpSpPr>
            <p:grpSp>
              <p:nvGrpSpPr>
                <p:cNvPr id="723" name="Group">
                  <a:extLst>
                    <a:ext uri="{FF2B5EF4-FFF2-40B4-BE49-F238E27FC236}">
                      <a16:creationId xmlns:a16="http://schemas.microsoft.com/office/drawing/2014/main" id="{9C90F06E-3630-47A9-8A21-7591A6A74F12}"/>
                    </a:ext>
                  </a:extLst>
                </p:cNvPr>
                <p:cNvGrpSpPr/>
                <p:nvPr/>
              </p:nvGrpSpPr>
              <p:grpSpPr>
                <a:xfrm>
                  <a:off x="752162" y="6009351"/>
                  <a:ext cx="876749" cy="342199"/>
                  <a:chOff x="0" y="0"/>
                  <a:chExt cx="969412" cy="366824"/>
                </a:xfrm>
              </p:grpSpPr>
              <p:sp>
                <p:nvSpPr>
                  <p:cNvPr id="726" name="Shape">
                    <a:extLst>
                      <a:ext uri="{FF2B5EF4-FFF2-40B4-BE49-F238E27FC236}">
                        <a16:creationId xmlns:a16="http://schemas.microsoft.com/office/drawing/2014/main" id="{7A1870D2-0633-46D1-BE26-CF10914D8EA8}"/>
                      </a:ext>
                    </a:extLst>
                  </p:cNvPr>
                  <p:cNvSpPr/>
                  <p:nvPr/>
                </p:nvSpPr>
                <p:spPr>
                  <a:xfrm flipH="1">
                    <a:off x="0" y="0"/>
                    <a:ext cx="969412" cy="366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9" h="21459" extrusionOk="0">
                        <a:moveTo>
                          <a:pt x="575" y="10314"/>
                        </a:moveTo>
                        <a:cubicBezTo>
                          <a:pt x="498" y="10300"/>
                          <a:pt x="411" y="10282"/>
                          <a:pt x="348" y="10401"/>
                        </a:cubicBezTo>
                        <a:cubicBezTo>
                          <a:pt x="300" y="10492"/>
                          <a:pt x="271" y="10648"/>
                          <a:pt x="210" y="10666"/>
                        </a:cubicBezTo>
                        <a:cubicBezTo>
                          <a:pt x="81" y="10706"/>
                          <a:pt x="16" y="10204"/>
                          <a:pt x="136" y="9783"/>
                        </a:cubicBezTo>
                        <a:cubicBezTo>
                          <a:pt x="193" y="9583"/>
                          <a:pt x="265" y="9416"/>
                          <a:pt x="348" y="9295"/>
                        </a:cubicBezTo>
                        <a:cubicBezTo>
                          <a:pt x="470" y="9118"/>
                          <a:pt x="608" y="9045"/>
                          <a:pt x="744" y="8977"/>
                        </a:cubicBezTo>
                        <a:cubicBezTo>
                          <a:pt x="874" y="8912"/>
                          <a:pt x="1012" y="8831"/>
                          <a:pt x="1141" y="8730"/>
                        </a:cubicBezTo>
                        <a:cubicBezTo>
                          <a:pt x="1324" y="8588"/>
                          <a:pt x="1496" y="8365"/>
                          <a:pt x="1668" y="8151"/>
                        </a:cubicBezTo>
                        <a:cubicBezTo>
                          <a:pt x="1890" y="7874"/>
                          <a:pt x="2116" y="7617"/>
                          <a:pt x="2343" y="7376"/>
                        </a:cubicBezTo>
                        <a:cubicBezTo>
                          <a:pt x="2698" y="7002"/>
                          <a:pt x="3060" y="6679"/>
                          <a:pt x="3430" y="6428"/>
                        </a:cubicBezTo>
                        <a:cubicBezTo>
                          <a:pt x="3789" y="6185"/>
                          <a:pt x="4153" y="6010"/>
                          <a:pt x="4518" y="5842"/>
                        </a:cubicBezTo>
                        <a:cubicBezTo>
                          <a:pt x="4959" y="5638"/>
                          <a:pt x="5401" y="5443"/>
                          <a:pt x="5845" y="5300"/>
                        </a:cubicBezTo>
                        <a:cubicBezTo>
                          <a:pt x="6217" y="5180"/>
                          <a:pt x="6590" y="5097"/>
                          <a:pt x="6963" y="5025"/>
                        </a:cubicBezTo>
                        <a:cubicBezTo>
                          <a:pt x="7373" y="4946"/>
                          <a:pt x="7783" y="4880"/>
                          <a:pt x="8193" y="4853"/>
                        </a:cubicBezTo>
                        <a:cubicBezTo>
                          <a:pt x="8378" y="4841"/>
                          <a:pt x="8571" y="4827"/>
                          <a:pt x="8753" y="4884"/>
                        </a:cubicBezTo>
                        <a:cubicBezTo>
                          <a:pt x="8917" y="4936"/>
                          <a:pt x="9079" y="5031"/>
                          <a:pt x="9230" y="4839"/>
                        </a:cubicBezTo>
                        <a:cubicBezTo>
                          <a:pt x="9367" y="4663"/>
                          <a:pt x="9439" y="4312"/>
                          <a:pt x="9529" y="3996"/>
                        </a:cubicBezTo>
                        <a:cubicBezTo>
                          <a:pt x="9612" y="3701"/>
                          <a:pt x="9717" y="3432"/>
                          <a:pt x="9817" y="3169"/>
                        </a:cubicBezTo>
                        <a:cubicBezTo>
                          <a:pt x="9977" y="2747"/>
                          <a:pt x="10135" y="2319"/>
                          <a:pt x="10292" y="1887"/>
                        </a:cubicBezTo>
                        <a:cubicBezTo>
                          <a:pt x="10424" y="1520"/>
                          <a:pt x="10555" y="1150"/>
                          <a:pt x="10694" y="800"/>
                        </a:cubicBezTo>
                        <a:cubicBezTo>
                          <a:pt x="10790" y="556"/>
                          <a:pt x="10891" y="321"/>
                          <a:pt x="11008" y="150"/>
                        </a:cubicBezTo>
                        <a:cubicBezTo>
                          <a:pt x="11086" y="37"/>
                          <a:pt x="11175" y="-45"/>
                          <a:pt x="11259" y="28"/>
                        </a:cubicBezTo>
                        <a:cubicBezTo>
                          <a:pt x="11364" y="119"/>
                          <a:pt x="11414" y="391"/>
                          <a:pt x="11466" y="646"/>
                        </a:cubicBezTo>
                        <a:cubicBezTo>
                          <a:pt x="11537" y="998"/>
                          <a:pt x="11628" y="1333"/>
                          <a:pt x="11724" y="1648"/>
                        </a:cubicBezTo>
                        <a:cubicBezTo>
                          <a:pt x="11812" y="1940"/>
                          <a:pt x="11907" y="2216"/>
                          <a:pt x="12003" y="2491"/>
                        </a:cubicBezTo>
                        <a:cubicBezTo>
                          <a:pt x="12134" y="2864"/>
                          <a:pt x="12260" y="3287"/>
                          <a:pt x="12427" y="3509"/>
                        </a:cubicBezTo>
                        <a:cubicBezTo>
                          <a:pt x="12517" y="3629"/>
                          <a:pt x="12615" y="3732"/>
                          <a:pt x="12619" y="4000"/>
                        </a:cubicBezTo>
                        <a:cubicBezTo>
                          <a:pt x="12623" y="4266"/>
                          <a:pt x="12517" y="4410"/>
                          <a:pt x="12419" y="4518"/>
                        </a:cubicBezTo>
                        <a:cubicBezTo>
                          <a:pt x="12321" y="4625"/>
                          <a:pt x="12225" y="4754"/>
                          <a:pt x="12150" y="4953"/>
                        </a:cubicBezTo>
                        <a:cubicBezTo>
                          <a:pt x="12084" y="5129"/>
                          <a:pt x="12043" y="5376"/>
                          <a:pt x="12092" y="5570"/>
                        </a:cubicBezTo>
                        <a:cubicBezTo>
                          <a:pt x="12127" y="5712"/>
                          <a:pt x="12195" y="5746"/>
                          <a:pt x="12259" y="5770"/>
                        </a:cubicBezTo>
                        <a:cubicBezTo>
                          <a:pt x="12537" y="5875"/>
                          <a:pt x="12815" y="5981"/>
                          <a:pt x="13091" y="6109"/>
                        </a:cubicBezTo>
                        <a:cubicBezTo>
                          <a:pt x="13378" y="6241"/>
                          <a:pt x="13663" y="6397"/>
                          <a:pt x="13949" y="6548"/>
                        </a:cubicBezTo>
                        <a:cubicBezTo>
                          <a:pt x="14188" y="6674"/>
                          <a:pt x="14428" y="6797"/>
                          <a:pt x="14666" y="6933"/>
                        </a:cubicBezTo>
                        <a:cubicBezTo>
                          <a:pt x="14884" y="7057"/>
                          <a:pt x="15099" y="7189"/>
                          <a:pt x="15314" y="7280"/>
                        </a:cubicBezTo>
                        <a:cubicBezTo>
                          <a:pt x="15436" y="7330"/>
                          <a:pt x="15561" y="7369"/>
                          <a:pt x="15685" y="7385"/>
                        </a:cubicBezTo>
                        <a:cubicBezTo>
                          <a:pt x="15765" y="7396"/>
                          <a:pt x="15845" y="7398"/>
                          <a:pt x="15925" y="7344"/>
                        </a:cubicBezTo>
                        <a:cubicBezTo>
                          <a:pt x="16032" y="7272"/>
                          <a:pt x="16124" y="7107"/>
                          <a:pt x="16209" y="6922"/>
                        </a:cubicBezTo>
                        <a:cubicBezTo>
                          <a:pt x="16292" y="6741"/>
                          <a:pt x="16370" y="6540"/>
                          <a:pt x="16463" y="6400"/>
                        </a:cubicBezTo>
                        <a:cubicBezTo>
                          <a:pt x="16566" y="6248"/>
                          <a:pt x="16683" y="6178"/>
                          <a:pt x="16797" y="6226"/>
                        </a:cubicBezTo>
                        <a:cubicBezTo>
                          <a:pt x="16883" y="6263"/>
                          <a:pt x="16963" y="6367"/>
                          <a:pt x="17039" y="6475"/>
                        </a:cubicBezTo>
                        <a:cubicBezTo>
                          <a:pt x="17129" y="6601"/>
                          <a:pt x="17208" y="6806"/>
                          <a:pt x="17169" y="7019"/>
                        </a:cubicBezTo>
                        <a:cubicBezTo>
                          <a:pt x="17139" y="7185"/>
                          <a:pt x="17059" y="7193"/>
                          <a:pt x="16991" y="7232"/>
                        </a:cubicBezTo>
                        <a:cubicBezTo>
                          <a:pt x="16916" y="7275"/>
                          <a:pt x="16849" y="7380"/>
                          <a:pt x="16773" y="7412"/>
                        </a:cubicBezTo>
                        <a:cubicBezTo>
                          <a:pt x="16689" y="7448"/>
                          <a:pt x="16589" y="7465"/>
                          <a:pt x="16581" y="7673"/>
                        </a:cubicBezTo>
                        <a:cubicBezTo>
                          <a:pt x="16571" y="7912"/>
                          <a:pt x="16681" y="7985"/>
                          <a:pt x="16791" y="7971"/>
                        </a:cubicBezTo>
                        <a:cubicBezTo>
                          <a:pt x="16948" y="7951"/>
                          <a:pt x="17107" y="8030"/>
                          <a:pt x="17267" y="8075"/>
                        </a:cubicBezTo>
                        <a:cubicBezTo>
                          <a:pt x="17417" y="8117"/>
                          <a:pt x="17570" y="8131"/>
                          <a:pt x="17719" y="8193"/>
                        </a:cubicBezTo>
                        <a:cubicBezTo>
                          <a:pt x="17874" y="8258"/>
                          <a:pt x="18030" y="8399"/>
                          <a:pt x="18181" y="8275"/>
                        </a:cubicBezTo>
                        <a:cubicBezTo>
                          <a:pt x="18285" y="8189"/>
                          <a:pt x="18366" y="7985"/>
                          <a:pt x="18450" y="7802"/>
                        </a:cubicBezTo>
                        <a:cubicBezTo>
                          <a:pt x="18673" y="7319"/>
                          <a:pt x="18935" y="6990"/>
                          <a:pt x="19192" y="6645"/>
                        </a:cubicBezTo>
                        <a:cubicBezTo>
                          <a:pt x="19467" y="6274"/>
                          <a:pt x="19738" y="5878"/>
                          <a:pt x="20016" y="5526"/>
                        </a:cubicBezTo>
                        <a:cubicBezTo>
                          <a:pt x="20208" y="5283"/>
                          <a:pt x="20404" y="5060"/>
                          <a:pt x="20605" y="4874"/>
                        </a:cubicBezTo>
                        <a:cubicBezTo>
                          <a:pt x="20754" y="4736"/>
                          <a:pt x="20906" y="4617"/>
                          <a:pt x="21051" y="4456"/>
                        </a:cubicBezTo>
                        <a:cubicBezTo>
                          <a:pt x="21194" y="4296"/>
                          <a:pt x="21356" y="4127"/>
                          <a:pt x="21471" y="4381"/>
                        </a:cubicBezTo>
                        <a:cubicBezTo>
                          <a:pt x="21584" y="4630"/>
                          <a:pt x="21555" y="5071"/>
                          <a:pt x="21506" y="5455"/>
                        </a:cubicBezTo>
                        <a:cubicBezTo>
                          <a:pt x="21419" y="6151"/>
                          <a:pt x="21315" y="6833"/>
                          <a:pt x="21223" y="7526"/>
                        </a:cubicBezTo>
                        <a:cubicBezTo>
                          <a:pt x="21099" y="8466"/>
                          <a:pt x="20994" y="9427"/>
                          <a:pt x="20955" y="10418"/>
                        </a:cubicBezTo>
                        <a:cubicBezTo>
                          <a:pt x="20928" y="11074"/>
                          <a:pt x="20931" y="11736"/>
                          <a:pt x="20950" y="12395"/>
                        </a:cubicBezTo>
                        <a:cubicBezTo>
                          <a:pt x="20974" y="13205"/>
                          <a:pt x="21022" y="14011"/>
                          <a:pt x="21113" y="14788"/>
                        </a:cubicBezTo>
                        <a:cubicBezTo>
                          <a:pt x="21205" y="15568"/>
                          <a:pt x="21339" y="16316"/>
                          <a:pt x="21392" y="17122"/>
                        </a:cubicBezTo>
                        <a:cubicBezTo>
                          <a:pt x="21407" y="17352"/>
                          <a:pt x="21413" y="17602"/>
                          <a:pt x="21357" y="17782"/>
                        </a:cubicBezTo>
                        <a:cubicBezTo>
                          <a:pt x="21248" y="18129"/>
                          <a:pt x="21052" y="17941"/>
                          <a:pt x="20890" y="17687"/>
                        </a:cubicBezTo>
                        <a:cubicBezTo>
                          <a:pt x="20640" y="17296"/>
                          <a:pt x="20379" y="16955"/>
                          <a:pt x="20129" y="16560"/>
                        </a:cubicBezTo>
                        <a:cubicBezTo>
                          <a:pt x="19788" y="16021"/>
                          <a:pt x="19471" y="15387"/>
                          <a:pt x="19152" y="14765"/>
                        </a:cubicBezTo>
                        <a:cubicBezTo>
                          <a:pt x="18947" y="14366"/>
                          <a:pt x="18740" y="13971"/>
                          <a:pt x="18544" y="13542"/>
                        </a:cubicBezTo>
                        <a:cubicBezTo>
                          <a:pt x="18464" y="13366"/>
                          <a:pt x="18384" y="13183"/>
                          <a:pt x="18288" y="13076"/>
                        </a:cubicBezTo>
                        <a:cubicBezTo>
                          <a:pt x="18115" y="12881"/>
                          <a:pt x="17922" y="12957"/>
                          <a:pt x="17735" y="12996"/>
                        </a:cubicBezTo>
                        <a:cubicBezTo>
                          <a:pt x="17609" y="13022"/>
                          <a:pt x="17483" y="13030"/>
                          <a:pt x="17360" y="13083"/>
                        </a:cubicBezTo>
                        <a:cubicBezTo>
                          <a:pt x="17267" y="13123"/>
                          <a:pt x="17175" y="13188"/>
                          <a:pt x="17082" y="13203"/>
                        </a:cubicBezTo>
                        <a:cubicBezTo>
                          <a:pt x="17022" y="13213"/>
                          <a:pt x="16954" y="13231"/>
                          <a:pt x="16936" y="13375"/>
                        </a:cubicBezTo>
                        <a:cubicBezTo>
                          <a:pt x="16902" y="13640"/>
                          <a:pt x="17049" y="13708"/>
                          <a:pt x="17100" y="13909"/>
                        </a:cubicBezTo>
                        <a:cubicBezTo>
                          <a:pt x="17165" y="14164"/>
                          <a:pt x="17099" y="14391"/>
                          <a:pt x="17015" y="14615"/>
                        </a:cubicBezTo>
                        <a:cubicBezTo>
                          <a:pt x="16942" y="14808"/>
                          <a:pt x="16869" y="15080"/>
                          <a:pt x="16787" y="15311"/>
                        </a:cubicBezTo>
                        <a:cubicBezTo>
                          <a:pt x="16639" y="15728"/>
                          <a:pt x="16515" y="16194"/>
                          <a:pt x="16374" y="16630"/>
                        </a:cubicBezTo>
                        <a:cubicBezTo>
                          <a:pt x="16244" y="17035"/>
                          <a:pt x="16098" y="17420"/>
                          <a:pt x="16026" y="17919"/>
                        </a:cubicBezTo>
                        <a:cubicBezTo>
                          <a:pt x="15985" y="18203"/>
                          <a:pt x="15970" y="18506"/>
                          <a:pt x="15947" y="18803"/>
                        </a:cubicBezTo>
                        <a:cubicBezTo>
                          <a:pt x="15927" y="19050"/>
                          <a:pt x="15896" y="19307"/>
                          <a:pt x="15812" y="19422"/>
                        </a:cubicBezTo>
                        <a:cubicBezTo>
                          <a:pt x="15709" y="19562"/>
                          <a:pt x="15593" y="19416"/>
                          <a:pt x="15491" y="19262"/>
                        </a:cubicBezTo>
                        <a:cubicBezTo>
                          <a:pt x="15275" y="18933"/>
                          <a:pt x="15058" y="18595"/>
                          <a:pt x="14876" y="18145"/>
                        </a:cubicBezTo>
                        <a:cubicBezTo>
                          <a:pt x="14698" y="17707"/>
                          <a:pt x="14559" y="17178"/>
                          <a:pt x="14404" y="16685"/>
                        </a:cubicBezTo>
                        <a:cubicBezTo>
                          <a:pt x="14336" y="16468"/>
                          <a:pt x="14262" y="16252"/>
                          <a:pt x="14160" y="16165"/>
                        </a:cubicBezTo>
                        <a:cubicBezTo>
                          <a:pt x="14013" y="16039"/>
                          <a:pt x="13863" y="16213"/>
                          <a:pt x="13716" y="16338"/>
                        </a:cubicBezTo>
                        <a:cubicBezTo>
                          <a:pt x="13504" y="16519"/>
                          <a:pt x="13284" y="16590"/>
                          <a:pt x="13065" y="16696"/>
                        </a:cubicBezTo>
                        <a:cubicBezTo>
                          <a:pt x="12784" y="16832"/>
                          <a:pt x="12504" y="17027"/>
                          <a:pt x="12217" y="17063"/>
                        </a:cubicBezTo>
                        <a:cubicBezTo>
                          <a:pt x="12130" y="17074"/>
                          <a:pt x="12038" y="17078"/>
                          <a:pt x="11974" y="17233"/>
                        </a:cubicBezTo>
                        <a:cubicBezTo>
                          <a:pt x="11895" y="17427"/>
                          <a:pt x="11902" y="17741"/>
                          <a:pt x="11898" y="18026"/>
                        </a:cubicBezTo>
                        <a:cubicBezTo>
                          <a:pt x="11892" y="18403"/>
                          <a:pt x="11854" y="18769"/>
                          <a:pt x="11815" y="19131"/>
                        </a:cubicBezTo>
                        <a:cubicBezTo>
                          <a:pt x="11772" y="19519"/>
                          <a:pt x="11726" y="19907"/>
                          <a:pt x="11712" y="20310"/>
                        </a:cubicBezTo>
                        <a:cubicBezTo>
                          <a:pt x="11695" y="20760"/>
                          <a:pt x="11688" y="21277"/>
                          <a:pt x="11531" y="21426"/>
                        </a:cubicBezTo>
                        <a:cubicBezTo>
                          <a:pt x="11397" y="21555"/>
                          <a:pt x="11268" y="21282"/>
                          <a:pt x="11174" y="20971"/>
                        </a:cubicBezTo>
                        <a:cubicBezTo>
                          <a:pt x="11068" y="20618"/>
                          <a:pt x="10979" y="20230"/>
                          <a:pt x="10871" y="19881"/>
                        </a:cubicBezTo>
                        <a:cubicBezTo>
                          <a:pt x="10766" y="19542"/>
                          <a:pt x="10643" y="19236"/>
                          <a:pt x="10576" y="18837"/>
                        </a:cubicBezTo>
                        <a:cubicBezTo>
                          <a:pt x="10504" y="18409"/>
                          <a:pt x="10493" y="17878"/>
                          <a:pt x="10343" y="17616"/>
                        </a:cubicBezTo>
                        <a:cubicBezTo>
                          <a:pt x="10269" y="17487"/>
                          <a:pt x="10179" y="17463"/>
                          <a:pt x="10090" y="17463"/>
                        </a:cubicBezTo>
                        <a:cubicBezTo>
                          <a:pt x="9839" y="17463"/>
                          <a:pt x="9595" y="17695"/>
                          <a:pt x="9346" y="17733"/>
                        </a:cubicBezTo>
                        <a:cubicBezTo>
                          <a:pt x="9004" y="17784"/>
                          <a:pt x="8659" y="17842"/>
                          <a:pt x="8314" y="17838"/>
                        </a:cubicBezTo>
                        <a:cubicBezTo>
                          <a:pt x="7942" y="17833"/>
                          <a:pt x="7570" y="17847"/>
                          <a:pt x="7197" y="17842"/>
                        </a:cubicBezTo>
                        <a:cubicBezTo>
                          <a:pt x="6698" y="17836"/>
                          <a:pt x="6197" y="17794"/>
                          <a:pt x="5708" y="17534"/>
                        </a:cubicBezTo>
                        <a:cubicBezTo>
                          <a:pt x="5299" y="17318"/>
                          <a:pt x="4905" y="16953"/>
                          <a:pt x="4501" y="16691"/>
                        </a:cubicBezTo>
                        <a:cubicBezTo>
                          <a:pt x="4279" y="16548"/>
                          <a:pt x="4052" y="16433"/>
                          <a:pt x="3854" y="16132"/>
                        </a:cubicBezTo>
                        <a:cubicBezTo>
                          <a:pt x="3771" y="16007"/>
                          <a:pt x="3695" y="15851"/>
                          <a:pt x="3604" y="15775"/>
                        </a:cubicBezTo>
                        <a:cubicBezTo>
                          <a:pt x="3481" y="15672"/>
                          <a:pt x="3348" y="15730"/>
                          <a:pt x="3222" y="15667"/>
                        </a:cubicBezTo>
                        <a:cubicBezTo>
                          <a:pt x="3062" y="15586"/>
                          <a:pt x="2928" y="15325"/>
                          <a:pt x="2786" y="15120"/>
                        </a:cubicBezTo>
                        <a:cubicBezTo>
                          <a:pt x="2682" y="14971"/>
                          <a:pt x="2573" y="14851"/>
                          <a:pt x="2458" y="14787"/>
                        </a:cubicBezTo>
                        <a:cubicBezTo>
                          <a:pt x="2332" y="14717"/>
                          <a:pt x="2204" y="14717"/>
                          <a:pt x="2077" y="14675"/>
                        </a:cubicBezTo>
                        <a:cubicBezTo>
                          <a:pt x="1920" y="14622"/>
                          <a:pt x="1767" y="14506"/>
                          <a:pt x="1618" y="14372"/>
                        </a:cubicBezTo>
                        <a:cubicBezTo>
                          <a:pt x="1398" y="14174"/>
                          <a:pt x="1184" y="13938"/>
                          <a:pt x="969" y="13712"/>
                        </a:cubicBezTo>
                        <a:cubicBezTo>
                          <a:pt x="728" y="13459"/>
                          <a:pt x="484" y="13217"/>
                          <a:pt x="261" y="12865"/>
                        </a:cubicBezTo>
                        <a:cubicBezTo>
                          <a:pt x="171" y="12722"/>
                          <a:pt x="83" y="12556"/>
                          <a:pt x="32" y="12314"/>
                        </a:cubicBezTo>
                        <a:cubicBezTo>
                          <a:pt x="-5" y="12138"/>
                          <a:pt x="-16" y="11922"/>
                          <a:pt x="34" y="11780"/>
                        </a:cubicBezTo>
                        <a:cubicBezTo>
                          <a:pt x="120" y="11536"/>
                          <a:pt x="264" y="11733"/>
                          <a:pt x="366" y="12022"/>
                        </a:cubicBezTo>
                        <a:cubicBezTo>
                          <a:pt x="426" y="12192"/>
                          <a:pt x="486" y="12365"/>
                          <a:pt x="566" y="12466"/>
                        </a:cubicBezTo>
                        <a:cubicBezTo>
                          <a:pt x="672" y="12600"/>
                          <a:pt x="793" y="12593"/>
                          <a:pt x="910" y="12551"/>
                        </a:cubicBezTo>
                        <a:cubicBezTo>
                          <a:pt x="1024" y="12510"/>
                          <a:pt x="1135" y="12450"/>
                          <a:pt x="1250" y="12439"/>
                        </a:cubicBezTo>
                        <a:cubicBezTo>
                          <a:pt x="1374" y="12426"/>
                          <a:pt x="1502" y="12383"/>
                          <a:pt x="1613" y="12346"/>
                        </a:cubicBezTo>
                        <a:cubicBezTo>
                          <a:pt x="1665" y="12329"/>
                          <a:pt x="1712" y="12296"/>
                          <a:pt x="1722" y="12162"/>
                        </a:cubicBezTo>
                        <a:cubicBezTo>
                          <a:pt x="1736" y="11989"/>
                          <a:pt x="1661" y="11894"/>
                          <a:pt x="1599" y="11802"/>
                        </a:cubicBezTo>
                        <a:cubicBezTo>
                          <a:pt x="1523" y="11691"/>
                          <a:pt x="1467" y="11513"/>
                          <a:pt x="1403" y="11363"/>
                        </a:cubicBezTo>
                        <a:cubicBezTo>
                          <a:pt x="1310" y="11146"/>
                          <a:pt x="1199" y="10995"/>
                          <a:pt x="1095" y="10817"/>
                        </a:cubicBezTo>
                        <a:cubicBezTo>
                          <a:pt x="1013" y="10676"/>
                          <a:pt x="934" y="10516"/>
                          <a:pt x="842" y="10429"/>
                        </a:cubicBezTo>
                        <a:cubicBezTo>
                          <a:pt x="756" y="10348"/>
                          <a:pt x="665" y="10331"/>
                          <a:pt x="575" y="10314"/>
                        </a:cubicBezTo>
                        <a:close/>
                      </a:path>
                    </a:pathLst>
                  </a:custGeom>
                  <a:solidFill>
                    <a:srgbClr val="808080">
                      <a:alpha val="50000"/>
                    </a:srgbClr>
                  </a:solidFill>
                  <a:ln w="1270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27" name="Line">
                    <a:extLst>
                      <a:ext uri="{FF2B5EF4-FFF2-40B4-BE49-F238E27FC236}">
                        <a16:creationId xmlns:a16="http://schemas.microsoft.com/office/drawing/2014/main" id="{5E50D4BF-4544-4146-B93D-1592610C4F2E}"/>
                      </a:ext>
                    </a:extLst>
                  </p:cNvPr>
                  <p:cNvSpPr/>
                  <p:nvPr/>
                </p:nvSpPr>
                <p:spPr>
                  <a:xfrm flipH="1">
                    <a:off x="802577" y="151784"/>
                    <a:ext cx="43297" cy="103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4" h="21600" extrusionOk="0">
                        <a:moveTo>
                          <a:pt x="11057" y="0"/>
                        </a:moveTo>
                        <a:cubicBezTo>
                          <a:pt x="15374" y="2460"/>
                          <a:pt x="18571" y="5231"/>
                          <a:pt x="20487" y="8174"/>
                        </a:cubicBezTo>
                        <a:cubicBezTo>
                          <a:pt x="21107" y="9125"/>
                          <a:pt x="21591" y="10096"/>
                          <a:pt x="21594" y="11083"/>
                        </a:cubicBezTo>
                        <a:cubicBezTo>
                          <a:pt x="21600" y="13032"/>
                          <a:pt x="19776" y="14880"/>
                          <a:pt x="17058" y="16464"/>
                        </a:cubicBezTo>
                        <a:cubicBezTo>
                          <a:pt x="14993" y="17668"/>
                          <a:pt x="12439" y="18711"/>
                          <a:pt x="9558" y="19575"/>
                        </a:cubicBezTo>
                        <a:cubicBezTo>
                          <a:pt x="6639" y="20450"/>
                          <a:pt x="3415" y="21133"/>
                          <a:pt x="0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28" name="Line">
                    <a:extLst>
                      <a:ext uri="{FF2B5EF4-FFF2-40B4-BE49-F238E27FC236}">
                        <a16:creationId xmlns:a16="http://schemas.microsoft.com/office/drawing/2014/main" id="{A42B9506-1A03-45F1-8AC8-98766DA90928}"/>
                      </a:ext>
                    </a:extLst>
                  </p:cNvPr>
                  <p:cNvSpPr/>
                  <p:nvPr/>
                </p:nvSpPr>
                <p:spPr>
                  <a:xfrm flipH="1">
                    <a:off x="763864" y="152225"/>
                    <a:ext cx="41470" cy="1180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3" h="21600" extrusionOk="0">
                        <a:moveTo>
                          <a:pt x="8560" y="0"/>
                        </a:moveTo>
                        <a:cubicBezTo>
                          <a:pt x="11991" y="1149"/>
                          <a:pt x="14929" y="2471"/>
                          <a:pt x="17283" y="3922"/>
                        </a:cubicBezTo>
                        <a:cubicBezTo>
                          <a:pt x="19456" y="5261"/>
                          <a:pt x="21123" y="6717"/>
                          <a:pt x="21363" y="8262"/>
                        </a:cubicBezTo>
                        <a:cubicBezTo>
                          <a:pt x="21600" y="9794"/>
                          <a:pt x="20414" y="11292"/>
                          <a:pt x="18764" y="12709"/>
                        </a:cubicBezTo>
                        <a:cubicBezTo>
                          <a:pt x="16833" y="14368"/>
                          <a:pt x="14275" y="15924"/>
                          <a:pt x="11265" y="17366"/>
                        </a:cubicBezTo>
                        <a:cubicBezTo>
                          <a:pt x="7997" y="18931"/>
                          <a:pt x="4216" y="20353"/>
                          <a:pt x="0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29" name="Shape">
                    <a:extLst>
                      <a:ext uri="{FF2B5EF4-FFF2-40B4-BE49-F238E27FC236}">
                        <a16:creationId xmlns:a16="http://schemas.microsoft.com/office/drawing/2014/main" id="{B89D9D4E-CDD9-4D74-B4B4-638258A852FB}"/>
                      </a:ext>
                    </a:extLst>
                  </p:cNvPr>
                  <p:cNvSpPr/>
                  <p:nvPr/>
                </p:nvSpPr>
                <p:spPr>
                  <a:xfrm flipH="1">
                    <a:off x="877155" y="155145"/>
                    <a:ext cx="24195" cy="24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483" extrusionOk="0">
                        <a:moveTo>
                          <a:pt x="5916" y="1262"/>
                        </a:moveTo>
                        <a:cubicBezTo>
                          <a:pt x="4207" y="2193"/>
                          <a:pt x="2802" y="3573"/>
                          <a:pt x="1763" y="5203"/>
                        </a:cubicBezTo>
                        <a:cubicBezTo>
                          <a:pt x="701" y="6868"/>
                          <a:pt x="43" y="8765"/>
                          <a:pt x="2" y="10732"/>
                        </a:cubicBezTo>
                        <a:cubicBezTo>
                          <a:pt x="-37" y="12637"/>
                          <a:pt x="505" y="14500"/>
                          <a:pt x="1440" y="16166"/>
                        </a:cubicBezTo>
                        <a:cubicBezTo>
                          <a:pt x="2368" y="17820"/>
                          <a:pt x="3651" y="19223"/>
                          <a:pt x="5253" y="20149"/>
                        </a:cubicBezTo>
                        <a:cubicBezTo>
                          <a:pt x="6921" y="21113"/>
                          <a:pt x="8878" y="21527"/>
                          <a:pt x="10873" y="21480"/>
                        </a:cubicBezTo>
                        <a:cubicBezTo>
                          <a:pt x="13111" y="21427"/>
                          <a:pt x="15305" y="20800"/>
                          <a:pt x="17167" y="19572"/>
                        </a:cubicBezTo>
                        <a:cubicBezTo>
                          <a:pt x="18516" y="18682"/>
                          <a:pt x="19647" y="17499"/>
                          <a:pt x="20395" y="16078"/>
                        </a:cubicBezTo>
                        <a:cubicBezTo>
                          <a:pt x="21255" y="14445"/>
                          <a:pt x="21563" y="12595"/>
                          <a:pt x="21460" y="10759"/>
                        </a:cubicBezTo>
                        <a:cubicBezTo>
                          <a:pt x="21351" y="8823"/>
                          <a:pt x="20793" y="6936"/>
                          <a:pt x="19799" y="5263"/>
                        </a:cubicBezTo>
                        <a:cubicBezTo>
                          <a:pt x="18932" y="3801"/>
                          <a:pt x="17751" y="2539"/>
                          <a:pt x="16311" y="1616"/>
                        </a:cubicBezTo>
                        <a:cubicBezTo>
                          <a:pt x="14807" y="651"/>
                          <a:pt x="13071" y="90"/>
                          <a:pt x="11278" y="10"/>
                        </a:cubicBezTo>
                        <a:cubicBezTo>
                          <a:pt x="9408" y="-73"/>
                          <a:pt x="7555" y="369"/>
                          <a:pt x="5916" y="1262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0" name="Shape">
                    <a:extLst>
                      <a:ext uri="{FF2B5EF4-FFF2-40B4-BE49-F238E27FC236}">
                        <a16:creationId xmlns:a16="http://schemas.microsoft.com/office/drawing/2014/main" id="{FC62D1F5-175B-4720-9E29-C54070DEFD79}"/>
                      </a:ext>
                    </a:extLst>
                  </p:cNvPr>
                  <p:cNvSpPr/>
                  <p:nvPr/>
                </p:nvSpPr>
                <p:spPr>
                  <a:xfrm flipH="1">
                    <a:off x="882534" y="160595"/>
                    <a:ext cx="13442" cy="13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8" h="21491" extrusionOk="0">
                        <a:moveTo>
                          <a:pt x="5915" y="1263"/>
                        </a:moveTo>
                        <a:cubicBezTo>
                          <a:pt x="4206" y="2194"/>
                          <a:pt x="2801" y="3575"/>
                          <a:pt x="1762" y="5205"/>
                        </a:cubicBezTo>
                        <a:cubicBezTo>
                          <a:pt x="701" y="6871"/>
                          <a:pt x="43" y="8769"/>
                          <a:pt x="2" y="10737"/>
                        </a:cubicBezTo>
                        <a:cubicBezTo>
                          <a:pt x="-37" y="12642"/>
                          <a:pt x="503" y="14507"/>
                          <a:pt x="1439" y="16173"/>
                        </a:cubicBezTo>
                        <a:cubicBezTo>
                          <a:pt x="2368" y="17827"/>
                          <a:pt x="3649" y="19233"/>
                          <a:pt x="5252" y="20157"/>
                        </a:cubicBezTo>
                        <a:cubicBezTo>
                          <a:pt x="6919" y="21119"/>
                          <a:pt x="8876" y="21527"/>
                          <a:pt x="10870" y="21489"/>
                        </a:cubicBezTo>
                        <a:cubicBezTo>
                          <a:pt x="12865" y="21450"/>
                          <a:pt x="14831" y="20964"/>
                          <a:pt x="16566" y="19990"/>
                        </a:cubicBezTo>
                        <a:cubicBezTo>
                          <a:pt x="18273" y="19031"/>
                          <a:pt x="19693" y="17628"/>
                          <a:pt x="20542" y="15879"/>
                        </a:cubicBezTo>
                        <a:cubicBezTo>
                          <a:pt x="21313" y="14292"/>
                          <a:pt x="21563" y="12520"/>
                          <a:pt x="21455" y="10763"/>
                        </a:cubicBezTo>
                        <a:cubicBezTo>
                          <a:pt x="21336" y="8841"/>
                          <a:pt x="20792" y="6951"/>
                          <a:pt x="19795" y="5265"/>
                        </a:cubicBezTo>
                        <a:cubicBezTo>
                          <a:pt x="18929" y="3801"/>
                          <a:pt x="17748" y="2540"/>
                          <a:pt x="16307" y="1617"/>
                        </a:cubicBezTo>
                        <a:cubicBezTo>
                          <a:pt x="14803" y="652"/>
                          <a:pt x="13067" y="90"/>
                          <a:pt x="11275" y="10"/>
                        </a:cubicBezTo>
                        <a:cubicBezTo>
                          <a:pt x="9405" y="-73"/>
                          <a:pt x="7553" y="370"/>
                          <a:pt x="5915" y="1263"/>
                        </a:cubicBezTo>
                        <a:close/>
                      </a:path>
                    </a:pathLst>
                  </a:custGeom>
                  <a:solidFill>
                    <a:srgbClr val="21212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1" name="Line">
                    <a:extLst>
                      <a:ext uri="{FF2B5EF4-FFF2-40B4-BE49-F238E27FC236}">
                        <a16:creationId xmlns:a16="http://schemas.microsoft.com/office/drawing/2014/main" id="{C642E0F7-2D5D-4D03-9141-C802139A19B4}"/>
                      </a:ext>
                    </a:extLst>
                  </p:cNvPr>
                  <p:cNvSpPr/>
                  <p:nvPr/>
                </p:nvSpPr>
                <p:spPr>
                  <a:xfrm flipH="1">
                    <a:off x="648928" y="222908"/>
                    <a:ext cx="110375" cy="580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0" h="21312" extrusionOk="0">
                        <a:moveTo>
                          <a:pt x="822" y="5494"/>
                        </a:moveTo>
                        <a:cubicBezTo>
                          <a:pt x="2396" y="3546"/>
                          <a:pt x="4132" y="2108"/>
                          <a:pt x="5963" y="1278"/>
                        </a:cubicBezTo>
                        <a:cubicBezTo>
                          <a:pt x="7431" y="613"/>
                          <a:pt x="8937" y="316"/>
                          <a:pt x="10446" y="236"/>
                        </a:cubicBezTo>
                        <a:cubicBezTo>
                          <a:pt x="11931" y="157"/>
                          <a:pt x="13412" y="256"/>
                          <a:pt x="14898" y="286"/>
                        </a:cubicBezTo>
                        <a:cubicBezTo>
                          <a:pt x="16232" y="313"/>
                          <a:pt x="17631" y="476"/>
                          <a:pt x="18901" y="142"/>
                        </a:cubicBezTo>
                        <a:cubicBezTo>
                          <a:pt x="19960" y="-136"/>
                          <a:pt x="21123" y="-167"/>
                          <a:pt x="21420" y="1598"/>
                        </a:cubicBezTo>
                        <a:cubicBezTo>
                          <a:pt x="21600" y="2671"/>
                          <a:pt x="21259" y="3610"/>
                          <a:pt x="20933" y="4548"/>
                        </a:cubicBezTo>
                        <a:cubicBezTo>
                          <a:pt x="20471" y="5878"/>
                          <a:pt x="20094" y="7447"/>
                          <a:pt x="19556" y="8790"/>
                        </a:cubicBezTo>
                        <a:cubicBezTo>
                          <a:pt x="18832" y="10598"/>
                          <a:pt x="17920" y="12086"/>
                          <a:pt x="16963" y="13452"/>
                        </a:cubicBezTo>
                        <a:cubicBezTo>
                          <a:pt x="16021" y="14796"/>
                          <a:pt x="15046" y="16055"/>
                          <a:pt x="14141" y="17484"/>
                        </a:cubicBezTo>
                        <a:cubicBezTo>
                          <a:pt x="12993" y="19298"/>
                          <a:pt x="11831" y="21433"/>
                          <a:pt x="10334" y="21307"/>
                        </a:cubicBezTo>
                        <a:cubicBezTo>
                          <a:pt x="9457" y="21233"/>
                          <a:pt x="8724" y="20388"/>
                          <a:pt x="7968" y="19598"/>
                        </a:cubicBezTo>
                        <a:cubicBezTo>
                          <a:pt x="6917" y="18501"/>
                          <a:pt x="5780" y="17524"/>
                          <a:pt x="4686" y="16534"/>
                        </a:cubicBezTo>
                        <a:cubicBezTo>
                          <a:pt x="3114" y="15112"/>
                          <a:pt x="1550" y="13663"/>
                          <a:pt x="0" y="12158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2" name="Line">
                    <a:extLst>
                      <a:ext uri="{FF2B5EF4-FFF2-40B4-BE49-F238E27FC236}">
                        <a16:creationId xmlns:a16="http://schemas.microsoft.com/office/drawing/2014/main" id="{3277B473-00A4-4E4A-9BA3-6FB6B230B489}"/>
                      </a:ext>
                    </a:extLst>
                  </p:cNvPr>
                  <p:cNvSpPr/>
                  <p:nvPr/>
                </p:nvSpPr>
                <p:spPr>
                  <a:xfrm flipH="1">
                    <a:off x="82204" y="140971"/>
                    <a:ext cx="71976" cy="80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1" h="21600" extrusionOk="0">
                        <a:moveTo>
                          <a:pt x="738" y="0"/>
                        </a:moveTo>
                        <a:cubicBezTo>
                          <a:pt x="3018" y="62"/>
                          <a:pt x="5297" y="147"/>
                          <a:pt x="7576" y="253"/>
                        </a:cubicBezTo>
                        <a:cubicBezTo>
                          <a:pt x="9542" y="345"/>
                          <a:pt x="11515" y="454"/>
                          <a:pt x="13432" y="867"/>
                        </a:cubicBezTo>
                        <a:cubicBezTo>
                          <a:pt x="15230" y="1254"/>
                          <a:pt x="16967" y="1912"/>
                          <a:pt x="18335" y="3044"/>
                        </a:cubicBezTo>
                        <a:cubicBezTo>
                          <a:pt x="19502" y="4010"/>
                          <a:pt x="20326" y="5266"/>
                          <a:pt x="20758" y="6646"/>
                        </a:cubicBezTo>
                        <a:cubicBezTo>
                          <a:pt x="21375" y="8622"/>
                          <a:pt x="21152" y="10704"/>
                          <a:pt x="21235" y="12752"/>
                        </a:cubicBezTo>
                        <a:cubicBezTo>
                          <a:pt x="21310" y="14648"/>
                          <a:pt x="21600" y="16661"/>
                          <a:pt x="20409" y="18225"/>
                        </a:cubicBezTo>
                        <a:cubicBezTo>
                          <a:pt x="19550" y="19354"/>
                          <a:pt x="18120" y="19942"/>
                          <a:pt x="16668" y="20320"/>
                        </a:cubicBezTo>
                        <a:cubicBezTo>
                          <a:pt x="13816" y="21063"/>
                          <a:pt x="10825" y="21100"/>
                          <a:pt x="7864" y="21196"/>
                        </a:cubicBezTo>
                        <a:cubicBezTo>
                          <a:pt x="5240" y="21281"/>
                          <a:pt x="2618" y="21416"/>
                          <a:pt x="0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3" name="Line">
                    <a:extLst>
                      <a:ext uri="{FF2B5EF4-FFF2-40B4-BE49-F238E27FC236}">
                        <a16:creationId xmlns:a16="http://schemas.microsoft.com/office/drawing/2014/main" id="{C6366842-63F0-4256-A5D5-5BE5B2520C13}"/>
                      </a:ext>
                    </a:extLst>
                  </p:cNvPr>
                  <p:cNvSpPr/>
                  <p:nvPr/>
                </p:nvSpPr>
                <p:spPr>
                  <a:xfrm flipH="1">
                    <a:off x="423166" y="84343"/>
                    <a:ext cx="137046" cy="130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88" extrusionOk="0">
                        <a:moveTo>
                          <a:pt x="0" y="256"/>
                        </a:moveTo>
                        <a:cubicBezTo>
                          <a:pt x="3234" y="-612"/>
                          <a:pt x="6470" y="726"/>
                          <a:pt x="9686" y="4261"/>
                        </a:cubicBezTo>
                        <a:cubicBezTo>
                          <a:pt x="12060" y="6870"/>
                          <a:pt x="14419" y="10672"/>
                          <a:pt x="16782" y="14195"/>
                        </a:cubicBezTo>
                        <a:cubicBezTo>
                          <a:pt x="18386" y="16588"/>
                          <a:pt x="19992" y="18852"/>
                          <a:pt x="21600" y="20988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4" name="Line">
                    <a:extLst>
                      <a:ext uri="{FF2B5EF4-FFF2-40B4-BE49-F238E27FC236}">
                        <a16:creationId xmlns:a16="http://schemas.microsoft.com/office/drawing/2014/main" id="{8CA7D30F-3D1F-42CD-8456-FA22B8AACBD7}"/>
                      </a:ext>
                    </a:extLst>
                  </p:cNvPr>
                  <p:cNvSpPr/>
                  <p:nvPr/>
                </p:nvSpPr>
                <p:spPr>
                  <a:xfrm flipH="1">
                    <a:off x="205953" y="226372"/>
                    <a:ext cx="130196" cy="491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0193" y="767"/>
                          <a:pt x="18793" y="1631"/>
                          <a:pt x="17403" y="2589"/>
                        </a:cubicBezTo>
                        <a:cubicBezTo>
                          <a:pt x="15810" y="3688"/>
                          <a:pt x="14228" y="4911"/>
                          <a:pt x="12694" y="6495"/>
                        </a:cubicBezTo>
                        <a:cubicBezTo>
                          <a:pt x="11233" y="8002"/>
                          <a:pt x="9823" y="9828"/>
                          <a:pt x="8412" y="11632"/>
                        </a:cubicBezTo>
                        <a:cubicBezTo>
                          <a:pt x="7242" y="13126"/>
                          <a:pt x="6070" y="14606"/>
                          <a:pt x="4889" y="16035"/>
                        </a:cubicBezTo>
                        <a:cubicBezTo>
                          <a:pt x="3276" y="17988"/>
                          <a:pt x="1645" y="19843"/>
                          <a:pt x="0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5" name="Line">
                    <a:extLst>
                      <a:ext uri="{FF2B5EF4-FFF2-40B4-BE49-F238E27FC236}">
                        <a16:creationId xmlns:a16="http://schemas.microsoft.com/office/drawing/2014/main" id="{926BB54E-17A1-454F-9ADE-F20B6241C73D}"/>
                      </a:ext>
                    </a:extLst>
                  </p:cNvPr>
                  <p:cNvSpPr/>
                  <p:nvPr/>
                </p:nvSpPr>
                <p:spPr>
                  <a:xfrm flipH="1">
                    <a:off x="82942" y="169466"/>
                    <a:ext cx="686795" cy="183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537" extrusionOk="0">
                        <a:moveTo>
                          <a:pt x="0" y="8147"/>
                        </a:moveTo>
                        <a:cubicBezTo>
                          <a:pt x="1273" y="4245"/>
                          <a:pt x="2549" y="1742"/>
                          <a:pt x="3826" y="642"/>
                        </a:cubicBezTo>
                        <a:cubicBezTo>
                          <a:pt x="5290" y="-619"/>
                          <a:pt x="6754" y="-37"/>
                          <a:pt x="8216" y="2508"/>
                        </a:cubicBezTo>
                        <a:cubicBezTo>
                          <a:pt x="9644" y="4992"/>
                          <a:pt x="11067" y="9342"/>
                          <a:pt x="12492" y="13324"/>
                        </a:cubicBezTo>
                        <a:cubicBezTo>
                          <a:pt x="13928" y="17339"/>
                          <a:pt x="15367" y="20981"/>
                          <a:pt x="16808" y="20492"/>
                        </a:cubicBezTo>
                        <a:cubicBezTo>
                          <a:pt x="17948" y="20106"/>
                          <a:pt x="19085" y="17133"/>
                          <a:pt x="20223" y="14630"/>
                        </a:cubicBezTo>
                        <a:cubicBezTo>
                          <a:pt x="20682" y="13620"/>
                          <a:pt x="21141" y="12687"/>
                          <a:pt x="21600" y="1183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424242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  <p:sp>
                <p:nvSpPr>
                  <p:cNvPr id="736" name="Line">
                    <a:extLst>
                      <a:ext uri="{FF2B5EF4-FFF2-40B4-BE49-F238E27FC236}">
                        <a16:creationId xmlns:a16="http://schemas.microsoft.com/office/drawing/2014/main" id="{606930D0-F867-44E8-8AC7-64F67E418222}"/>
                      </a:ext>
                    </a:extLst>
                  </p:cNvPr>
                  <p:cNvSpPr/>
                  <p:nvPr/>
                </p:nvSpPr>
                <p:spPr>
                  <a:xfrm flipH="1">
                    <a:off x="901957" y="198985"/>
                    <a:ext cx="50627" cy="8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183" y="20695"/>
                          <a:pt x="6361" y="19296"/>
                          <a:pt x="9533" y="17405"/>
                        </a:cubicBezTo>
                        <a:cubicBezTo>
                          <a:pt x="11742" y="16087"/>
                          <a:pt x="13952" y="14526"/>
                          <a:pt x="16115" y="11440"/>
                        </a:cubicBezTo>
                        <a:cubicBezTo>
                          <a:pt x="18000" y="8750"/>
                          <a:pt x="19838" y="4918"/>
                          <a:pt x="21600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21212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b="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 sz="3200"/>
                  </a:p>
                </p:txBody>
              </p:sp>
            </p:grpSp>
            <p:sp>
              <p:nvSpPr>
                <p:cNvPr id="725" name="Population data">
                  <a:extLst>
                    <a:ext uri="{FF2B5EF4-FFF2-40B4-BE49-F238E27FC236}">
                      <a16:creationId xmlns:a16="http://schemas.microsoft.com/office/drawing/2014/main" id="{D61D8813-8C36-48DA-A56A-4B3673FB6C67}"/>
                    </a:ext>
                  </a:extLst>
                </p:cNvPr>
                <p:cNvSpPr txBox="1"/>
                <p:nvPr/>
              </p:nvSpPr>
              <p:spPr>
                <a:xfrm>
                  <a:off x="118380" y="5114284"/>
                  <a:ext cx="2038327" cy="13666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Population data</a:t>
                  </a:r>
                  <a:endParaRPr lang="en-US" sz="2000" b="1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endParaRPr>
                </a:p>
                <a:p>
                  <a:endParaRPr sz="3200"/>
                </a:p>
              </p:txBody>
            </p:sp>
          </p:grpSp>
          <p:grpSp>
            <p:nvGrpSpPr>
              <p:cNvPr id="714" name="Group">
                <a:extLst>
                  <a:ext uri="{FF2B5EF4-FFF2-40B4-BE49-F238E27FC236}">
                    <a16:creationId xmlns:a16="http://schemas.microsoft.com/office/drawing/2014/main" id="{4F0321D3-486A-412D-B5EA-6CF924E87AB1}"/>
                  </a:ext>
                </a:extLst>
              </p:cNvPr>
              <p:cNvGrpSpPr/>
              <p:nvPr/>
            </p:nvGrpSpPr>
            <p:grpSpPr>
              <a:xfrm>
                <a:off x="29279" y="2967151"/>
                <a:ext cx="2371972" cy="1718123"/>
                <a:chOff x="-1" y="-136381"/>
                <a:chExt cx="2371970" cy="1718122"/>
              </a:xfrm>
            </p:grpSpPr>
            <p:grpSp>
              <p:nvGrpSpPr>
                <p:cNvPr id="716" name="Group">
                  <a:extLst>
                    <a:ext uri="{FF2B5EF4-FFF2-40B4-BE49-F238E27FC236}">
                      <a16:creationId xmlns:a16="http://schemas.microsoft.com/office/drawing/2014/main" id="{D6314D1F-3596-4A72-B54E-DC79C8727767}"/>
                    </a:ext>
                  </a:extLst>
                </p:cNvPr>
                <p:cNvGrpSpPr/>
                <p:nvPr/>
              </p:nvGrpSpPr>
              <p:grpSpPr>
                <a:xfrm>
                  <a:off x="-1" y="-136381"/>
                  <a:ext cx="2371970" cy="1718122"/>
                  <a:chOff x="0" y="-136381"/>
                  <a:chExt cx="2371970" cy="1718121"/>
                </a:xfrm>
              </p:grpSpPr>
              <p:sp>
                <p:nvSpPr>
                  <p:cNvPr id="718" name="Line">
                    <a:extLst>
                      <a:ext uri="{FF2B5EF4-FFF2-40B4-BE49-F238E27FC236}">
                        <a16:creationId xmlns:a16="http://schemas.microsoft.com/office/drawing/2014/main" id="{447E86C5-6264-440E-B0AE-9435230D622D}"/>
                      </a:ext>
                    </a:extLst>
                  </p:cNvPr>
                  <p:cNvSpPr/>
                  <p:nvPr/>
                </p:nvSpPr>
                <p:spPr>
                  <a:xfrm flipV="1">
                    <a:off x="317706" y="0"/>
                    <a:ext cx="1" cy="125197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19" name="Line">
                    <a:extLst>
                      <a:ext uri="{FF2B5EF4-FFF2-40B4-BE49-F238E27FC236}">
                        <a16:creationId xmlns:a16="http://schemas.microsoft.com/office/drawing/2014/main" id="{44B1151E-7AB7-4562-9433-C8B7A6D82940}"/>
                      </a:ext>
                    </a:extLst>
                  </p:cNvPr>
                  <p:cNvSpPr/>
                  <p:nvPr/>
                </p:nvSpPr>
                <p:spPr>
                  <a:xfrm>
                    <a:off x="306102" y="1261879"/>
                    <a:ext cx="2065868" cy="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0" name="Line">
                    <a:extLst>
                      <a:ext uri="{FF2B5EF4-FFF2-40B4-BE49-F238E27FC236}">
                        <a16:creationId xmlns:a16="http://schemas.microsoft.com/office/drawing/2014/main" id="{7692E410-22BC-4503-A74F-1E5A1D40BB4B}"/>
                      </a:ext>
                    </a:extLst>
                  </p:cNvPr>
                  <p:cNvSpPr/>
                  <p:nvPr/>
                </p:nvSpPr>
                <p:spPr>
                  <a:xfrm>
                    <a:off x="375727" y="225217"/>
                    <a:ext cx="1215155" cy="7438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473"/>
                        </a:moveTo>
                        <a:lnTo>
                          <a:pt x="540" y="6830"/>
                        </a:lnTo>
                        <a:lnTo>
                          <a:pt x="1150" y="9838"/>
                        </a:lnTo>
                        <a:lnTo>
                          <a:pt x="1716" y="8939"/>
                        </a:lnTo>
                        <a:lnTo>
                          <a:pt x="2182" y="7565"/>
                        </a:lnTo>
                        <a:lnTo>
                          <a:pt x="2706" y="942"/>
                        </a:lnTo>
                        <a:lnTo>
                          <a:pt x="3205" y="14667"/>
                        </a:lnTo>
                        <a:lnTo>
                          <a:pt x="3699" y="16459"/>
                        </a:lnTo>
                        <a:lnTo>
                          <a:pt x="4299" y="14434"/>
                        </a:lnTo>
                        <a:lnTo>
                          <a:pt x="4693" y="16431"/>
                        </a:lnTo>
                        <a:lnTo>
                          <a:pt x="5281" y="12426"/>
                        </a:lnTo>
                        <a:lnTo>
                          <a:pt x="5806" y="15183"/>
                        </a:lnTo>
                        <a:lnTo>
                          <a:pt x="6324" y="11755"/>
                        </a:lnTo>
                        <a:lnTo>
                          <a:pt x="6914" y="9988"/>
                        </a:lnTo>
                        <a:lnTo>
                          <a:pt x="7450" y="10163"/>
                        </a:lnTo>
                        <a:lnTo>
                          <a:pt x="7926" y="13745"/>
                        </a:lnTo>
                        <a:lnTo>
                          <a:pt x="8403" y="8545"/>
                        </a:lnTo>
                        <a:lnTo>
                          <a:pt x="9021" y="7811"/>
                        </a:lnTo>
                        <a:lnTo>
                          <a:pt x="9454" y="0"/>
                        </a:lnTo>
                        <a:lnTo>
                          <a:pt x="10012" y="1593"/>
                        </a:lnTo>
                        <a:lnTo>
                          <a:pt x="10493" y="5476"/>
                        </a:lnTo>
                        <a:lnTo>
                          <a:pt x="11132" y="6218"/>
                        </a:lnTo>
                        <a:lnTo>
                          <a:pt x="11481" y="15948"/>
                        </a:lnTo>
                        <a:lnTo>
                          <a:pt x="12123" y="17721"/>
                        </a:lnTo>
                        <a:lnTo>
                          <a:pt x="12635" y="20374"/>
                        </a:lnTo>
                        <a:lnTo>
                          <a:pt x="13067" y="14462"/>
                        </a:lnTo>
                        <a:lnTo>
                          <a:pt x="13736" y="12489"/>
                        </a:lnTo>
                        <a:lnTo>
                          <a:pt x="14191" y="14644"/>
                        </a:lnTo>
                        <a:lnTo>
                          <a:pt x="14647" y="8947"/>
                        </a:lnTo>
                        <a:lnTo>
                          <a:pt x="15209" y="5310"/>
                        </a:lnTo>
                        <a:lnTo>
                          <a:pt x="15730" y="9443"/>
                        </a:lnTo>
                        <a:lnTo>
                          <a:pt x="16287" y="11243"/>
                        </a:lnTo>
                        <a:lnTo>
                          <a:pt x="16783" y="9289"/>
                        </a:lnTo>
                        <a:lnTo>
                          <a:pt x="17316" y="16024"/>
                        </a:lnTo>
                        <a:lnTo>
                          <a:pt x="17823" y="21600"/>
                        </a:lnTo>
                        <a:lnTo>
                          <a:pt x="18406" y="20744"/>
                        </a:lnTo>
                        <a:lnTo>
                          <a:pt x="18840" y="16683"/>
                        </a:lnTo>
                        <a:lnTo>
                          <a:pt x="19473" y="18784"/>
                        </a:lnTo>
                        <a:lnTo>
                          <a:pt x="19911" y="13020"/>
                        </a:lnTo>
                        <a:lnTo>
                          <a:pt x="20357" y="16000"/>
                        </a:lnTo>
                        <a:lnTo>
                          <a:pt x="20990" y="17942"/>
                        </a:lnTo>
                        <a:lnTo>
                          <a:pt x="21600" y="18771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1" name="Year">
                    <a:extLst>
                      <a:ext uri="{FF2B5EF4-FFF2-40B4-BE49-F238E27FC236}">
                        <a16:creationId xmlns:a16="http://schemas.microsoft.com/office/drawing/2014/main" id="{917F7531-3C0F-4EE3-AFE6-FAA572D9F476}"/>
                      </a:ext>
                    </a:extLst>
                  </p:cNvPr>
                  <p:cNvSpPr txBox="1"/>
                  <p:nvPr/>
                </p:nvSpPr>
                <p:spPr>
                  <a:xfrm>
                    <a:off x="408486" y="1268906"/>
                    <a:ext cx="1787587" cy="3128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Year</a:t>
                    </a:r>
                  </a:p>
                </p:txBody>
              </p:sp>
              <p:sp>
                <p:nvSpPr>
                  <p:cNvPr id="722" name="Abundance">
                    <a:extLst>
                      <a:ext uri="{FF2B5EF4-FFF2-40B4-BE49-F238E27FC236}">
                        <a16:creationId xmlns:a16="http://schemas.microsoft.com/office/drawing/2014/main" id="{B67DC955-386C-4326-BB30-11BB8489C4E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531140" y="394759"/>
                    <a:ext cx="1375562" cy="3132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Abundance</a:t>
                    </a:r>
                  </a:p>
                </p:txBody>
              </p:sp>
            </p:grpSp>
            <p:sp>
              <p:nvSpPr>
                <p:cNvPr id="717" name="Line">
                  <a:extLst>
                    <a:ext uri="{FF2B5EF4-FFF2-40B4-BE49-F238E27FC236}">
                      <a16:creationId xmlns:a16="http://schemas.microsoft.com/office/drawing/2014/main" id="{F8B08906-41BB-4BB7-A5B7-DFFE86A4F9DD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40B1374-2B36-4B17-9567-566DE1103BF4}"/>
                </a:ext>
              </a:extLst>
            </p:cNvPr>
            <p:cNvGrpSpPr/>
            <p:nvPr/>
          </p:nvGrpSpPr>
          <p:grpSpPr>
            <a:xfrm>
              <a:off x="3547875" y="2228854"/>
              <a:ext cx="2019725" cy="2455145"/>
              <a:chOff x="3521061" y="2967149"/>
              <a:chExt cx="2349232" cy="3517880"/>
            </a:xfrm>
          </p:grpSpPr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4CFE68D2-E58E-448D-BEEA-2FF857356B6E}"/>
                  </a:ext>
                </a:extLst>
              </p:cNvPr>
              <p:cNvGrpSpPr/>
              <p:nvPr/>
            </p:nvGrpSpPr>
            <p:grpSpPr>
              <a:xfrm>
                <a:off x="3713901" y="4954219"/>
                <a:ext cx="2038326" cy="1530810"/>
                <a:chOff x="3713901" y="4954219"/>
                <a:chExt cx="2038326" cy="1530810"/>
              </a:xfrm>
            </p:grpSpPr>
            <p:sp>
              <p:nvSpPr>
                <p:cNvPr id="710" name="Integrated Population Model">
                  <a:extLst>
                    <a:ext uri="{FF2B5EF4-FFF2-40B4-BE49-F238E27FC236}">
                      <a16:creationId xmlns:a16="http://schemas.microsoft.com/office/drawing/2014/main" id="{DCE3DE12-9B45-4B58-837B-6E5453AF12BA}"/>
                    </a:ext>
                  </a:extLst>
                </p:cNvPr>
                <p:cNvSpPr txBox="1"/>
                <p:nvPr/>
              </p:nvSpPr>
              <p:spPr>
                <a:xfrm>
                  <a:off x="3713901" y="4957369"/>
                  <a:ext cx="2038326" cy="1527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Integrated Population Model </a:t>
                  </a:r>
                </a:p>
              </p:txBody>
            </p:sp>
            <p:sp>
              <p:nvSpPr>
                <p:cNvPr id="711" name="Rounded Rectangle">
                  <a:extLst>
                    <a:ext uri="{FF2B5EF4-FFF2-40B4-BE49-F238E27FC236}">
                      <a16:creationId xmlns:a16="http://schemas.microsoft.com/office/drawing/2014/main" id="{D7270C53-1651-470F-A1A2-D2F14BDC4CF6}"/>
                    </a:ext>
                  </a:extLst>
                </p:cNvPr>
                <p:cNvSpPr/>
                <p:nvPr/>
              </p:nvSpPr>
              <p:spPr>
                <a:xfrm>
                  <a:off x="3713901" y="4954219"/>
                  <a:ext cx="2038326" cy="1522558"/>
                </a:xfrm>
                <a:prstGeom prst="roundRect">
                  <a:avLst>
                    <a:gd name="adj" fmla="val 2813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99" name="Group">
                <a:extLst>
                  <a:ext uri="{FF2B5EF4-FFF2-40B4-BE49-F238E27FC236}">
                    <a16:creationId xmlns:a16="http://schemas.microsoft.com/office/drawing/2014/main" id="{96E336F3-F492-4683-99A2-0D54C62D55B6}"/>
                  </a:ext>
                </a:extLst>
              </p:cNvPr>
              <p:cNvGrpSpPr/>
              <p:nvPr/>
            </p:nvGrpSpPr>
            <p:grpSpPr>
              <a:xfrm>
                <a:off x="3521061" y="2967149"/>
                <a:ext cx="2349232" cy="1741290"/>
                <a:chOff x="1" y="-113214"/>
                <a:chExt cx="2349231" cy="1741289"/>
              </a:xfrm>
            </p:grpSpPr>
            <p:sp>
              <p:nvSpPr>
                <p:cNvPr id="701" name="Line">
                  <a:extLst>
                    <a:ext uri="{FF2B5EF4-FFF2-40B4-BE49-F238E27FC236}">
                      <a16:creationId xmlns:a16="http://schemas.microsoft.com/office/drawing/2014/main" id="{1A527A95-70B5-4F57-B4A8-804BDB85C0FE}"/>
                    </a:ext>
                  </a:extLst>
                </p:cNvPr>
                <p:cNvSpPr/>
                <p:nvPr/>
              </p:nvSpPr>
              <p:spPr>
                <a:xfrm flipV="1">
                  <a:off x="361101" y="12252"/>
                  <a:ext cx="1699686" cy="1277033"/>
                </a:xfrm>
                <a:prstGeom prst="line">
                  <a:avLst/>
                </a:prstGeom>
                <a:noFill/>
                <a:ln w="635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2" name="Line">
                  <a:extLst>
                    <a:ext uri="{FF2B5EF4-FFF2-40B4-BE49-F238E27FC236}">
                      <a16:creationId xmlns:a16="http://schemas.microsoft.com/office/drawing/2014/main" id="{F7E52436-5DBF-41D0-8D7C-41616C549F56}"/>
                    </a:ext>
                  </a:extLst>
                </p:cNvPr>
                <p:cNvSpPr/>
                <p:nvPr/>
              </p:nvSpPr>
              <p:spPr>
                <a:xfrm>
                  <a:off x="367524" y="306528"/>
                  <a:ext cx="1912132" cy="97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extrusionOk="0">
                      <a:moveTo>
                        <a:pt x="0" y="21565"/>
                      </a:moveTo>
                      <a:cubicBezTo>
                        <a:pt x="127" y="20666"/>
                        <a:pt x="253" y="19767"/>
                        <a:pt x="378" y="18867"/>
                      </a:cubicBezTo>
                      <a:cubicBezTo>
                        <a:pt x="503" y="17965"/>
                        <a:pt x="626" y="17063"/>
                        <a:pt x="764" y="16166"/>
                      </a:cubicBezTo>
                      <a:cubicBezTo>
                        <a:pt x="1065" y="14194"/>
                        <a:pt x="1434" y="12248"/>
                        <a:pt x="1856" y="10329"/>
                      </a:cubicBezTo>
                      <a:cubicBezTo>
                        <a:pt x="2215" y="8699"/>
                        <a:pt x="2613" y="7088"/>
                        <a:pt x="3109" y="5544"/>
                      </a:cubicBezTo>
                      <a:cubicBezTo>
                        <a:pt x="3668" y="3802"/>
                        <a:pt x="4368" y="2122"/>
                        <a:pt x="5434" y="1043"/>
                      </a:cubicBezTo>
                      <a:cubicBezTo>
                        <a:pt x="6111" y="359"/>
                        <a:pt x="6902" y="-35"/>
                        <a:pt x="7716" y="3"/>
                      </a:cubicBezTo>
                      <a:cubicBezTo>
                        <a:pt x="8576" y="43"/>
                        <a:pt x="9383" y="561"/>
                        <a:pt x="10148" y="1159"/>
                      </a:cubicBezTo>
                      <a:cubicBezTo>
                        <a:pt x="11634" y="2322"/>
                        <a:pt x="13001" y="3796"/>
                        <a:pt x="14374" y="5247"/>
                      </a:cubicBezTo>
                      <a:cubicBezTo>
                        <a:pt x="15718" y="6667"/>
                        <a:pt x="17072" y="8068"/>
                        <a:pt x="18422" y="9477"/>
                      </a:cubicBezTo>
                      <a:cubicBezTo>
                        <a:pt x="18938" y="10015"/>
                        <a:pt x="19453" y="10555"/>
                        <a:pt x="19993" y="11036"/>
                      </a:cubicBezTo>
                      <a:cubicBezTo>
                        <a:pt x="20524" y="11508"/>
                        <a:pt x="21076" y="11922"/>
                        <a:pt x="21600" y="1241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3" name="Line">
                  <a:extLst>
                    <a:ext uri="{FF2B5EF4-FFF2-40B4-BE49-F238E27FC236}">
                      <a16:creationId xmlns:a16="http://schemas.microsoft.com/office/drawing/2014/main" id="{480ADF6A-A451-44D4-9E37-7D03DA690C0A}"/>
                    </a:ext>
                  </a:extLst>
                </p:cNvPr>
                <p:cNvSpPr/>
                <p:nvPr/>
              </p:nvSpPr>
              <p:spPr>
                <a:xfrm flipV="1">
                  <a:off x="363591" y="0"/>
                  <a:ext cx="1" cy="129047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4" name="Line">
                  <a:extLst>
                    <a:ext uri="{FF2B5EF4-FFF2-40B4-BE49-F238E27FC236}">
                      <a16:creationId xmlns:a16="http://schemas.microsoft.com/office/drawing/2014/main" id="{088F25B8-BFF1-47CD-BFC3-EF4DD616CC17}"/>
                    </a:ext>
                  </a:extLst>
                </p:cNvPr>
                <p:cNvSpPr/>
                <p:nvPr/>
              </p:nvSpPr>
              <p:spPr>
                <a:xfrm>
                  <a:off x="352374" y="1289438"/>
                  <a:ext cx="1996858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5" name="Spawners">
                  <a:extLst>
                    <a:ext uri="{FF2B5EF4-FFF2-40B4-BE49-F238E27FC236}">
                      <a16:creationId xmlns:a16="http://schemas.microsoft.com/office/drawing/2014/main" id="{01812F81-532B-409B-A3B9-1BF0ADF52947}"/>
                    </a:ext>
                  </a:extLst>
                </p:cNvPr>
                <p:cNvSpPr txBox="1"/>
                <p:nvPr/>
              </p:nvSpPr>
              <p:spPr>
                <a:xfrm>
                  <a:off x="455312" y="1296596"/>
                  <a:ext cx="1727872" cy="3314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Spawners</a:t>
                  </a:r>
                </a:p>
              </p:txBody>
            </p:sp>
            <p:sp>
              <p:nvSpPr>
                <p:cNvPr id="706" name="Recruitment">
                  <a:extLst>
                    <a:ext uri="{FF2B5EF4-FFF2-40B4-BE49-F238E27FC236}">
                      <a16:creationId xmlns:a16="http://schemas.microsoft.com/office/drawing/2014/main" id="{B5266EBC-2DDE-471F-9CAF-B3F7C48478D7}"/>
                    </a:ext>
                  </a:extLst>
                </p:cNvPr>
                <p:cNvSpPr txBox="1"/>
                <p:nvPr/>
              </p:nvSpPr>
              <p:spPr>
                <a:xfrm rot="16200000">
                  <a:off x="-582805" y="469592"/>
                  <a:ext cx="1522550" cy="35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Recruitment</a:t>
                  </a:r>
                </a:p>
              </p:txBody>
            </p:sp>
            <p:sp>
              <p:nvSpPr>
                <p:cNvPr id="707" name="Line">
                  <a:extLst>
                    <a:ext uri="{FF2B5EF4-FFF2-40B4-BE49-F238E27FC236}">
                      <a16:creationId xmlns:a16="http://schemas.microsoft.com/office/drawing/2014/main" id="{B5155334-EE6E-4883-A28E-E52935E33E0A}"/>
                    </a:ext>
                  </a:extLst>
                </p:cNvPr>
                <p:cNvSpPr/>
                <p:nvPr/>
              </p:nvSpPr>
              <p:spPr>
                <a:xfrm flipV="1">
                  <a:off x="361102" y="9077"/>
                  <a:ext cx="337057" cy="128338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8" name="Line">
                  <a:extLst>
                    <a:ext uri="{FF2B5EF4-FFF2-40B4-BE49-F238E27FC236}">
                      <a16:creationId xmlns:a16="http://schemas.microsoft.com/office/drawing/2014/main" id="{2A438F61-AEC6-4EF6-B84D-3EDA9605BF1E}"/>
                    </a:ext>
                  </a:extLst>
                </p:cNvPr>
                <p:cNvSpPr/>
                <p:nvPr/>
              </p:nvSpPr>
              <p:spPr>
                <a:xfrm>
                  <a:off x="373802" y="301859"/>
                  <a:ext cx="185186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9" name="Line">
                  <a:extLst>
                    <a:ext uri="{FF2B5EF4-FFF2-40B4-BE49-F238E27FC236}">
                      <a16:creationId xmlns:a16="http://schemas.microsoft.com/office/drawing/2014/main" id="{90A7F4A8-D1CA-477D-9DB6-87450BED0230}"/>
                    </a:ext>
                  </a:extLst>
                </p:cNvPr>
                <p:cNvSpPr/>
                <p:nvPr/>
              </p:nvSpPr>
              <p:spPr>
                <a:xfrm flipV="1">
                  <a:off x="770677" y="424237"/>
                  <a:ext cx="1" cy="855524"/>
                </a:xfrm>
                <a:prstGeom prst="line">
                  <a:avLst/>
                </a:prstGeom>
                <a:noFill/>
                <a:ln w="12700" cap="flat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6051E1E-7ECB-42D4-96D6-F94A5975D82D}"/>
                </a:ext>
              </a:extLst>
            </p:cNvPr>
            <p:cNvGrpSpPr/>
            <p:nvPr/>
          </p:nvGrpSpPr>
          <p:grpSpPr>
            <a:xfrm>
              <a:off x="6617819" y="2316728"/>
              <a:ext cx="2039277" cy="2370787"/>
              <a:chOff x="7091848" y="3093063"/>
              <a:chExt cx="2371974" cy="3397008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31FE50B-B101-4F1B-8D39-0641349551EF}"/>
                  </a:ext>
                </a:extLst>
              </p:cNvPr>
              <p:cNvGrpSpPr/>
              <p:nvPr/>
            </p:nvGrpSpPr>
            <p:grpSpPr>
              <a:xfrm>
                <a:off x="7264774" y="4959810"/>
                <a:ext cx="2026126" cy="1530261"/>
                <a:chOff x="7264774" y="4959810"/>
                <a:chExt cx="2026126" cy="1530261"/>
              </a:xfrm>
            </p:grpSpPr>
            <p:sp>
              <p:nvSpPr>
                <p:cNvPr id="695" name="Management strategy evaluation">
                  <a:extLst>
                    <a:ext uri="{FF2B5EF4-FFF2-40B4-BE49-F238E27FC236}">
                      <a16:creationId xmlns:a16="http://schemas.microsoft.com/office/drawing/2014/main" id="{6A04D466-9F7A-4782-BDD4-37525E85A2D0}"/>
                    </a:ext>
                  </a:extLst>
                </p:cNvPr>
                <p:cNvSpPr txBox="1"/>
                <p:nvPr/>
              </p:nvSpPr>
              <p:spPr>
                <a:xfrm>
                  <a:off x="7264918" y="4962404"/>
                  <a:ext cx="2025837" cy="15250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trategy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E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valuation </a:t>
                  </a:r>
                </a:p>
              </p:txBody>
            </p:sp>
            <p:sp>
              <p:nvSpPr>
                <p:cNvPr id="696" name="Rounded Rectangle">
                  <a:extLst>
                    <a:ext uri="{FF2B5EF4-FFF2-40B4-BE49-F238E27FC236}">
                      <a16:creationId xmlns:a16="http://schemas.microsoft.com/office/drawing/2014/main" id="{70F53797-5DB1-43CB-8527-96387A1821A4}"/>
                    </a:ext>
                  </a:extLst>
                </p:cNvPr>
                <p:cNvSpPr/>
                <p:nvPr/>
              </p:nvSpPr>
              <p:spPr>
                <a:xfrm>
                  <a:off x="7264774" y="4959810"/>
                  <a:ext cx="2026126" cy="1530261"/>
                </a:xfrm>
                <a:prstGeom prst="roundRect">
                  <a:avLst>
                    <a:gd name="adj" fmla="val 2736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83" name="Group">
                <a:extLst>
                  <a:ext uri="{FF2B5EF4-FFF2-40B4-BE49-F238E27FC236}">
                    <a16:creationId xmlns:a16="http://schemas.microsoft.com/office/drawing/2014/main" id="{14AD440C-F8F4-4593-AE12-E287E493BA3B}"/>
                  </a:ext>
                </a:extLst>
              </p:cNvPr>
              <p:cNvGrpSpPr/>
              <p:nvPr/>
            </p:nvGrpSpPr>
            <p:grpSpPr>
              <a:xfrm>
                <a:off x="7091848" y="3093063"/>
                <a:ext cx="2371974" cy="1581745"/>
                <a:chOff x="-3" y="0"/>
                <a:chExt cx="2371973" cy="1581742"/>
              </a:xfrm>
            </p:grpSpPr>
            <p:grpSp>
              <p:nvGrpSpPr>
                <p:cNvPr id="685" name="Group">
                  <a:extLst>
                    <a:ext uri="{FF2B5EF4-FFF2-40B4-BE49-F238E27FC236}">
                      <a16:creationId xmlns:a16="http://schemas.microsoft.com/office/drawing/2014/main" id="{B29C388A-457B-41F1-A2D1-3DB57F91492F}"/>
                    </a:ext>
                  </a:extLst>
                </p:cNvPr>
                <p:cNvGrpSpPr/>
                <p:nvPr/>
              </p:nvGrpSpPr>
              <p:grpSpPr>
                <a:xfrm>
                  <a:off x="-3" y="0"/>
                  <a:ext cx="2371973" cy="1581742"/>
                  <a:chOff x="-2" y="0"/>
                  <a:chExt cx="2371971" cy="1581741"/>
                </a:xfrm>
              </p:grpSpPr>
              <p:grpSp>
                <p:nvGrpSpPr>
                  <p:cNvPr id="687" name="Group">
                    <a:extLst>
                      <a:ext uri="{FF2B5EF4-FFF2-40B4-BE49-F238E27FC236}">
                        <a16:creationId xmlns:a16="http://schemas.microsoft.com/office/drawing/2014/main" id="{20FD68F8-798E-44FD-A57A-D0BD392AE02C}"/>
                      </a:ext>
                    </a:extLst>
                  </p:cNvPr>
                  <p:cNvGrpSpPr/>
                  <p:nvPr/>
                </p:nvGrpSpPr>
                <p:grpSpPr>
                  <a:xfrm>
                    <a:off x="-2" y="0"/>
                    <a:ext cx="2371971" cy="1581741"/>
                    <a:chOff x="-1" y="0"/>
                    <a:chExt cx="2371971" cy="1581740"/>
                  </a:xfrm>
                </p:grpSpPr>
                <p:sp>
                  <p:nvSpPr>
                    <p:cNvPr id="690" name="Line">
                      <a:extLst>
                        <a:ext uri="{FF2B5EF4-FFF2-40B4-BE49-F238E27FC236}">
                          <a16:creationId xmlns:a16="http://schemas.microsoft.com/office/drawing/2014/main" id="{FC1C14DC-CA12-417E-86A9-12717374C7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1" name="Line">
                      <a:extLst>
                        <a:ext uri="{FF2B5EF4-FFF2-40B4-BE49-F238E27FC236}">
                          <a16:creationId xmlns:a16="http://schemas.microsoft.com/office/drawing/2014/main" id="{0C1ADCD0-2D67-4F9E-A3AA-2B853255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2" name="Line">
                      <a:extLst>
                        <a:ext uri="{FF2B5EF4-FFF2-40B4-BE49-F238E27FC236}">
                          <a16:creationId xmlns:a16="http://schemas.microsoft.com/office/drawing/2014/main" id="{D064E960-860F-4D71-9B32-5E8CC6BD9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3" name="Year">
                      <a:extLst>
                        <a:ext uri="{FF2B5EF4-FFF2-40B4-BE49-F238E27FC236}">
                          <a16:creationId xmlns:a16="http://schemas.microsoft.com/office/drawing/2014/main" id="{4A7F79DE-296E-4AF8-98AC-F44BF414BE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694" name="Abundance">
                      <a:extLst>
                        <a:ext uri="{FF2B5EF4-FFF2-40B4-BE49-F238E27FC236}">
                          <a16:creationId xmlns:a16="http://schemas.microsoft.com/office/drawing/2014/main" id="{BDDB7187-466E-4471-BE08-C2CBB0B6E1B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497190" y="507656"/>
                      <a:ext cx="1307660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688" name="Line">
                    <a:extLst>
                      <a:ext uri="{FF2B5EF4-FFF2-40B4-BE49-F238E27FC236}">
                        <a16:creationId xmlns:a16="http://schemas.microsoft.com/office/drawing/2014/main" id="{A4B732F6-8F20-459C-B80D-386B1359738D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689" name="Shape">
                    <a:extLst>
                      <a:ext uri="{FF2B5EF4-FFF2-40B4-BE49-F238E27FC236}">
                        <a16:creationId xmlns:a16="http://schemas.microsoft.com/office/drawing/2014/main" id="{E0D78A00-6A5D-411D-95F3-CF585092E789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686" name="Line">
                  <a:extLst>
                    <a:ext uri="{FF2B5EF4-FFF2-40B4-BE49-F238E27FC236}">
                      <a16:creationId xmlns:a16="http://schemas.microsoft.com/office/drawing/2014/main" id="{D5544036-CF45-4E66-89A9-4C6626C5A8A0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9833328-0C06-4D8B-94EF-E93C097A2192}"/>
                </a:ext>
              </a:extLst>
            </p:cNvPr>
            <p:cNvGrpSpPr/>
            <p:nvPr/>
          </p:nvGrpSpPr>
          <p:grpSpPr>
            <a:xfrm>
              <a:off x="9546308" y="2543208"/>
              <a:ext cx="2036094" cy="2146464"/>
              <a:chOff x="10522820" y="3417578"/>
              <a:chExt cx="2368272" cy="3075584"/>
            </a:xfrm>
          </p:grpSpPr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BC114FD7-B2EE-4EB9-9F61-4B6C18708C7E}"/>
                  </a:ext>
                </a:extLst>
              </p:cNvPr>
              <p:cNvGrpSpPr/>
              <p:nvPr/>
            </p:nvGrpSpPr>
            <p:grpSpPr>
              <a:xfrm>
                <a:off x="10815647" y="4970604"/>
                <a:ext cx="2035026" cy="1522558"/>
                <a:chOff x="10815647" y="4970604"/>
                <a:chExt cx="2035026" cy="1522558"/>
              </a:xfrm>
            </p:grpSpPr>
            <p:sp>
              <p:nvSpPr>
                <p:cNvPr id="679" name="Resource management plan">
                  <a:extLst>
                    <a:ext uri="{FF2B5EF4-FFF2-40B4-BE49-F238E27FC236}">
                      <a16:creationId xmlns:a16="http://schemas.microsoft.com/office/drawing/2014/main" id="{E056273C-6C89-4EAF-9050-1E5326E91DB2}"/>
                    </a:ext>
                  </a:extLst>
                </p:cNvPr>
                <p:cNvSpPr txBox="1"/>
                <p:nvPr/>
              </p:nvSpPr>
              <p:spPr>
                <a:xfrm>
                  <a:off x="10815647" y="4972673"/>
                  <a:ext cx="2035026" cy="1518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Fishery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P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lan </a:t>
                  </a:r>
                </a:p>
              </p:txBody>
            </p:sp>
            <p:sp>
              <p:nvSpPr>
                <p:cNvPr id="680" name="Rounded Rectangle">
                  <a:extLst>
                    <a:ext uri="{FF2B5EF4-FFF2-40B4-BE49-F238E27FC236}">
                      <a16:creationId xmlns:a16="http://schemas.microsoft.com/office/drawing/2014/main" id="{8A2EA7B6-4831-4E59-B892-976275701A0B}"/>
                    </a:ext>
                  </a:extLst>
                </p:cNvPr>
                <p:cNvSpPr/>
                <p:nvPr/>
              </p:nvSpPr>
              <p:spPr>
                <a:xfrm>
                  <a:off x="10818020" y="4970604"/>
                  <a:ext cx="2030280" cy="1522558"/>
                </a:xfrm>
                <a:prstGeom prst="roundRect">
                  <a:avLst>
                    <a:gd name="adj" fmla="val 25297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509" name="Group">
                <a:extLst>
                  <a:ext uri="{FF2B5EF4-FFF2-40B4-BE49-F238E27FC236}">
                    <a16:creationId xmlns:a16="http://schemas.microsoft.com/office/drawing/2014/main" id="{36F58642-E215-43CC-B217-93E549C9EAB1}"/>
                  </a:ext>
                </a:extLst>
              </p:cNvPr>
              <p:cNvGrpSpPr/>
              <p:nvPr/>
            </p:nvGrpSpPr>
            <p:grpSpPr>
              <a:xfrm>
                <a:off x="10522820" y="3417578"/>
                <a:ext cx="2368272" cy="911935"/>
                <a:chOff x="3701" y="0"/>
                <a:chExt cx="2368270" cy="911933"/>
              </a:xfrm>
            </p:grpSpPr>
            <p:grpSp>
              <p:nvGrpSpPr>
                <p:cNvPr id="511" name="Group">
                  <a:extLst>
                    <a:ext uri="{FF2B5EF4-FFF2-40B4-BE49-F238E27FC236}">
                      <a16:creationId xmlns:a16="http://schemas.microsoft.com/office/drawing/2014/main" id="{91557806-43B9-4C19-975B-21184E45912B}"/>
                    </a:ext>
                  </a:extLst>
                </p:cNvPr>
                <p:cNvGrpSpPr/>
                <p:nvPr/>
              </p:nvGrpSpPr>
              <p:grpSpPr>
                <a:xfrm>
                  <a:off x="410943" y="189808"/>
                  <a:ext cx="1521320" cy="580522"/>
                  <a:chOff x="0" y="0"/>
                  <a:chExt cx="1521320" cy="580522"/>
                </a:xfrm>
              </p:grpSpPr>
              <p:grpSp>
                <p:nvGrpSpPr>
                  <p:cNvPr id="595" name="Group">
                    <a:extLst>
                      <a:ext uri="{FF2B5EF4-FFF2-40B4-BE49-F238E27FC236}">
                        <a16:creationId xmlns:a16="http://schemas.microsoft.com/office/drawing/2014/main" id="{537F484C-CB6E-418E-979D-2BA9CE687AD5}"/>
                      </a:ext>
                    </a:extLst>
                  </p:cNvPr>
                  <p:cNvGrpSpPr/>
                  <p:nvPr/>
                </p:nvGrpSpPr>
                <p:grpSpPr>
                  <a:xfrm>
                    <a:off x="954702" y="330904"/>
                    <a:ext cx="566618" cy="214409"/>
                    <a:chOff x="0" y="0"/>
                    <a:chExt cx="566616" cy="214407"/>
                  </a:xfrm>
                </p:grpSpPr>
                <p:sp>
                  <p:nvSpPr>
                    <p:cNvPr id="668" name="Shape">
                      <a:extLst>
                        <a:ext uri="{FF2B5EF4-FFF2-40B4-BE49-F238E27FC236}">
                          <a16:creationId xmlns:a16="http://schemas.microsoft.com/office/drawing/2014/main" id="{35FAA29B-673D-40BB-9683-C217574038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9" name="Line">
                      <a:extLst>
                        <a:ext uri="{FF2B5EF4-FFF2-40B4-BE49-F238E27FC236}">
                          <a16:creationId xmlns:a16="http://schemas.microsoft.com/office/drawing/2014/main" id="{56F416EB-98C3-4AD0-A27C-50E2A31147A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0" name="Line">
                      <a:extLst>
                        <a:ext uri="{FF2B5EF4-FFF2-40B4-BE49-F238E27FC236}">
                          <a16:creationId xmlns:a16="http://schemas.microsoft.com/office/drawing/2014/main" id="{676793C8-8134-43A2-998B-DE72225AF5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1" name="Shape">
                      <a:extLst>
                        <a:ext uri="{FF2B5EF4-FFF2-40B4-BE49-F238E27FC236}">
                          <a16:creationId xmlns:a16="http://schemas.microsoft.com/office/drawing/2014/main" id="{F6BAFF62-EE62-42AA-A41D-7D053F42EB8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3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2" name="Shape">
                      <a:extLst>
                        <a:ext uri="{FF2B5EF4-FFF2-40B4-BE49-F238E27FC236}">
                          <a16:creationId xmlns:a16="http://schemas.microsoft.com/office/drawing/2014/main" id="{18947F19-ACCE-4291-9486-1386933298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7" y="93867"/>
                      <a:ext cx="7857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3" name="Line">
                      <a:extLst>
                        <a:ext uri="{FF2B5EF4-FFF2-40B4-BE49-F238E27FC236}">
                          <a16:creationId xmlns:a16="http://schemas.microsoft.com/office/drawing/2014/main" id="{C8D7181F-E586-42E7-BABF-F49F5D84C27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4" name="Line">
                      <a:extLst>
                        <a:ext uri="{FF2B5EF4-FFF2-40B4-BE49-F238E27FC236}">
                          <a16:creationId xmlns:a16="http://schemas.microsoft.com/office/drawing/2014/main" id="{3285ED24-AAFF-4110-A1C4-7A05730968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5" name="Line">
                      <a:extLst>
                        <a:ext uri="{FF2B5EF4-FFF2-40B4-BE49-F238E27FC236}">
                          <a16:creationId xmlns:a16="http://schemas.microsoft.com/office/drawing/2014/main" id="{A079A7E2-BFD6-4B04-8384-15E5203C79D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6" name="Line">
                      <a:extLst>
                        <a:ext uri="{FF2B5EF4-FFF2-40B4-BE49-F238E27FC236}">
                          <a16:creationId xmlns:a16="http://schemas.microsoft.com/office/drawing/2014/main" id="{8C175395-A348-48F6-8BEC-1AAE3B1AB3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9" y="132313"/>
                      <a:ext cx="76098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7" name="Line">
                      <a:extLst>
                        <a:ext uri="{FF2B5EF4-FFF2-40B4-BE49-F238E27FC236}">
                          <a16:creationId xmlns:a16="http://schemas.microsoft.com/office/drawing/2014/main" id="{14D67A02-44DB-46B8-9FB8-DBE11F2001A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8" name="Line">
                      <a:extLst>
                        <a:ext uri="{FF2B5EF4-FFF2-40B4-BE49-F238E27FC236}">
                          <a16:creationId xmlns:a16="http://schemas.microsoft.com/office/drawing/2014/main" id="{9B067785-77E9-4467-A52C-DE4B3FD090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6" name="Group">
                    <a:extLst>
                      <a:ext uri="{FF2B5EF4-FFF2-40B4-BE49-F238E27FC236}">
                        <a16:creationId xmlns:a16="http://schemas.microsoft.com/office/drawing/2014/main" id="{F9CCBA66-4960-48AC-A0C4-A7BCD748779C}"/>
                      </a:ext>
                    </a:extLst>
                  </p:cNvPr>
                  <p:cNvGrpSpPr/>
                  <p:nvPr/>
                </p:nvGrpSpPr>
                <p:grpSpPr>
                  <a:xfrm>
                    <a:off x="1077372" y="0"/>
                    <a:ext cx="376329" cy="142403"/>
                    <a:chOff x="0" y="0"/>
                    <a:chExt cx="376328" cy="142402"/>
                  </a:xfrm>
                </p:grpSpPr>
                <p:sp>
                  <p:nvSpPr>
                    <p:cNvPr id="657" name="Shape">
                      <a:extLst>
                        <a:ext uri="{FF2B5EF4-FFF2-40B4-BE49-F238E27FC236}">
                          <a16:creationId xmlns:a16="http://schemas.microsoft.com/office/drawing/2014/main" id="{46E7FA56-9672-4CE6-9B20-B11A522C98C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76328" cy="1424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8" name="Line">
                      <a:extLst>
                        <a:ext uri="{FF2B5EF4-FFF2-40B4-BE49-F238E27FC236}">
                          <a16:creationId xmlns:a16="http://schemas.microsoft.com/office/drawing/2014/main" id="{3D43E220-B1B5-43EC-BEE4-40627C5330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1562" y="58923"/>
                      <a:ext cx="16808" cy="402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9" name="Line">
                      <a:extLst>
                        <a:ext uri="{FF2B5EF4-FFF2-40B4-BE49-F238E27FC236}">
                          <a16:creationId xmlns:a16="http://schemas.microsoft.com/office/drawing/2014/main" id="{415159E7-43F9-47F2-96D0-EC3682607C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96533" y="59094"/>
                      <a:ext cx="16099" cy="458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0" name="Shape">
                      <a:extLst>
                        <a:ext uri="{FF2B5EF4-FFF2-40B4-BE49-F238E27FC236}">
                          <a16:creationId xmlns:a16="http://schemas.microsoft.com/office/drawing/2014/main" id="{B7280C22-504B-4220-9233-727E7FBC484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0513" y="60227"/>
                      <a:ext cx="9393" cy="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1" name="Shape">
                      <a:extLst>
                        <a:ext uri="{FF2B5EF4-FFF2-40B4-BE49-F238E27FC236}">
                          <a16:creationId xmlns:a16="http://schemas.microsoft.com/office/drawing/2014/main" id="{8F6053BC-C278-4478-953B-466DE49B4CB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2601" y="62343"/>
                      <a:ext cx="5219" cy="528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2" name="Line">
                      <a:extLst>
                        <a:ext uri="{FF2B5EF4-FFF2-40B4-BE49-F238E27FC236}">
                          <a16:creationId xmlns:a16="http://schemas.microsoft.com/office/drawing/2014/main" id="{6F3C2EDE-C999-4F5C-A4B5-03C3560A89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1915" y="86533"/>
                      <a:ext cx="42848" cy="225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3" name="Line">
                      <a:extLst>
                        <a:ext uri="{FF2B5EF4-FFF2-40B4-BE49-F238E27FC236}">
                          <a16:creationId xmlns:a16="http://schemas.microsoft.com/office/drawing/2014/main" id="{4E9F9A50-6010-4D68-8C14-91C088AC4BB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912" y="54725"/>
                      <a:ext cx="27941" cy="31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4" name="Line">
                      <a:extLst>
                        <a:ext uri="{FF2B5EF4-FFF2-40B4-BE49-F238E27FC236}">
                          <a16:creationId xmlns:a16="http://schemas.microsoft.com/office/drawing/2014/main" id="{89B8FE3D-13F1-4BEE-95A5-79407D9E40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4273" y="32742"/>
                      <a:ext cx="53203" cy="506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5" name="Line">
                      <a:extLst>
                        <a:ext uri="{FF2B5EF4-FFF2-40B4-BE49-F238E27FC236}">
                          <a16:creationId xmlns:a16="http://schemas.microsoft.com/office/drawing/2014/main" id="{3593A113-8B2F-45B8-A5C0-594A70BDBB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9951" y="87878"/>
                      <a:ext cx="50543" cy="1908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6" name="Line">
                      <a:extLst>
                        <a:ext uri="{FF2B5EF4-FFF2-40B4-BE49-F238E27FC236}">
                          <a16:creationId xmlns:a16="http://schemas.microsoft.com/office/drawing/2014/main" id="{AFFD40F3-2409-4099-B388-09CFA299A6E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198" y="65787"/>
                      <a:ext cx="266616" cy="7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7" name="Line">
                      <a:extLst>
                        <a:ext uri="{FF2B5EF4-FFF2-40B4-BE49-F238E27FC236}">
                          <a16:creationId xmlns:a16="http://schemas.microsoft.com/office/drawing/2014/main" id="{4C31C8DB-A288-4DDE-BD04-5AA1205127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0141" y="77246"/>
                      <a:ext cx="19654" cy="32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7" name="Group">
                    <a:extLst>
                      <a:ext uri="{FF2B5EF4-FFF2-40B4-BE49-F238E27FC236}">
                        <a16:creationId xmlns:a16="http://schemas.microsoft.com/office/drawing/2014/main" id="{E58D9E74-F8F8-41C8-B397-8C3635F16702}"/>
                      </a:ext>
                    </a:extLst>
                  </p:cNvPr>
                  <p:cNvGrpSpPr/>
                  <p:nvPr/>
                </p:nvGrpSpPr>
                <p:grpSpPr>
                  <a:xfrm>
                    <a:off x="804257" y="159102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46" name="Shape">
                      <a:extLst>
                        <a:ext uri="{FF2B5EF4-FFF2-40B4-BE49-F238E27FC236}">
                          <a16:creationId xmlns:a16="http://schemas.microsoft.com/office/drawing/2014/main" id="{A2769D2A-5B67-45EB-B3F1-57A73B4528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7" name="Line">
                      <a:extLst>
                        <a:ext uri="{FF2B5EF4-FFF2-40B4-BE49-F238E27FC236}">
                          <a16:creationId xmlns:a16="http://schemas.microsoft.com/office/drawing/2014/main" id="{63B198F7-7C71-4434-89CE-75088FC3D71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8" name="Line">
                      <a:extLst>
                        <a:ext uri="{FF2B5EF4-FFF2-40B4-BE49-F238E27FC236}">
                          <a16:creationId xmlns:a16="http://schemas.microsoft.com/office/drawing/2014/main" id="{FC7A8D9D-2EE8-45A9-9230-0599B103130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9" name="Shape">
                      <a:extLst>
                        <a:ext uri="{FF2B5EF4-FFF2-40B4-BE49-F238E27FC236}">
                          <a16:creationId xmlns:a16="http://schemas.microsoft.com/office/drawing/2014/main" id="{5EA98857-17BD-48AF-9D2E-085FA91114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0" name="Shape">
                      <a:extLst>
                        <a:ext uri="{FF2B5EF4-FFF2-40B4-BE49-F238E27FC236}">
                          <a16:creationId xmlns:a16="http://schemas.microsoft.com/office/drawing/2014/main" id="{34FB8480-DDE5-4608-ADB3-3FEA92467F8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1" name="Line">
                      <a:extLst>
                        <a:ext uri="{FF2B5EF4-FFF2-40B4-BE49-F238E27FC236}">
                          <a16:creationId xmlns:a16="http://schemas.microsoft.com/office/drawing/2014/main" id="{037A736F-F871-4B40-8A26-112F2A140F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2" name="Line">
                      <a:extLst>
                        <a:ext uri="{FF2B5EF4-FFF2-40B4-BE49-F238E27FC236}">
                          <a16:creationId xmlns:a16="http://schemas.microsoft.com/office/drawing/2014/main" id="{8D6EA6C8-492D-4191-9047-29C7DD611B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3" name="Line">
                      <a:extLst>
                        <a:ext uri="{FF2B5EF4-FFF2-40B4-BE49-F238E27FC236}">
                          <a16:creationId xmlns:a16="http://schemas.microsoft.com/office/drawing/2014/main" id="{2E9AF6A0-0402-4E7A-A5D0-2C9B28BAD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4" name="Line">
                      <a:extLst>
                        <a:ext uri="{FF2B5EF4-FFF2-40B4-BE49-F238E27FC236}">
                          <a16:creationId xmlns:a16="http://schemas.microsoft.com/office/drawing/2014/main" id="{C4039330-C802-4084-9AEA-F5B18C0512A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5" name="Line">
                      <a:extLst>
                        <a:ext uri="{FF2B5EF4-FFF2-40B4-BE49-F238E27FC236}">
                          <a16:creationId xmlns:a16="http://schemas.microsoft.com/office/drawing/2014/main" id="{C53D6174-A9AD-49DA-957E-83BD699679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6" name="Line">
                      <a:extLst>
                        <a:ext uri="{FF2B5EF4-FFF2-40B4-BE49-F238E27FC236}">
                          <a16:creationId xmlns:a16="http://schemas.microsoft.com/office/drawing/2014/main" id="{5699ED62-15BE-4D13-B4AB-9C52657B96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8" name="Group">
                    <a:extLst>
                      <a:ext uri="{FF2B5EF4-FFF2-40B4-BE49-F238E27FC236}">
                        <a16:creationId xmlns:a16="http://schemas.microsoft.com/office/drawing/2014/main" id="{EA0F3469-E23A-4044-9422-EDCF03A10F7C}"/>
                      </a:ext>
                    </a:extLst>
                  </p:cNvPr>
                  <p:cNvGrpSpPr/>
                  <p:nvPr/>
                </p:nvGrpSpPr>
                <p:grpSpPr>
                  <a:xfrm>
                    <a:off x="490158" y="1984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35" name="Shape">
                      <a:extLst>
                        <a:ext uri="{FF2B5EF4-FFF2-40B4-BE49-F238E27FC236}">
                          <a16:creationId xmlns:a16="http://schemas.microsoft.com/office/drawing/2014/main" id="{DC9FF324-F1B1-4C1D-903F-A2462081C4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6" name="Line">
                      <a:extLst>
                        <a:ext uri="{FF2B5EF4-FFF2-40B4-BE49-F238E27FC236}">
                          <a16:creationId xmlns:a16="http://schemas.microsoft.com/office/drawing/2014/main" id="{5E51E78E-3580-455A-8638-1942AD76FA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7" name="Line">
                      <a:extLst>
                        <a:ext uri="{FF2B5EF4-FFF2-40B4-BE49-F238E27FC236}">
                          <a16:creationId xmlns:a16="http://schemas.microsoft.com/office/drawing/2014/main" id="{FB04A736-D315-4133-A0CE-CC95CB3EBE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8" name="Shape">
                      <a:extLst>
                        <a:ext uri="{FF2B5EF4-FFF2-40B4-BE49-F238E27FC236}">
                          <a16:creationId xmlns:a16="http://schemas.microsoft.com/office/drawing/2014/main" id="{ED5D8804-87C3-48AB-9CA4-61B7EDAA415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9" name="Shape">
                      <a:extLst>
                        <a:ext uri="{FF2B5EF4-FFF2-40B4-BE49-F238E27FC236}">
                          <a16:creationId xmlns:a16="http://schemas.microsoft.com/office/drawing/2014/main" id="{4D707EFF-7D02-4A0B-9C1C-84D4671420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0" name="Line">
                      <a:extLst>
                        <a:ext uri="{FF2B5EF4-FFF2-40B4-BE49-F238E27FC236}">
                          <a16:creationId xmlns:a16="http://schemas.microsoft.com/office/drawing/2014/main" id="{871B3396-599C-4782-895B-DB99173AAC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1" name="Line">
                      <a:extLst>
                        <a:ext uri="{FF2B5EF4-FFF2-40B4-BE49-F238E27FC236}">
                          <a16:creationId xmlns:a16="http://schemas.microsoft.com/office/drawing/2014/main" id="{79E7695A-B01F-4B36-820F-0E98D821DAA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2" name="Line">
                      <a:extLst>
                        <a:ext uri="{FF2B5EF4-FFF2-40B4-BE49-F238E27FC236}">
                          <a16:creationId xmlns:a16="http://schemas.microsoft.com/office/drawing/2014/main" id="{658E0922-36EB-48B6-A82B-0A80297468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3" name="Line">
                      <a:extLst>
                        <a:ext uri="{FF2B5EF4-FFF2-40B4-BE49-F238E27FC236}">
                          <a16:creationId xmlns:a16="http://schemas.microsoft.com/office/drawing/2014/main" id="{A162B487-18F7-4222-98B8-D4B823CF8D2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4" name="Line">
                      <a:extLst>
                        <a:ext uri="{FF2B5EF4-FFF2-40B4-BE49-F238E27FC236}">
                          <a16:creationId xmlns:a16="http://schemas.microsoft.com/office/drawing/2014/main" id="{2A48106D-4381-4242-8E0F-417DACC28E2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5" name="Line">
                      <a:extLst>
                        <a:ext uri="{FF2B5EF4-FFF2-40B4-BE49-F238E27FC236}">
                          <a16:creationId xmlns:a16="http://schemas.microsoft.com/office/drawing/2014/main" id="{5127E6F1-E837-49B0-BA0B-119B52B6E1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9" name="Group">
                    <a:extLst>
                      <a:ext uri="{FF2B5EF4-FFF2-40B4-BE49-F238E27FC236}">
                        <a16:creationId xmlns:a16="http://schemas.microsoft.com/office/drawing/2014/main" id="{B7A76471-9EE9-42FA-9551-DEB83141030F}"/>
                      </a:ext>
                    </a:extLst>
                  </p:cNvPr>
                  <p:cNvGrpSpPr/>
                  <p:nvPr/>
                </p:nvGrpSpPr>
                <p:grpSpPr>
                  <a:xfrm>
                    <a:off x="62674" y="164342"/>
                    <a:ext cx="566618" cy="214408"/>
                    <a:chOff x="0" y="0"/>
                    <a:chExt cx="566616" cy="214407"/>
                  </a:xfrm>
                </p:grpSpPr>
                <p:sp>
                  <p:nvSpPr>
                    <p:cNvPr id="624" name="Shape">
                      <a:extLst>
                        <a:ext uri="{FF2B5EF4-FFF2-40B4-BE49-F238E27FC236}">
                          <a16:creationId xmlns:a16="http://schemas.microsoft.com/office/drawing/2014/main" id="{4424D6E5-5AFE-4731-8642-FD16B47234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5" name="Line">
                      <a:extLst>
                        <a:ext uri="{FF2B5EF4-FFF2-40B4-BE49-F238E27FC236}">
                          <a16:creationId xmlns:a16="http://schemas.microsoft.com/office/drawing/2014/main" id="{B2896359-C95C-4967-9821-7ECC72AF9D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6" name="Line">
                      <a:extLst>
                        <a:ext uri="{FF2B5EF4-FFF2-40B4-BE49-F238E27FC236}">
                          <a16:creationId xmlns:a16="http://schemas.microsoft.com/office/drawing/2014/main" id="{4FF9BF6A-6D3B-4BF8-8F44-42EE04DF65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7" name="Shape">
                      <a:extLst>
                        <a:ext uri="{FF2B5EF4-FFF2-40B4-BE49-F238E27FC236}">
                          <a16:creationId xmlns:a16="http://schemas.microsoft.com/office/drawing/2014/main" id="{A5230A31-F1BB-47F7-B631-865E7DDA37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2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7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8" name="Shape">
                      <a:extLst>
                        <a:ext uri="{FF2B5EF4-FFF2-40B4-BE49-F238E27FC236}">
                          <a16:creationId xmlns:a16="http://schemas.microsoft.com/office/drawing/2014/main" id="{C57A4D05-4A3C-4932-8028-EB2568FB6AD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6" y="93867"/>
                      <a:ext cx="7858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9" name="Line">
                      <a:extLst>
                        <a:ext uri="{FF2B5EF4-FFF2-40B4-BE49-F238E27FC236}">
                          <a16:creationId xmlns:a16="http://schemas.microsoft.com/office/drawing/2014/main" id="{62171272-D7B8-479B-80EB-5DCA47E7126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0" name="Line">
                      <a:extLst>
                        <a:ext uri="{FF2B5EF4-FFF2-40B4-BE49-F238E27FC236}">
                          <a16:creationId xmlns:a16="http://schemas.microsoft.com/office/drawing/2014/main" id="{9AD5B508-4B8B-425C-A4DE-12A90CABB07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1" name="Line">
                      <a:extLst>
                        <a:ext uri="{FF2B5EF4-FFF2-40B4-BE49-F238E27FC236}">
                          <a16:creationId xmlns:a16="http://schemas.microsoft.com/office/drawing/2014/main" id="{3ADEFF19-F6A9-4DB4-99F1-FDE547B7A55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2" name="Line">
                      <a:extLst>
                        <a:ext uri="{FF2B5EF4-FFF2-40B4-BE49-F238E27FC236}">
                          <a16:creationId xmlns:a16="http://schemas.microsoft.com/office/drawing/2014/main" id="{2C4B5A91-F885-46B6-B73A-2F39C216607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8" y="132313"/>
                      <a:ext cx="76099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3" name="Line">
                      <a:extLst>
                        <a:ext uri="{FF2B5EF4-FFF2-40B4-BE49-F238E27FC236}">
                          <a16:creationId xmlns:a16="http://schemas.microsoft.com/office/drawing/2014/main" id="{2838EDD4-0CDF-4C58-B969-A7CBCE00D3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4" name="Line">
                      <a:extLst>
                        <a:ext uri="{FF2B5EF4-FFF2-40B4-BE49-F238E27FC236}">
                          <a16:creationId xmlns:a16="http://schemas.microsoft.com/office/drawing/2014/main" id="{3E21CC98-5620-453D-A209-B8087DAADC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0" name="Group">
                    <a:extLst>
                      <a:ext uri="{FF2B5EF4-FFF2-40B4-BE49-F238E27FC236}">
                        <a16:creationId xmlns:a16="http://schemas.microsoft.com/office/drawing/2014/main" id="{B194BB9B-E870-46A4-A183-C2389BCF24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9776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13" name="Shape">
                      <a:extLst>
                        <a:ext uri="{FF2B5EF4-FFF2-40B4-BE49-F238E27FC236}">
                          <a16:creationId xmlns:a16="http://schemas.microsoft.com/office/drawing/2014/main" id="{F6A553F1-E035-4CAB-9DA6-8FB170F1FF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4" name="Line">
                      <a:extLst>
                        <a:ext uri="{FF2B5EF4-FFF2-40B4-BE49-F238E27FC236}">
                          <a16:creationId xmlns:a16="http://schemas.microsoft.com/office/drawing/2014/main" id="{5933CCE9-BC81-4120-AA96-667398C427E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1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5" name="Line">
                      <a:extLst>
                        <a:ext uri="{FF2B5EF4-FFF2-40B4-BE49-F238E27FC236}">
                          <a16:creationId xmlns:a16="http://schemas.microsoft.com/office/drawing/2014/main" id="{F076C4CE-BB48-43B1-BA7C-66363CEB90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6" name="Shape">
                      <a:extLst>
                        <a:ext uri="{FF2B5EF4-FFF2-40B4-BE49-F238E27FC236}">
                          <a16:creationId xmlns:a16="http://schemas.microsoft.com/office/drawing/2014/main" id="{391473C1-FA9A-447C-9C58-7715BBFCED9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7" name="Shape">
                      <a:extLst>
                        <a:ext uri="{FF2B5EF4-FFF2-40B4-BE49-F238E27FC236}">
                          <a16:creationId xmlns:a16="http://schemas.microsoft.com/office/drawing/2014/main" id="{2F6349E9-6702-49C8-B88F-39189CD1E06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8" name="Line">
                      <a:extLst>
                        <a:ext uri="{FF2B5EF4-FFF2-40B4-BE49-F238E27FC236}">
                          <a16:creationId xmlns:a16="http://schemas.microsoft.com/office/drawing/2014/main" id="{0512AC57-7B52-48F1-9ED7-AF51B98B524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9" name="Line">
                      <a:extLst>
                        <a:ext uri="{FF2B5EF4-FFF2-40B4-BE49-F238E27FC236}">
                          <a16:creationId xmlns:a16="http://schemas.microsoft.com/office/drawing/2014/main" id="{3B00B63E-70D0-4B8D-98AD-C90ADC7CA0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0" name="Line">
                      <a:extLst>
                        <a:ext uri="{FF2B5EF4-FFF2-40B4-BE49-F238E27FC236}">
                          <a16:creationId xmlns:a16="http://schemas.microsoft.com/office/drawing/2014/main" id="{332E9D24-8C2D-44FB-9055-D33B46B2D8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1" name="Line">
                      <a:extLst>
                        <a:ext uri="{FF2B5EF4-FFF2-40B4-BE49-F238E27FC236}">
                          <a16:creationId xmlns:a16="http://schemas.microsoft.com/office/drawing/2014/main" id="{D9449E72-1B08-4400-9270-6AC2BF5F28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2" name="Line">
                      <a:extLst>
                        <a:ext uri="{FF2B5EF4-FFF2-40B4-BE49-F238E27FC236}">
                          <a16:creationId xmlns:a16="http://schemas.microsoft.com/office/drawing/2014/main" id="{70BBC324-512C-47A4-9D9E-2F134F06EF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3" name="Line">
                      <a:extLst>
                        <a:ext uri="{FF2B5EF4-FFF2-40B4-BE49-F238E27FC236}">
                          <a16:creationId xmlns:a16="http://schemas.microsoft.com/office/drawing/2014/main" id="{747E2D86-E23B-4000-9664-AD37776F95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1" name="Group">
                    <a:extLst>
                      <a:ext uri="{FF2B5EF4-FFF2-40B4-BE49-F238E27FC236}">
                        <a16:creationId xmlns:a16="http://schemas.microsoft.com/office/drawing/2014/main" id="{A20FEC8D-173C-4C07-AA52-434109824956}"/>
                      </a:ext>
                    </a:extLst>
                  </p:cNvPr>
                  <p:cNvGrpSpPr/>
                  <p:nvPr/>
                </p:nvGrpSpPr>
                <p:grpSpPr>
                  <a:xfrm>
                    <a:off x="523676" y="355032"/>
                    <a:ext cx="390309" cy="147694"/>
                    <a:chOff x="0" y="0"/>
                    <a:chExt cx="390308" cy="147692"/>
                  </a:xfrm>
                </p:grpSpPr>
                <p:sp>
                  <p:nvSpPr>
                    <p:cNvPr id="602" name="Shape">
                      <a:extLst>
                        <a:ext uri="{FF2B5EF4-FFF2-40B4-BE49-F238E27FC236}">
                          <a16:creationId xmlns:a16="http://schemas.microsoft.com/office/drawing/2014/main" id="{F313D204-DB21-4BB6-B81C-5DF8F635EB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90308" cy="1476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3" name="Line">
                      <a:extLst>
                        <a:ext uri="{FF2B5EF4-FFF2-40B4-BE49-F238E27FC236}">
                          <a16:creationId xmlns:a16="http://schemas.microsoft.com/office/drawing/2014/main" id="{8FEC2BD2-8B4B-4EEB-BC65-CAD3FFCD4A3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136" y="61112"/>
                      <a:ext cx="17433" cy="41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4" name="Line">
                      <a:extLst>
                        <a:ext uri="{FF2B5EF4-FFF2-40B4-BE49-F238E27FC236}">
                          <a16:creationId xmlns:a16="http://schemas.microsoft.com/office/drawing/2014/main" id="{70FE15A4-FDDA-4664-9D2B-6898EBBBE30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7549" y="61289"/>
                      <a:ext cx="16697" cy="47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5" name="Shape">
                      <a:extLst>
                        <a:ext uri="{FF2B5EF4-FFF2-40B4-BE49-F238E27FC236}">
                          <a16:creationId xmlns:a16="http://schemas.microsoft.com/office/drawing/2014/main" id="{923BA104-34D2-4B69-805C-34857094E6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3163" y="62465"/>
                      <a:ext cx="9742" cy="987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6" name="Shape">
                      <a:extLst>
                        <a:ext uri="{FF2B5EF4-FFF2-40B4-BE49-F238E27FC236}">
                          <a16:creationId xmlns:a16="http://schemas.microsoft.com/office/drawing/2014/main" id="{70E6A458-8F90-4028-87A7-FBB56E7EB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5328" y="64659"/>
                      <a:ext cx="5413" cy="548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7" name="Line">
                      <a:extLst>
                        <a:ext uri="{FF2B5EF4-FFF2-40B4-BE49-F238E27FC236}">
                          <a16:creationId xmlns:a16="http://schemas.microsoft.com/office/drawing/2014/main" id="{DDE8CD73-B903-44F5-A955-908C4D27814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61273" y="89748"/>
                      <a:ext cx="44440" cy="233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8" name="Line">
                      <a:extLst>
                        <a:ext uri="{FF2B5EF4-FFF2-40B4-BE49-F238E27FC236}">
                          <a16:creationId xmlns:a16="http://schemas.microsoft.com/office/drawing/2014/main" id="{131289B2-C171-4274-A984-9D65EF7071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097" y="56758"/>
                      <a:ext cx="28980" cy="3226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9" name="Line">
                      <a:extLst>
                        <a:ext uri="{FF2B5EF4-FFF2-40B4-BE49-F238E27FC236}">
                          <a16:creationId xmlns:a16="http://schemas.microsoft.com/office/drawing/2014/main" id="{C42003E8-74CB-4204-A69B-847FBF90061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70376" y="33958"/>
                      <a:ext cx="55178" cy="52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0" name="Line">
                      <a:extLst>
                        <a:ext uri="{FF2B5EF4-FFF2-40B4-BE49-F238E27FC236}">
                          <a16:creationId xmlns:a16="http://schemas.microsoft.com/office/drawing/2014/main" id="{27482AE9-30D6-4516-9019-91B0778628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921" y="91142"/>
                      <a:ext cx="52421" cy="197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1" name="Line">
                      <a:extLst>
                        <a:ext uri="{FF2B5EF4-FFF2-40B4-BE49-F238E27FC236}">
                          <a16:creationId xmlns:a16="http://schemas.microsoft.com/office/drawing/2014/main" id="{27212EA6-72A0-4FB2-BB51-572DD0618AD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394" y="68231"/>
                      <a:ext cx="276520" cy="73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2" name="Line">
                      <a:extLst>
                        <a:ext uri="{FF2B5EF4-FFF2-40B4-BE49-F238E27FC236}">
                          <a16:creationId xmlns:a16="http://schemas.microsoft.com/office/drawing/2014/main" id="{72831339-E12D-4E0F-B73F-CE2A5C6627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3149" y="80116"/>
                      <a:ext cx="20384" cy="33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</p:grpSp>
            <p:grpSp>
              <p:nvGrpSpPr>
                <p:cNvPr id="512" name="Group">
                  <a:extLst>
                    <a:ext uri="{FF2B5EF4-FFF2-40B4-BE49-F238E27FC236}">
                      <a16:creationId xmlns:a16="http://schemas.microsoft.com/office/drawing/2014/main" id="{C247062B-3FD6-4BDB-9038-AA9EFD4C8D70}"/>
                    </a:ext>
                  </a:extLst>
                </p:cNvPr>
                <p:cNvGrpSpPr/>
                <p:nvPr/>
              </p:nvGrpSpPr>
              <p:grpSpPr>
                <a:xfrm>
                  <a:off x="3701" y="0"/>
                  <a:ext cx="2368270" cy="911933"/>
                  <a:chOff x="3702" y="0"/>
                  <a:chExt cx="2368268" cy="911933"/>
                </a:xfrm>
              </p:grpSpPr>
              <p:sp>
                <p:nvSpPr>
                  <p:cNvPr id="513" name="Line">
                    <a:extLst>
                      <a:ext uri="{FF2B5EF4-FFF2-40B4-BE49-F238E27FC236}">
                        <a16:creationId xmlns:a16="http://schemas.microsoft.com/office/drawing/2014/main" id="{89C2607D-7235-4289-AA25-F356322F892E}"/>
                      </a:ext>
                    </a:extLst>
                  </p:cNvPr>
                  <p:cNvSpPr/>
                  <p:nvPr/>
                </p:nvSpPr>
                <p:spPr>
                  <a:xfrm>
                    <a:off x="103700" y="0"/>
                    <a:ext cx="2268270" cy="1431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4" name="Line">
                    <a:extLst>
                      <a:ext uri="{FF2B5EF4-FFF2-40B4-BE49-F238E27FC236}">
                        <a16:creationId xmlns:a16="http://schemas.microsoft.com/office/drawing/2014/main" id="{BF9F59A8-27D0-47F9-99F5-28DD3044A0B3}"/>
                      </a:ext>
                    </a:extLst>
                  </p:cNvPr>
                  <p:cNvSpPr/>
                  <p:nvPr/>
                </p:nvSpPr>
                <p:spPr>
                  <a:xfrm rot="21360000">
                    <a:off x="3702" y="687561"/>
                    <a:ext cx="2294472" cy="186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5" name="Line">
                    <a:extLst>
                      <a:ext uri="{FF2B5EF4-FFF2-40B4-BE49-F238E27FC236}">
                        <a16:creationId xmlns:a16="http://schemas.microsoft.com/office/drawing/2014/main" id="{DF11C57A-D1A9-4463-8FC8-D358812D758A}"/>
                      </a:ext>
                    </a:extLst>
                  </p:cNvPr>
                  <p:cNvSpPr/>
                  <p:nvPr/>
                </p:nvSpPr>
                <p:spPr>
                  <a:xfrm flipV="1">
                    <a:off x="75167" y="106589"/>
                    <a:ext cx="110104" cy="1258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6" name="Line">
                    <a:extLst>
                      <a:ext uri="{FF2B5EF4-FFF2-40B4-BE49-F238E27FC236}">
                        <a16:creationId xmlns:a16="http://schemas.microsoft.com/office/drawing/2014/main" id="{E680BF9D-EA4E-441D-B873-3F0D1822DAF4}"/>
                      </a:ext>
                    </a:extLst>
                  </p:cNvPr>
                  <p:cNvSpPr/>
                  <p:nvPr/>
                </p:nvSpPr>
                <p:spPr>
                  <a:xfrm flipV="1">
                    <a:off x="68935" y="109830"/>
                    <a:ext cx="163885" cy="188676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7" name="Line">
                    <a:extLst>
                      <a:ext uri="{FF2B5EF4-FFF2-40B4-BE49-F238E27FC236}">
                        <a16:creationId xmlns:a16="http://schemas.microsoft.com/office/drawing/2014/main" id="{EDA7D545-4FCE-406C-A347-CE72C3AFDF0C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7" y="109882"/>
                    <a:ext cx="254731" cy="28778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8" name="Line">
                    <a:extLst>
                      <a:ext uri="{FF2B5EF4-FFF2-40B4-BE49-F238E27FC236}">
                        <a16:creationId xmlns:a16="http://schemas.microsoft.com/office/drawing/2014/main" id="{076C2041-979A-416D-B519-C8669B5BB6B3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6" y="122242"/>
                    <a:ext cx="300217" cy="35806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9" name="Line">
                    <a:extLst>
                      <a:ext uri="{FF2B5EF4-FFF2-40B4-BE49-F238E27FC236}">
                        <a16:creationId xmlns:a16="http://schemas.microsoft.com/office/drawing/2014/main" id="{F3BD5ED3-717D-46F9-A48F-3B64C63CC46F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2096"/>
                    <a:ext cx="391117" cy="44896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0" name="Line">
                    <a:extLst>
                      <a:ext uri="{FF2B5EF4-FFF2-40B4-BE49-F238E27FC236}">
                        <a16:creationId xmlns:a16="http://schemas.microsoft.com/office/drawing/2014/main" id="{DA0A88CE-24EB-4FA2-AD4E-3E78CEE61CD5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6228"/>
                    <a:ext cx="448962" cy="5233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1" name="Line">
                    <a:extLst>
                      <a:ext uri="{FF2B5EF4-FFF2-40B4-BE49-F238E27FC236}">
                        <a16:creationId xmlns:a16="http://schemas.microsoft.com/office/drawing/2014/main" id="{1D3CAD45-D22D-4878-B2AF-5775AA7A8952}"/>
                      </a:ext>
                    </a:extLst>
                  </p:cNvPr>
                  <p:cNvSpPr/>
                  <p:nvPr/>
                </p:nvSpPr>
                <p:spPr>
                  <a:xfrm flipV="1">
                    <a:off x="31749" y="120328"/>
                    <a:ext cx="523334" cy="6076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2" name="Line">
                    <a:extLst>
                      <a:ext uri="{FF2B5EF4-FFF2-40B4-BE49-F238E27FC236}">
                        <a16:creationId xmlns:a16="http://schemas.microsoft.com/office/drawing/2014/main" id="{20033BC5-837E-4286-90C0-166D2DBFD964}"/>
                      </a:ext>
                    </a:extLst>
                  </p:cNvPr>
                  <p:cNvSpPr/>
                  <p:nvPr/>
                </p:nvSpPr>
                <p:spPr>
                  <a:xfrm flipV="1">
                    <a:off x="15222" y="122732"/>
                    <a:ext cx="613473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3" name="Line">
                    <a:extLst>
                      <a:ext uri="{FF2B5EF4-FFF2-40B4-BE49-F238E27FC236}">
                        <a16:creationId xmlns:a16="http://schemas.microsoft.com/office/drawing/2014/main" id="{3D5199B7-3863-4EB9-8E11-326EFB21F4B7}"/>
                      </a:ext>
                    </a:extLst>
                  </p:cNvPr>
                  <p:cNvSpPr/>
                  <p:nvPr/>
                </p:nvSpPr>
                <p:spPr>
                  <a:xfrm flipV="1">
                    <a:off x="35881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4" name="Line">
                    <a:extLst>
                      <a:ext uri="{FF2B5EF4-FFF2-40B4-BE49-F238E27FC236}">
                        <a16:creationId xmlns:a16="http://schemas.microsoft.com/office/drawing/2014/main" id="{FDB111A9-24B3-4D6C-946B-CF210E0D8160}"/>
                      </a:ext>
                    </a:extLst>
                  </p:cNvPr>
                  <p:cNvSpPr/>
                  <p:nvPr/>
                </p:nvSpPr>
                <p:spPr>
                  <a:xfrm flipV="1">
                    <a:off x="106122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5" name="Line">
                    <a:extLst>
                      <a:ext uri="{FF2B5EF4-FFF2-40B4-BE49-F238E27FC236}">
                        <a16:creationId xmlns:a16="http://schemas.microsoft.com/office/drawing/2014/main" id="{1B152ECD-83DE-4D35-BEE4-1C9CD4AB30EF}"/>
                      </a:ext>
                    </a:extLst>
                  </p:cNvPr>
                  <p:cNvSpPr/>
                  <p:nvPr/>
                </p:nvSpPr>
                <p:spPr>
                  <a:xfrm flipV="1">
                    <a:off x="184625" y="130996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6" name="Line">
                    <a:extLst>
                      <a:ext uri="{FF2B5EF4-FFF2-40B4-BE49-F238E27FC236}">
                        <a16:creationId xmlns:a16="http://schemas.microsoft.com/office/drawing/2014/main" id="{FEE66C81-2DF9-480E-9DC5-4C7FDCD3F131}"/>
                      </a:ext>
                    </a:extLst>
                  </p:cNvPr>
                  <p:cNvSpPr/>
                  <p:nvPr/>
                </p:nvSpPr>
                <p:spPr>
                  <a:xfrm flipV="1">
                    <a:off x="267261" y="147523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7" name="Line">
                    <a:extLst>
                      <a:ext uri="{FF2B5EF4-FFF2-40B4-BE49-F238E27FC236}">
                        <a16:creationId xmlns:a16="http://schemas.microsoft.com/office/drawing/2014/main" id="{465DFF80-6153-447D-B2F9-C358BBEF68CB}"/>
                      </a:ext>
                    </a:extLst>
                  </p:cNvPr>
                  <p:cNvSpPr/>
                  <p:nvPr/>
                </p:nvSpPr>
                <p:spPr>
                  <a:xfrm flipV="1">
                    <a:off x="337502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8" name="Line">
                    <a:extLst>
                      <a:ext uri="{FF2B5EF4-FFF2-40B4-BE49-F238E27FC236}">
                        <a16:creationId xmlns:a16="http://schemas.microsoft.com/office/drawing/2014/main" id="{23116C02-38BC-4720-990C-855F4E0AFBC0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0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9" name="Line">
                    <a:extLst>
                      <a:ext uri="{FF2B5EF4-FFF2-40B4-BE49-F238E27FC236}">
                        <a16:creationId xmlns:a16="http://schemas.microsoft.com/office/drawing/2014/main" id="{EC5A0863-33B8-415A-91A3-3BFB55753B79}"/>
                      </a:ext>
                    </a:extLst>
                  </p:cNvPr>
                  <p:cNvSpPr/>
                  <p:nvPr/>
                </p:nvSpPr>
                <p:spPr>
                  <a:xfrm flipV="1">
                    <a:off x="506906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0" name="Line">
                    <a:extLst>
                      <a:ext uri="{FF2B5EF4-FFF2-40B4-BE49-F238E27FC236}">
                        <a16:creationId xmlns:a16="http://schemas.microsoft.com/office/drawing/2014/main" id="{DEF239E4-6320-4983-B3F7-31A07F5222CF}"/>
                      </a:ext>
                    </a:extLst>
                  </p:cNvPr>
                  <p:cNvSpPr/>
                  <p:nvPr/>
                </p:nvSpPr>
                <p:spPr>
                  <a:xfrm flipV="1">
                    <a:off x="568883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1" name="Line">
                    <a:extLst>
                      <a:ext uri="{FF2B5EF4-FFF2-40B4-BE49-F238E27FC236}">
                        <a16:creationId xmlns:a16="http://schemas.microsoft.com/office/drawing/2014/main" id="{32C98126-CB67-4C1B-9A36-8991D7819E4B}"/>
                      </a:ext>
                    </a:extLst>
                  </p:cNvPr>
                  <p:cNvSpPr/>
                  <p:nvPr/>
                </p:nvSpPr>
                <p:spPr>
                  <a:xfrm flipV="1">
                    <a:off x="64738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2" name="Line">
                    <a:extLst>
                      <a:ext uri="{FF2B5EF4-FFF2-40B4-BE49-F238E27FC236}">
                        <a16:creationId xmlns:a16="http://schemas.microsoft.com/office/drawing/2014/main" id="{035C292A-9E65-4371-988F-CF66AABEB92B}"/>
                      </a:ext>
                    </a:extLst>
                  </p:cNvPr>
                  <p:cNvSpPr/>
                  <p:nvPr/>
                </p:nvSpPr>
                <p:spPr>
                  <a:xfrm flipV="1">
                    <a:off x="732583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3" name="Line">
                    <a:extLst>
                      <a:ext uri="{FF2B5EF4-FFF2-40B4-BE49-F238E27FC236}">
                        <a16:creationId xmlns:a16="http://schemas.microsoft.com/office/drawing/2014/main" id="{CF409AA8-512C-4C51-8DFA-4D8C7DC09742}"/>
                      </a:ext>
                    </a:extLst>
                  </p:cNvPr>
                  <p:cNvSpPr/>
                  <p:nvPr/>
                </p:nvSpPr>
                <p:spPr>
                  <a:xfrm flipV="1">
                    <a:off x="802824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4" name="Line">
                    <a:extLst>
                      <a:ext uri="{FF2B5EF4-FFF2-40B4-BE49-F238E27FC236}">
                        <a16:creationId xmlns:a16="http://schemas.microsoft.com/office/drawing/2014/main" id="{9CACB55D-241A-4780-B2B6-8F3E7978EC65}"/>
                      </a:ext>
                    </a:extLst>
                  </p:cNvPr>
                  <p:cNvSpPr/>
                  <p:nvPr/>
                </p:nvSpPr>
                <p:spPr>
                  <a:xfrm flipV="1">
                    <a:off x="881328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5" name="Line">
                    <a:extLst>
                      <a:ext uri="{FF2B5EF4-FFF2-40B4-BE49-F238E27FC236}">
                        <a16:creationId xmlns:a16="http://schemas.microsoft.com/office/drawing/2014/main" id="{B0170DC9-F5C9-408A-81D8-3042473D895A}"/>
                      </a:ext>
                    </a:extLst>
                  </p:cNvPr>
                  <p:cNvSpPr/>
                  <p:nvPr/>
                </p:nvSpPr>
                <p:spPr>
                  <a:xfrm flipV="1">
                    <a:off x="979255" y="11033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6" name="Line">
                    <a:extLst>
                      <a:ext uri="{FF2B5EF4-FFF2-40B4-BE49-F238E27FC236}">
                        <a16:creationId xmlns:a16="http://schemas.microsoft.com/office/drawing/2014/main" id="{EB759E74-D7F6-4071-83F4-FDE7582FB2E9}"/>
                      </a:ext>
                    </a:extLst>
                  </p:cNvPr>
                  <p:cNvSpPr/>
                  <p:nvPr/>
                </p:nvSpPr>
                <p:spPr>
                  <a:xfrm flipV="1">
                    <a:off x="1066023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7" name="Line">
                    <a:extLst>
                      <a:ext uri="{FF2B5EF4-FFF2-40B4-BE49-F238E27FC236}">
                        <a16:creationId xmlns:a16="http://schemas.microsoft.com/office/drawing/2014/main" id="{985FF009-1C0B-4867-BD5B-F45B3F8809E3}"/>
                      </a:ext>
                    </a:extLst>
                  </p:cNvPr>
                  <p:cNvSpPr/>
                  <p:nvPr/>
                </p:nvSpPr>
                <p:spPr>
                  <a:xfrm flipV="1">
                    <a:off x="1144527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8" name="Line">
                    <a:extLst>
                      <a:ext uri="{FF2B5EF4-FFF2-40B4-BE49-F238E27FC236}">
                        <a16:creationId xmlns:a16="http://schemas.microsoft.com/office/drawing/2014/main" id="{E994EC07-C037-4913-81B0-7466B2B0B389}"/>
                      </a:ext>
                    </a:extLst>
                  </p:cNvPr>
                  <p:cNvSpPr/>
                  <p:nvPr/>
                </p:nvSpPr>
                <p:spPr>
                  <a:xfrm flipV="1">
                    <a:off x="1245720" y="84343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9" name="Line">
                    <a:extLst>
                      <a:ext uri="{FF2B5EF4-FFF2-40B4-BE49-F238E27FC236}">
                        <a16:creationId xmlns:a16="http://schemas.microsoft.com/office/drawing/2014/main" id="{0D51ECB9-D806-4834-8001-33CBF2B5ED13}"/>
                      </a:ext>
                    </a:extLst>
                  </p:cNvPr>
                  <p:cNvSpPr/>
                  <p:nvPr/>
                </p:nvSpPr>
                <p:spPr>
                  <a:xfrm flipV="1">
                    <a:off x="1332487" y="76080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0" name="Line">
                    <a:extLst>
                      <a:ext uri="{FF2B5EF4-FFF2-40B4-BE49-F238E27FC236}">
                        <a16:creationId xmlns:a16="http://schemas.microsoft.com/office/drawing/2014/main" id="{DDAFD56B-398D-4844-B5E8-AB61BC101029}"/>
                      </a:ext>
                    </a:extLst>
                  </p:cNvPr>
                  <p:cNvSpPr/>
                  <p:nvPr/>
                </p:nvSpPr>
                <p:spPr>
                  <a:xfrm flipV="1">
                    <a:off x="1419255" y="6781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1" name="Line">
                    <a:extLst>
                      <a:ext uri="{FF2B5EF4-FFF2-40B4-BE49-F238E27FC236}">
                        <a16:creationId xmlns:a16="http://schemas.microsoft.com/office/drawing/2014/main" id="{95165272-58BD-4A03-B0F5-D81977D5DA5D}"/>
                      </a:ext>
                    </a:extLst>
                  </p:cNvPr>
                  <p:cNvSpPr/>
                  <p:nvPr/>
                </p:nvSpPr>
                <p:spPr>
                  <a:xfrm flipV="1">
                    <a:off x="1504913" y="5128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2" name="Line">
                    <a:extLst>
                      <a:ext uri="{FF2B5EF4-FFF2-40B4-BE49-F238E27FC236}">
                        <a16:creationId xmlns:a16="http://schemas.microsoft.com/office/drawing/2014/main" id="{102ED93C-C1AD-4142-91D0-D251868C3049}"/>
                      </a:ext>
                    </a:extLst>
                  </p:cNvPr>
                  <p:cNvSpPr/>
                  <p:nvPr/>
                </p:nvSpPr>
                <p:spPr>
                  <a:xfrm flipV="1">
                    <a:off x="1599944" y="34762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3" name="Line">
                    <a:extLst>
                      <a:ext uri="{FF2B5EF4-FFF2-40B4-BE49-F238E27FC236}">
                        <a16:creationId xmlns:a16="http://schemas.microsoft.com/office/drawing/2014/main" id="{F736D0C1-8075-4B9C-B748-2F384AF93386}"/>
                      </a:ext>
                    </a:extLst>
                  </p:cNvPr>
                  <p:cNvSpPr/>
                  <p:nvPr/>
                </p:nvSpPr>
                <p:spPr>
                  <a:xfrm flipV="1">
                    <a:off x="1694976" y="18235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4" name="Line">
                    <a:extLst>
                      <a:ext uri="{FF2B5EF4-FFF2-40B4-BE49-F238E27FC236}">
                        <a16:creationId xmlns:a16="http://schemas.microsoft.com/office/drawing/2014/main" id="{9BB725F0-822D-4C12-94D3-EB58E7765B26}"/>
                      </a:ext>
                    </a:extLst>
                  </p:cNvPr>
                  <p:cNvSpPr/>
                  <p:nvPr/>
                </p:nvSpPr>
                <p:spPr>
                  <a:xfrm flipV="1">
                    <a:off x="1790006" y="103415"/>
                    <a:ext cx="569610" cy="66051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5" name="Line">
                    <a:extLst>
                      <a:ext uri="{FF2B5EF4-FFF2-40B4-BE49-F238E27FC236}">
                        <a16:creationId xmlns:a16="http://schemas.microsoft.com/office/drawing/2014/main" id="{79FE60B7-3DE5-40A9-B025-A881B4AF752F}"/>
                      </a:ext>
                    </a:extLst>
                  </p:cNvPr>
                  <p:cNvSpPr/>
                  <p:nvPr/>
                </p:nvSpPr>
                <p:spPr>
                  <a:xfrm flipV="1">
                    <a:off x="1887938" y="217833"/>
                    <a:ext cx="453920" cy="52002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6" name="Line">
                    <a:extLst>
                      <a:ext uri="{FF2B5EF4-FFF2-40B4-BE49-F238E27FC236}">
                        <a16:creationId xmlns:a16="http://schemas.microsoft.com/office/drawing/2014/main" id="{78620592-FA1B-42AC-8FFF-7B83924EF245}"/>
                      </a:ext>
                    </a:extLst>
                  </p:cNvPr>
                  <p:cNvSpPr/>
                  <p:nvPr/>
                </p:nvSpPr>
                <p:spPr>
                  <a:xfrm flipV="1">
                    <a:off x="1994580" y="315269"/>
                    <a:ext cx="344089" cy="39367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7" name="Line">
                    <a:extLst>
                      <a:ext uri="{FF2B5EF4-FFF2-40B4-BE49-F238E27FC236}">
                        <a16:creationId xmlns:a16="http://schemas.microsoft.com/office/drawing/2014/main" id="{92A98038-0CAD-4A59-8005-145089E8BD89}"/>
                      </a:ext>
                    </a:extLst>
                  </p:cNvPr>
                  <p:cNvSpPr/>
                  <p:nvPr/>
                </p:nvSpPr>
                <p:spPr>
                  <a:xfrm flipV="1">
                    <a:off x="2084244" y="432502"/>
                    <a:ext cx="228399" cy="2531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8" name="Line">
                    <a:extLst>
                      <a:ext uri="{FF2B5EF4-FFF2-40B4-BE49-F238E27FC236}">
                        <a16:creationId xmlns:a16="http://schemas.microsoft.com/office/drawing/2014/main" id="{735B1B88-6EC5-434E-91B5-C6049AAE9AF1}"/>
                      </a:ext>
                    </a:extLst>
                  </p:cNvPr>
                  <p:cNvSpPr/>
                  <p:nvPr/>
                </p:nvSpPr>
                <p:spPr>
                  <a:xfrm flipV="1">
                    <a:off x="2177923" y="509463"/>
                    <a:ext cx="129236" cy="1374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9" name="Line">
                    <a:extLst>
                      <a:ext uri="{FF2B5EF4-FFF2-40B4-BE49-F238E27FC236}">
                        <a16:creationId xmlns:a16="http://schemas.microsoft.com/office/drawing/2014/main" id="{31B8F929-7956-4048-A7C5-748998FAC556}"/>
                      </a:ext>
                    </a:extLst>
                  </p:cNvPr>
                  <p:cNvSpPr/>
                  <p:nvPr/>
                </p:nvSpPr>
                <p:spPr>
                  <a:xfrm flipV="1">
                    <a:off x="2252756" y="583835"/>
                    <a:ext cx="38336" cy="3833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0" name="Line">
                    <a:extLst>
                      <a:ext uri="{FF2B5EF4-FFF2-40B4-BE49-F238E27FC236}">
                        <a16:creationId xmlns:a16="http://schemas.microsoft.com/office/drawing/2014/main" id="{14FDBB5D-A3FF-43D0-B73E-45F86DFB9B5E}"/>
                      </a:ext>
                    </a:extLst>
                  </p:cNvPr>
                  <p:cNvSpPr/>
                  <p:nvPr/>
                </p:nvSpPr>
                <p:spPr>
                  <a:xfrm flipV="1">
                    <a:off x="97539" y="100873"/>
                    <a:ext cx="48833" cy="488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1" name="Line">
                    <a:extLst>
                      <a:ext uri="{FF2B5EF4-FFF2-40B4-BE49-F238E27FC236}">
                        <a16:creationId xmlns:a16="http://schemas.microsoft.com/office/drawing/2014/main" id="{7119B318-E582-44A4-8CA2-1C147CF0D4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5792" y="97941"/>
                    <a:ext cx="696108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2" name="Line">
                    <a:extLst>
                      <a:ext uri="{FF2B5EF4-FFF2-40B4-BE49-F238E27FC236}">
                        <a16:creationId xmlns:a16="http://schemas.microsoft.com/office/drawing/2014/main" id="{112423E0-F983-4C40-98CE-EF6C81F04B6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501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3" name="Line">
                    <a:extLst>
                      <a:ext uri="{FF2B5EF4-FFF2-40B4-BE49-F238E27FC236}">
                        <a16:creationId xmlns:a16="http://schemas.microsoft.com/office/drawing/2014/main" id="{0CC373E6-B947-4BBF-9D94-5AEE9FF9BA6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96184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4" name="Line">
                    <a:extLst>
                      <a:ext uri="{FF2B5EF4-FFF2-40B4-BE49-F238E27FC236}">
                        <a16:creationId xmlns:a16="http://schemas.microsoft.com/office/drawing/2014/main" id="{1CFC34D2-9E11-4CB6-A81A-DE7B213AF3C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78820" y="110343"/>
                    <a:ext cx="671318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5" name="Line">
                    <a:extLst>
                      <a:ext uri="{FF2B5EF4-FFF2-40B4-BE49-F238E27FC236}">
                        <a16:creationId xmlns:a16="http://schemas.microsoft.com/office/drawing/2014/main" id="{ABF12D91-951C-46A2-8DD8-3C3DB606E33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1456" y="118607"/>
                    <a:ext cx="654790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6" name="Line">
                    <a:extLst>
                      <a:ext uri="{FF2B5EF4-FFF2-40B4-BE49-F238E27FC236}">
                        <a16:creationId xmlns:a16="http://schemas.microsoft.com/office/drawing/2014/main" id="{B83A4952-3171-41A6-8499-27DCF40DEB4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44092" y="135134"/>
                    <a:ext cx="630000" cy="7208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7" name="Line">
                    <a:extLst>
                      <a:ext uri="{FF2B5EF4-FFF2-40B4-BE49-F238E27FC236}">
                        <a16:creationId xmlns:a16="http://schemas.microsoft.com/office/drawing/2014/main" id="{85BAB9CB-4897-4C70-A835-05B996E5345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35163" y="139265"/>
                    <a:ext cx="610746" cy="70717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8" name="Line">
                    <a:extLst>
                      <a:ext uri="{FF2B5EF4-FFF2-40B4-BE49-F238E27FC236}">
                        <a16:creationId xmlns:a16="http://schemas.microsoft.com/office/drawing/2014/main" id="{85C72E7D-13CC-4805-86E1-F709694198B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08873" y="143404"/>
                    <a:ext cx="611409" cy="7030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9" name="Line">
                    <a:extLst>
                      <a:ext uri="{FF2B5EF4-FFF2-40B4-BE49-F238E27FC236}">
                        <a16:creationId xmlns:a16="http://schemas.microsoft.com/office/drawing/2014/main" id="{BDAA8AC8-1606-4D73-B921-F81B46D0218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85556" y="143404"/>
                    <a:ext cx="617361" cy="70303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0" name="Line">
                    <a:extLst>
                      <a:ext uri="{FF2B5EF4-FFF2-40B4-BE49-F238E27FC236}">
                        <a16:creationId xmlns:a16="http://schemas.microsoft.com/office/drawing/2014/main" id="{F04AEB49-11C7-4D55-A885-C34082E644B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68192" y="151667"/>
                    <a:ext cx="592571" cy="6782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1" name="Line">
                    <a:extLst>
                      <a:ext uri="{FF2B5EF4-FFF2-40B4-BE49-F238E27FC236}">
                        <a16:creationId xmlns:a16="http://schemas.microsoft.com/office/drawing/2014/main" id="{5FF47544-C8AC-4505-8C88-424339EAC6C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42564" y="151667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2" name="Line">
                    <a:extLst>
                      <a:ext uri="{FF2B5EF4-FFF2-40B4-BE49-F238E27FC236}">
                        <a16:creationId xmlns:a16="http://schemas.microsoft.com/office/drawing/2014/main" id="{6413F5AE-CC9D-439F-8673-938490C22D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8673" y="143404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3" name="Line">
                    <a:extLst>
                      <a:ext uri="{FF2B5EF4-FFF2-40B4-BE49-F238E27FC236}">
                        <a16:creationId xmlns:a16="http://schemas.microsoft.com/office/drawing/2014/main" id="{420A70E2-2A40-4BC5-8B77-C2F906FBE30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03208" y="144065"/>
                    <a:ext cx="553564" cy="64519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4" name="Line">
                    <a:extLst>
                      <a:ext uri="{FF2B5EF4-FFF2-40B4-BE49-F238E27FC236}">
                        <a16:creationId xmlns:a16="http://schemas.microsoft.com/office/drawing/2014/main" id="{EA711D20-A818-4899-83C3-7E197BDD71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79891" y="144064"/>
                    <a:ext cx="551253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5" name="Line">
                    <a:extLst>
                      <a:ext uri="{FF2B5EF4-FFF2-40B4-BE49-F238E27FC236}">
                        <a16:creationId xmlns:a16="http://schemas.microsoft.com/office/drawing/2014/main" id="{B40772E7-305A-4BA5-B22D-8061BBDD455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262526" y="152328"/>
                    <a:ext cx="534726" cy="6121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6" name="Line">
                    <a:extLst>
                      <a:ext uri="{FF2B5EF4-FFF2-40B4-BE49-F238E27FC236}">
                        <a16:creationId xmlns:a16="http://schemas.microsoft.com/office/drawing/2014/main" id="{6882A923-52CA-413D-B47A-C3CE52CD586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36899" y="152328"/>
                    <a:ext cx="518199" cy="60387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7" name="Line">
                    <a:extLst>
                      <a:ext uri="{FF2B5EF4-FFF2-40B4-BE49-F238E27FC236}">
                        <a16:creationId xmlns:a16="http://schemas.microsoft.com/office/drawing/2014/main" id="{290054AF-852E-4437-BC14-C05D0C5D8D6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03008" y="144065"/>
                    <a:ext cx="518199" cy="59561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8" name="Line">
                    <a:extLst>
                      <a:ext uri="{FF2B5EF4-FFF2-40B4-BE49-F238E27FC236}">
                        <a16:creationId xmlns:a16="http://schemas.microsoft.com/office/drawing/2014/main" id="{66219A87-58D4-4849-8944-3AF30A15FBA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5022" y="390694"/>
                    <a:ext cx="443827" cy="5212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9" name="Line">
                    <a:extLst>
                      <a:ext uri="{FF2B5EF4-FFF2-40B4-BE49-F238E27FC236}">
                        <a16:creationId xmlns:a16="http://schemas.microsoft.com/office/drawing/2014/main" id="{DF10CE2C-2092-4247-922D-C4836757CB3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2265" y="315262"/>
                    <a:ext cx="501672" cy="5873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0" name="Line">
                    <a:extLst>
                      <a:ext uri="{FF2B5EF4-FFF2-40B4-BE49-F238E27FC236}">
                        <a16:creationId xmlns:a16="http://schemas.microsoft.com/office/drawing/2014/main" id="{38C80A17-090A-4FC6-9AF8-31E2CDE9D3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7060" y="261291"/>
                    <a:ext cx="559517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1" name="Line">
                    <a:extLst>
                      <a:ext uri="{FF2B5EF4-FFF2-40B4-BE49-F238E27FC236}">
                        <a16:creationId xmlns:a16="http://schemas.microsoft.com/office/drawing/2014/main" id="{186ECB76-3368-4044-8F1D-7F27861BA00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2103" y="192973"/>
                    <a:ext cx="630000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2" name="Line">
                    <a:extLst>
                      <a:ext uri="{FF2B5EF4-FFF2-40B4-BE49-F238E27FC236}">
                        <a16:creationId xmlns:a16="http://schemas.microsoft.com/office/drawing/2014/main" id="{89023ED1-D486-4C77-BBB9-84DFF9B4089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367" y="118600"/>
                    <a:ext cx="687845" cy="77874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3" name="Line">
                    <a:extLst>
                      <a:ext uri="{FF2B5EF4-FFF2-40B4-BE49-F238E27FC236}">
                        <a16:creationId xmlns:a16="http://schemas.microsoft.com/office/drawing/2014/main" id="{47EF5611-B773-4F7A-8E0F-4EFE18DE682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8577" y="474428"/>
                    <a:ext cx="359729" cy="4275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4" name="Line">
                    <a:extLst>
                      <a:ext uri="{FF2B5EF4-FFF2-40B4-BE49-F238E27FC236}">
                        <a16:creationId xmlns:a16="http://schemas.microsoft.com/office/drawing/2014/main" id="{821ABC24-1D6D-4A60-8E0D-ECFB1F483E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6336" y="541946"/>
                    <a:ext cx="291662" cy="3539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5" name="Line">
                    <a:extLst>
                      <a:ext uri="{FF2B5EF4-FFF2-40B4-BE49-F238E27FC236}">
                        <a16:creationId xmlns:a16="http://schemas.microsoft.com/office/drawing/2014/main" id="{45E5C841-EBA9-418A-B663-702580E21E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2418" y="642040"/>
                    <a:ext cx="199897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6" name="Line">
                    <a:extLst>
                      <a:ext uri="{FF2B5EF4-FFF2-40B4-BE49-F238E27FC236}">
                        <a16:creationId xmlns:a16="http://schemas.microsoft.com/office/drawing/2014/main" id="{902C11B8-5798-4D3B-9C6E-C1409C0A5E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4876" y="724675"/>
                    <a:ext cx="125524" cy="16122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7" name="Line">
                    <a:extLst>
                      <a:ext uri="{FF2B5EF4-FFF2-40B4-BE49-F238E27FC236}">
                        <a16:creationId xmlns:a16="http://schemas.microsoft.com/office/drawing/2014/main" id="{65A6FDC9-3717-4250-ACCA-2756B87C403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4539" y="795847"/>
                    <a:ext cx="67679" cy="868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8" name="Line">
                    <a:extLst>
                      <a:ext uri="{FF2B5EF4-FFF2-40B4-BE49-F238E27FC236}">
                        <a16:creationId xmlns:a16="http://schemas.microsoft.com/office/drawing/2014/main" id="{F9F1450D-0086-4F6B-85EB-DCB37ED18F9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76838" y="134595"/>
                    <a:ext cx="493407" cy="57908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9" name="Line">
                    <a:extLst>
                      <a:ext uri="{FF2B5EF4-FFF2-40B4-BE49-F238E27FC236}">
                        <a16:creationId xmlns:a16="http://schemas.microsoft.com/office/drawing/2014/main" id="{F267F7B6-DC46-449E-A9B5-D520726FC8A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42947" y="126332"/>
                    <a:ext cx="493408" cy="5708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0" name="Line">
                    <a:extLst>
                      <a:ext uri="{FF2B5EF4-FFF2-40B4-BE49-F238E27FC236}">
                        <a16:creationId xmlns:a16="http://schemas.microsoft.com/office/drawing/2014/main" id="{C14397DF-073A-4375-8657-7B72777085E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26125" y="127537"/>
                    <a:ext cx="468617" cy="54603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1" name="Line">
                    <a:extLst>
                      <a:ext uri="{FF2B5EF4-FFF2-40B4-BE49-F238E27FC236}">
                        <a16:creationId xmlns:a16="http://schemas.microsoft.com/office/drawing/2014/main" id="{014B3C8F-0D0E-4A3C-859D-447CAF39B6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99954" y="118067"/>
                    <a:ext cx="443827" cy="52950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2" name="Line">
                    <a:extLst>
                      <a:ext uri="{FF2B5EF4-FFF2-40B4-BE49-F238E27FC236}">
                        <a16:creationId xmlns:a16="http://schemas.microsoft.com/office/drawing/2014/main" id="{AB1D2848-F71B-4869-B040-A27C22B3C8A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766064" y="109804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3" name="Line">
                    <a:extLst>
                      <a:ext uri="{FF2B5EF4-FFF2-40B4-BE49-F238E27FC236}">
                        <a16:creationId xmlns:a16="http://schemas.microsoft.com/office/drawing/2014/main" id="{70C7CC02-F2C6-49C0-9C24-B3E82D7D59C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837224" y="90090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4" name="Line">
                    <a:extLst>
                      <a:ext uri="{FF2B5EF4-FFF2-40B4-BE49-F238E27FC236}">
                        <a16:creationId xmlns:a16="http://schemas.microsoft.com/office/drawing/2014/main" id="{55FB26DA-8835-4602-8955-6E2A7966FC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11053" y="80620"/>
                    <a:ext cx="394245" cy="4799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5" name="Line">
                    <a:extLst>
                      <a:ext uri="{FF2B5EF4-FFF2-40B4-BE49-F238E27FC236}">
                        <a16:creationId xmlns:a16="http://schemas.microsoft.com/office/drawing/2014/main" id="{B7C12B26-4BE4-4ECB-999D-D9AB3896EC1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77162" y="72357"/>
                    <a:ext cx="336400" cy="4138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6" name="Line">
                    <a:extLst>
                      <a:ext uri="{FF2B5EF4-FFF2-40B4-BE49-F238E27FC236}">
                        <a16:creationId xmlns:a16="http://schemas.microsoft.com/office/drawing/2014/main" id="{FBE84A42-FCF4-4236-ACBD-73BFD813F77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061103" y="72344"/>
                    <a:ext cx="258608" cy="32087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7" name="Line">
                    <a:extLst>
                      <a:ext uri="{FF2B5EF4-FFF2-40B4-BE49-F238E27FC236}">
                        <a16:creationId xmlns:a16="http://schemas.microsoft.com/office/drawing/2014/main" id="{FDB37878-4219-4DF4-BEBF-0FE51041B98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24972" y="53086"/>
                    <a:ext cx="199896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8" name="Line">
                    <a:extLst>
                      <a:ext uri="{FF2B5EF4-FFF2-40B4-BE49-F238E27FC236}">
                        <a16:creationId xmlns:a16="http://schemas.microsoft.com/office/drawing/2014/main" id="{8251ED65-59E7-4634-A9CD-3CB16C71EB9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9258" y="44678"/>
                    <a:ext cx="142052" cy="1777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9" name="Line">
                    <a:extLst>
                      <a:ext uri="{FF2B5EF4-FFF2-40B4-BE49-F238E27FC236}">
                        <a16:creationId xmlns:a16="http://schemas.microsoft.com/office/drawing/2014/main" id="{600B6047-7ED7-452B-9510-AA324F356D2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262835" y="28262"/>
                    <a:ext cx="92470" cy="11164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0" name="Line">
                    <a:extLst>
                      <a:ext uri="{FF2B5EF4-FFF2-40B4-BE49-F238E27FC236}">
                        <a16:creationId xmlns:a16="http://schemas.microsoft.com/office/drawing/2014/main" id="{D1238627-5C1D-42A2-8B7B-8394301CE4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326392" y="9953"/>
                    <a:ext cx="34625" cy="455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1" name="Rounded Rectangle">
                    <a:extLst>
                      <a:ext uri="{FF2B5EF4-FFF2-40B4-BE49-F238E27FC236}">
                        <a16:creationId xmlns:a16="http://schemas.microsoft.com/office/drawing/2014/main" id="{47370789-04C2-432B-801B-DF8AA4FBA4F9}"/>
                      </a:ext>
                    </a:extLst>
                  </p:cNvPr>
                  <p:cNvSpPr/>
                  <p:nvPr/>
                </p:nvSpPr>
                <p:spPr>
                  <a:xfrm>
                    <a:off x="1404978" y="76159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2" name="Rounded Rectangle">
                    <a:extLst>
                      <a:ext uri="{FF2B5EF4-FFF2-40B4-BE49-F238E27FC236}">
                        <a16:creationId xmlns:a16="http://schemas.microsoft.com/office/drawing/2014/main" id="{CF96F5C5-50B2-4331-B4E1-456CD23F2F7F}"/>
                      </a:ext>
                    </a:extLst>
                  </p:cNvPr>
                  <p:cNvSpPr/>
                  <p:nvPr/>
                </p:nvSpPr>
                <p:spPr>
                  <a:xfrm>
                    <a:off x="813040" y="95666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3" name="Rounded Rectangle">
                    <a:extLst>
                      <a:ext uri="{FF2B5EF4-FFF2-40B4-BE49-F238E27FC236}">
                        <a16:creationId xmlns:a16="http://schemas.microsoft.com/office/drawing/2014/main" id="{EAC7E093-0C36-4C9B-98F3-F431C80A80A1}"/>
                      </a:ext>
                    </a:extLst>
                  </p:cNvPr>
                  <p:cNvSpPr/>
                  <p:nvPr/>
                </p:nvSpPr>
                <p:spPr>
                  <a:xfrm>
                    <a:off x="246436" y="58135"/>
                    <a:ext cx="160153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4" name="Rounded Rectangle">
                    <a:extLst>
                      <a:ext uri="{FF2B5EF4-FFF2-40B4-BE49-F238E27FC236}">
                        <a16:creationId xmlns:a16="http://schemas.microsoft.com/office/drawing/2014/main" id="{C2645B67-CAE8-41C6-B29A-76D2EE8C9763}"/>
                      </a:ext>
                    </a:extLst>
                  </p:cNvPr>
                  <p:cNvSpPr/>
                  <p:nvPr/>
                </p:nvSpPr>
                <p:spPr>
                  <a:xfrm>
                    <a:off x="1965187" y="18590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</p:grpSp>
        </p:grpSp>
      </p:grpSp>
      <p:sp>
        <p:nvSpPr>
          <p:cNvPr id="253" name="Title 12">
            <a:extLst>
              <a:ext uri="{FF2B5EF4-FFF2-40B4-BE49-F238E27FC236}">
                <a16:creationId xmlns:a16="http://schemas.microsoft.com/office/drawing/2014/main" id="{0A3DBA78-3C6C-41DA-9ED7-36B80981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j-lt"/>
              </a:rPr>
              <a:t>Part I – Population Data</a:t>
            </a:r>
          </a:p>
        </p:txBody>
      </p:sp>
      <p:sp>
        <p:nvSpPr>
          <p:cNvPr id="240" name="Footer Placeholder 3">
            <a:extLst>
              <a:ext uri="{FF2B5EF4-FFF2-40B4-BE49-F238E27FC236}">
                <a16:creationId xmlns:a16="http://schemas.microsoft.com/office/drawing/2014/main" id="{60E98152-90C9-4F83-8728-F0248529C2EC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58180711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4C0873D-8E0D-4131-BCF2-0A2E37A4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j-lt"/>
              </a:rPr>
              <a:t>Part I – Population Data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5CD4F3D9-2C61-4007-883D-59A0FF8A724E}"/>
              </a:ext>
            </a:extLst>
          </p:cNvPr>
          <p:cNvSpPr txBox="1">
            <a:spLocks/>
          </p:cNvSpPr>
          <p:nvPr/>
        </p:nvSpPr>
        <p:spPr>
          <a:xfrm>
            <a:off x="610801" y="914400"/>
            <a:ext cx="10047963" cy="1556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Observational data input to population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Estimates of escapement (redd surveys, mark-recapture, </a:t>
            </a:r>
            <a:r>
              <a:rPr lang="en-US" sz="1600" dirty="0">
                <a:solidFill>
                  <a:prstClr val="black"/>
                </a:solidFill>
              </a:rPr>
              <a:t>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Catch statistics and estimates of non-retention mortality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 structure information from scale samples (mostly tribal fishery)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A3997-CF64-4872-B760-B5B160AA1E96}"/>
              </a:ext>
            </a:extLst>
          </p:cNvPr>
          <p:cNvSpPr txBox="1"/>
          <p:nvPr/>
        </p:nvSpPr>
        <p:spPr>
          <a:xfrm>
            <a:off x="6324598" y="5817342"/>
            <a:ext cx="29016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Steelhead redds - Photo: John MCMillan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DEA6AB-E5A4-4D5A-94E4-3368BB5B2096}"/>
              </a:ext>
            </a:extLst>
          </p:cNvPr>
          <p:cNvGrpSpPr>
            <a:grpSpLocks noChangeAspect="1"/>
          </p:cNvGrpSpPr>
          <p:nvPr/>
        </p:nvGrpSpPr>
        <p:grpSpPr>
          <a:xfrm>
            <a:off x="6781799" y="2831323"/>
            <a:ext cx="4819903" cy="3112277"/>
            <a:chOff x="720200" y="824822"/>
            <a:chExt cx="3826056" cy="24705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8FFE14-040F-4185-9331-0790E07E5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2" t="13963" r="31114" b="2058"/>
            <a:stretch/>
          </p:blipFill>
          <p:spPr>
            <a:xfrm>
              <a:off x="720200" y="824822"/>
              <a:ext cx="3826056" cy="247053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8321FA-E058-44AD-86DF-F79C908189A8}"/>
                </a:ext>
              </a:extLst>
            </p:cNvPr>
            <p:cNvSpPr txBox="1"/>
            <p:nvPr/>
          </p:nvSpPr>
          <p:spPr>
            <a:xfrm>
              <a:off x="734810" y="3117525"/>
              <a:ext cx="1667256" cy="170360"/>
            </a:xfrm>
            <a:prstGeom prst="rect">
              <a:avLst/>
            </a:prstGeom>
            <a:noFill/>
          </p:spPr>
          <p:txBody>
            <a:bodyPr wrap="square" lIns="45720" rIns="45720">
              <a:spAutoFit/>
            </a:bodyPr>
            <a:lstStyle/>
            <a:p>
              <a:r>
                <a:rPr lang="en-US" sz="10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 : John McMillan</a:t>
              </a:r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4F620F0-DDAA-429C-8CC8-BC155025955C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0FD1-8C7C-0387-B5A4-898100F0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23" y="2761179"/>
            <a:ext cx="5430438" cy="3584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56CC1-A663-198A-A7C1-A802D87EE19A}"/>
              </a:ext>
            </a:extLst>
          </p:cNvPr>
          <p:cNvSpPr txBox="1"/>
          <p:nvPr/>
        </p:nvSpPr>
        <p:spPr>
          <a:xfrm>
            <a:off x="1465385" y="2468427"/>
            <a:ext cx="4294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Quillayute River winter steelhead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8FA84-F7D5-699C-10D0-A1BFBE209A90}"/>
              </a:ext>
            </a:extLst>
          </p:cNvPr>
          <p:cNvSpPr txBox="1"/>
          <p:nvPr/>
        </p:nvSpPr>
        <p:spPr>
          <a:xfrm>
            <a:off x="1549562" y="2827339"/>
            <a:ext cx="3113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840"/>
                </a:solidFill>
              </a:rPr>
              <a:t>Total run size (harvest + escapement)</a:t>
            </a:r>
          </a:p>
          <a:p>
            <a:r>
              <a:rPr lang="en-US" sz="1200" dirty="0">
                <a:solidFill>
                  <a:srgbClr val="1874CD"/>
                </a:solidFill>
              </a:rPr>
              <a:t>Spawner escapement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D3688-76D5-4972-8BAB-6DD2A1B0B1E9}"/>
              </a:ext>
            </a:extLst>
          </p:cNvPr>
          <p:cNvGrpSpPr/>
          <p:nvPr/>
        </p:nvGrpSpPr>
        <p:grpSpPr>
          <a:xfrm>
            <a:off x="555864" y="1828805"/>
            <a:ext cx="10972800" cy="3041976"/>
            <a:chOff x="609597" y="2228854"/>
            <a:chExt cx="10972800" cy="3041976"/>
          </a:xfrm>
        </p:grpSpPr>
        <p:sp>
          <p:nvSpPr>
            <p:cNvPr id="499" name="Rounded Rectangle">
              <a:extLst>
                <a:ext uri="{FF2B5EF4-FFF2-40B4-BE49-F238E27FC236}">
                  <a16:creationId xmlns:a16="http://schemas.microsoft.com/office/drawing/2014/main" id="{0C899B0D-84DD-43EF-8DAD-F212C8BAF783}"/>
                </a:ext>
              </a:extLst>
            </p:cNvPr>
            <p:cNvSpPr/>
            <p:nvPr/>
          </p:nvSpPr>
          <p:spPr>
            <a:xfrm>
              <a:off x="686201" y="3617832"/>
              <a:ext cx="1752427" cy="1062599"/>
            </a:xfrm>
            <a:prstGeom prst="roundRect">
              <a:avLst>
                <a:gd name="adj" fmla="val 25066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9BB5EEE1-8AEB-4BC5-811D-ACB374BC9602}"/>
                </a:ext>
              </a:extLst>
            </p:cNvPr>
            <p:cNvGrpSpPr/>
            <p:nvPr/>
          </p:nvGrpSpPr>
          <p:grpSpPr>
            <a:xfrm>
              <a:off x="2504103" y="4020755"/>
              <a:ext cx="1618040" cy="1250075"/>
              <a:chOff x="2269934" y="5534698"/>
              <a:chExt cx="1882015" cy="1791184"/>
            </a:xfrm>
          </p:grpSpPr>
          <p:sp>
            <p:nvSpPr>
              <p:cNvPr id="741" name="Data input:…">
                <a:extLst>
                  <a:ext uri="{FF2B5EF4-FFF2-40B4-BE49-F238E27FC236}">
                    <a16:creationId xmlns:a16="http://schemas.microsoft.com/office/drawing/2014/main" id="{304F16AE-C830-428E-8406-355BB2E5D5CF}"/>
                  </a:ext>
                </a:extLst>
              </p:cNvPr>
              <p:cNvSpPr txBox="1"/>
              <p:nvPr/>
            </p:nvSpPr>
            <p:spPr>
              <a:xfrm>
                <a:off x="2269934" y="5895074"/>
                <a:ext cx="1882015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Data input: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Escapement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Age structure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Catch/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mortality</a:t>
                </a:r>
              </a:p>
            </p:txBody>
          </p:sp>
          <p:sp>
            <p:nvSpPr>
              <p:cNvPr id="742" name="Arrow">
                <a:extLst>
                  <a:ext uri="{FF2B5EF4-FFF2-40B4-BE49-F238E27FC236}">
                    <a16:creationId xmlns:a16="http://schemas.microsoft.com/office/drawing/2014/main" id="{EE8DE1CD-83A0-41D2-9A7A-DBF49062205E}"/>
                  </a:ext>
                </a:extLst>
              </p:cNvPr>
              <p:cNvSpPr/>
              <p:nvPr/>
            </p:nvSpPr>
            <p:spPr>
              <a:xfrm>
                <a:off x="2476947" y="5534698"/>
                <a:ext cx="943370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65EFA5C7-672D-40D6-B23B-E0913602BF54}"/>
                </a:ext>
              </a:extLst>
            </p:cNvPr>
            <p:cNvGrpSpPr/>
            <p:nvPr/>
          </p:nvGrpSpPr>
          <p:grpSpPr>
            <a:xfrm>
              <a:off x="5517881" y="4020752"/>
              <a:ext cx="1618039" cy="1250075"/>
              <a:chOff x="5812465" y="5534698"/>
              <a:chExt cx="1882014" cy="1791184"/>
            </a:xfrm>
          </p:grpSpPr>
          <p:sp>
            <p:nvSpPr>
              <p:cNvPr id="739" name="Parameters:…">
                <a:extLst>
                  <a:ext uri="{FF2B5EF4-FFF2-40B4-BE49-F238E27FC236}">
                    <a16:creationId xmlns:a16="http://schemas.microsoft.com/office/drawing/2014/main" id="{F38E390B-C0B8-4BBB-BB07-62DBA1826CDA}"/>
                  </a:ext>
                </a:extLst>
              </p:cNvPr>
              <p:cNvSpPr txBox="1"/>
              <p:nvPr/>
            </p:nvSpPr>
            <p:spPr>
              <a:xfrm>
                <a:off x="5812465" y="5895074"/>
                <a:ext cx="1882014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Parameters: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roductivity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apacity</a:t>
                </a:r>
                <a:endParaRPr sz="1400" baseline="-5999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Population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state</a:t>
                </a:r>
              </a:p>
            </p:txBody>
          </p:sp>
          <p:sp>
            <p:nvSpPr>
              <p:cNvPr id="740" name="Arrow">
                <a:extLst>
                  <a:ext uri="{FF2B5EF4-FFF2-40B4-BE49-F238E27FC236}">
                    <a16:creationId xmlns:a16="http://schemas.microsoft.com/office/drawing/2014/main" id="{20A66AA7-61D3-40CC-9612-20A6C1BF479E}"/>
                  </a:ext>
                </a:extLst>
              </p:cNvPr>
              <p:cNvSpPr/>
              <p:nvPr/>
            </p:nvSpPr>
            <p:spPr>
              <a:xfrm>
                <a:off x="6027820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49A9BCB5-6DBE-469A-84FB-5DCD9A0D16D1}"/>
                </a:ext>
              </a:extLst>
            </p:cNvPr>
            <p:cNvGrpSpPr/>
            <p:nvPr/>
          </p:nvGrpSpPr>
          <p:grpSpPr>
            <a:xfrm>
              <a:off x="8579134" y="4020748"/>
              <a:ext cx="1772118" cy="1240550"/>
              <a:chOff x="9385497" y="5534698"/>
              <a:chExt cx="2061228" cy="1777538"/>
            </a:xfrm>
          </p:grpSpPr>
          <p:sp>
            <p:nvSpPr>
              <p:cNvPr id="737" name="Arrow">
                <a:extLst>
                  <a:ext uri="{FF2B5EF4-FFF2-40B4-BE49-F238E27FC236}">
                    <a16:creationId xmlns:a16="http://schemas.microsoft.com/office/drawing/2014/main" id="{628ACC6B-2E5F-4CBE-A920-2597BF8E2E16}"/>
                  </a:ext>
                </a:extLst>
              </p:cNvPr>
              <p:cNvSpPr/>
              <p:nvPr/>
            </p:nvSpPr>
            <p:spPr>
              <a:xfrm>
                <a:off x="9578693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738" name="Performance:…">
                <a:extLst>
                  <a:ext uri="{FF2B5EF4-FFF2-40B4-BE49-F238E27FC236}">
                    <a16:creationId xmlns:a16="http://schemas.microsoft.com/office/drawing/2014/main" id="{D47FA711-56C9-4B8C-8FA4-9AC9B6CE3E32}"/>
                  </a:ext>
                </a:extLst>
              </p:cNvPr>
              <p:cNvSpPr txBox="1"/>
              <p:nvPr/>
            </p:nvSpPr>
            <p:spPr>
              <a:xfrm>
                <a:off x="9385497" y="5881428"/>
                <a:ext cx="2061228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Performance: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Mean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catch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 variability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Conservation 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risk</a:t>
                </a: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</a:t>
                </a:r>
                <a:endParaRPr sz="14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83324A3-C049-43BE-9E5F-D0FE1132EF75}"/>
                </a:ext>
              </a:extLst>
            </p:cNvPr>
            <p:cNvGrpSpPr/>
            <p:nvPr/>
          </p:nvGrpSpPr>
          <p:grpSpPr>
            <a:xfrm>
              <a:off x="609597" y="2228854"/>
              <a:ext cx="2039276" cy="2361993"/>
              <a:chOff x="29279" y="2967149"/>
              <a:chExt cx="2371972" cy="3384401"/>
            </a:xfrm>
          </p:grpSpPr>
          <p:grpSp>
            <p:nvGrpSpPr>
              <p:cNvPr id="723" name="Group">
                <a:extLst>
                  <a:ext uri="{FF2B5EF4-FFF2-40B4-BE49-F238E27FC236}">
                    <a16:creationId xmlns:a16="http://schemas.microsoft.com/office/drawing/2014/main" id="{9C90F06E-3630-47A9-8A21-7591A6A74F12}"/>
                  </a:ext>
                </a:extLst>
              </p:cNvPr>
              <p:cNvGrpSpPr/>
              <p:nvPr/>
            </p:nvGrpSpPr>
            <p:grpSpPr>
              <a:xfrm>
                <a:off x="752162" y="6009352"/>
                <a:ext cx="876748" cy="342198"/>
                <a:chOff x="0" y="0"/>
                <a:chExt cx="969412" cy="366824"/>
              </a:xfrm>
            </p:grpSpPr>
            <p:sp>
              <p:nvSpPr>
                <p:cNvPr id="726" name="Shape">
                  <a:extLst>
                    <a:ext uri="{FF2B5EF4-FFF2-40B4-BE49-F238E27FC236}">
                      <a16:creationId xmlns:a16="http://schemas.microsoft.com/office/drawing/2014/main" id="{7A1870D2-0633-46D1-BE26-CF10914D8EA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969412" cy="366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9" h="21459" extrusionOk="0">
                      <a:moveTo>
                        <a:pt x="575" y="10314"/>
                      </a:moveTo>
                      <a:cubicBezTo>
                        <a:pt x="498" y="10300"/>
                        <a:pt x="411" y="10282"/>
                        <a:pt x="348" y="10401"/>
                      </a:cubicBezTo>
                      <a:cubicBezTo>
                        <a:pt x="300" y="10492"/>
                        <a:pt x="271" y="10648"/>
                        <a:pt x="210" y="10666"/>
                      </a:cubicBezTo>
                      <a:cubicBezTo>
                        <a:pt x="81" y="10706"/>
                        <a:pt x="16" y="10204"/>
                        <a:pt x="136" y="9783"/>
                      </a:cubicBezTo>
                      <a:cubicBezTo>
                        <a:pt x="193" y="9583"/>
                        <a:pt x="265" y="9416"/>
                        <a:pt x="348" y="9295"/>
                      </a:cubicBezTo>
                      <a:cubicBezTo>
                        <a:pt x="470" y="9118"/>
                        <a:pt x="608" y="9045"/>
                        <a:pt x="744" y="8977"/>
                      </a:cubicBezTo>
                      <a:cubicBezTo>
                        <a:pt x="874" y="8912"/>
                        <a:pt x="1012" y="8831"/>
                        <a:pt x="1141" y="8730"/>
                      </a:cubicBezTo>
                      <a:cubicBezTo>
                        <a:pt x="1324" y="8588"/>
                        <a:pt x="1496" y="8365"/>
                        <a:pt x="1668" y="8151"/>
                      </a:cubicBezTo>
                      <a:cubicBezTo>
                        <a:pt x="1890" y="7874"/>
                        <a:pt x="2116" y="7617"/>
                        <a:pt x="2343" y="7376"/>
                      </a:cubicBezTo>
                      <a:cubicBezTo>
                        <a:pt x="2698" y="7002"/>
                        <a:pt x="3060" y="6679"/>
                        <a:pt x="3430" y="6428"/>
                      </a:cubicBezTo>
                      <a:cubicBezTo>
                        <a:pt x="3789" y="6185"/>
                        <a:pt x="4153" y="6010"/>
                        <a:pt x="4518" y="5842"/>
                      </a:cubicBezTo>
                      <a:cubicBezTo>
                        <a:pt x="4959" y="5638"/>
                        <a:pt x="5401" y="5443"/>
                        <a:pt x="5845" y="5300"/>
                      </a:cubicBezTo>
                      <a:cubicBezTo>
                        <a:pt x="6217" y="5180"/>
                        <a:pt x="6590" y="5097"/>
                        <a:pt x="6963" y="5025"/>
                      </a:cubicBezTo>
                      <a:cubicBezTo>
                        <a:pt x="7373" y="4946"/>
                        <a:pt x="7783" y="4880"/>
                        <a:pt x="8193" y="4853"/>
                      </a:cubicBezTo>
                      <a:cubicBezTo>
                        <a:pt x="8378" y="4841"/>
                        <a:pt x="8571" y="4827"/>
                        <a:pt x="8753" y="4884"/>
                      </a:cubicBezTo>
                      <a:cubicBezTo>
                        <a:pt x="8917" y="4936"/>
                        <a:pt x="9079" y="5031"/>
                        <a:pt x="9230" y="4839"/>
                      </a:cubicBezTo>
                      <a:cubicBezTo>
                        <a:pt x="9367" y="4663"/>
                        <a:pt x="9439" y="4312"/>
                        <a:pt x="9529" y="3996"/>
                      </a:cubicBezTo>
                      <a:cubicBezTo>
                        <a:pt x="9612" y="3701"/>
                        <a:pt x="9717" y="3432"/>
                        <a:pt x="9817" y="3169"/>
                      </a:cubicBezTo>
                      <a:cubicBezTo>
                        <a:pt x="9977" y="2747"/>
                        <a:pt x="10135" y="2319"/>
                        <a:pt x="10292" y="1887"/>
                      </a:cubicBezTo>
                      <a:cubicBezTo>
                        <a:pt x="10424" y="1520"/>
                        <a:pt x="10555" y="1150"/>
                        <a:pt x="10694" y="800"/>
                      </a:cubicBezTo>
                      <a:cubicBezTo>
                        <a:pt x="10790" y="556"/>
                        <a:pt x="10891" y="321"/>
                        <a:pt x="11008" y="150"/>
                      </a:cubicBezTo>
                      <a:cubicBezTo>
                        <a:pt x="11086" y="37"/>
                        <a:pt x="11175" y="-45"/>
                        <a:pt x="11259" y="28"/>
                      </a:cubicBezTo>
                      <a:cubicBezTo>
                        <a:pt x="11364" y="119"/>
                        <a:pt x="11414" y="391"/>
                        <a:pt x="11466" y="646"/>
                      </a:cubicBezTo>
                      <a:cubicBezTo>
                        <a:pt x="11537" y="998"/>
                        <a:pt x="11628" y="1333"/>
                        <a:pt x="11724" y="1648"/>
                      </a:cubicBezTo>
                      <a:cubicBezTo>
                        <a:pt x="11812" y="1940"/>
                        <a:pt x="11907" y="2216"/>
                        <a:pt x="12003" y="2491"/>
                      </a:cubicBezTo>
                      <a:cubicBezTo>
                        <a:pt x="12134" y="2864"/>
                        <a:pt x="12260" y="3287"/>
                        <a:pt x="12427" y="3509"/>
                      </a:cubicBezTo>
                      <a:cubicBezTo>
                        <a:pt x="12517" y="3629"/>
                        <a:pt x="12615" y="3732"/>
                        <a:pt x="12619" y="4000"/>
                      </a:cubicBezTo>
                      <a:cubicBezTo>
                        <a:pt x="12623" y="4266"/>
                        <a:pt x="12517" y="4410"/>
                        <a:pt x="12419" y="4518"/>
                      </a:cubicBezTo>
                      <a:cubicBezTo>
                        <a:pt x="12321" y="4625"/>
                        <a:pt x="12225" y="4754"/>
                        <a:pt x="12150" y="4953"/>
                      </a:cubicBezTo>
                      <a:cubicBezTo>
                        <a:pt x="12084" y="5129"/>
                        <a:pt x="12043" y="5376"/>
                        <a:pt x="12092" y="5570"/>
                      </a:cubicBezTo>
                      <a:cubicBezTo>
                        <a:pt x="12127" y="5712"/>
                        <a:pt x="12195" y="5746"/>
                        <a:pt x="12259" y="5770"/>
                      </a:cubicBezTo>
                      <a:cubicBezTo>
                        <a:pt x="12537" y="5875"/>
                        <a:pt x="12815" y="5981"/>
                        <a:pt x="13091" y="6109"/>
                      </a:cubicBezTo>
                      <a:cubicBezTo>
                        <a:pt x="13378" y="6241"/>
                        <a:pt x="13663" y="6397"/>
                        <a:pt x="13949" y="6548"/>
                      </a:cubicBezTo>
                      <a:cubicBezTo>
                        <a:pt x="14188" y="6674"/>
                        <a:pt x="14428" y="6797"/>
                        <a:pt x="14666" y="6933"/>
                      </a:cubicBezTo>
                      <a:cubicBezTo>
                        <a:pt x="14884" y="7057"/>
                        <a:pt x="15099" y="7189"/>
                        <a:pt x="15314" y="7280"/>
                      </a:cubicBezTo>
                      <a:cubicBezTo>
                        <a:pt x="15436" y="7330"/>
                        <a:pt x="15561" y="7369"/>
                        <a:pt x="15685" y="7385"/>
                      </a:cubicBezTo>
                      <a:cubicBezTo>
                        <a:pt x="15765" y="7396"/>
                        <a:pt x="15845" y="7398"/>
                        <a:pt x="15925" y="7344"/>
                      </a:cubicBezTo>
                      <a:cubicBezTo>
                        <a:pt x="16032" y="7272"/>
                        <a:pt x="16124" y="7107"/>
                        <a:pt x="16209" y="6922"/>
                      </a:cubicBezTo>
                      <a:cubicBezTo>
                        <a:pt x="16292" y="6741"/>
                        <a:pt x="16370" y="6540"/>
                        <a:pt x="16463" y="6400"/>
                      </a:cubicBezTo>
                      <a:cubicBezTo>
                        <a:pt x="16566" y="6248"/>
                        <a:pt x="16683" y="6178"/>
                        <a:pt x="16797" y="6226"/>
                      </a:cubicBezTo>
                      <a:cubicBezTo>
                        <a:pt x="16883" y="6263"/>
                        <a:pt x="16963" y="6367"/>
                        <a:pt x="17039" y="6475"/>
                      </a:cubicBezTo>
                      <a:cubicBezTo>
                        <a:pt x="17129" y="6601"/>
                        <a:pt x="17208" y="6806"/>
                        <a:pt x="17169" y="7019"/>
                      </a:cubicBezTo>
                      <a:cubicBezTo>
                        <a:pt x="17139" y="7185"/>
                        <a:pt x="17059" y="7193"/>
                        <a:pt x="16991" y="7232"/>
                      </a:cubicBezTo>
                      <a:cubicBezTo>
                        <a:pt x="16916" y="7275"/>
                        <a:pt x="16849" y="7380"/>
                        <a:pt x="16773" y="7412"/>
                      </a:cubicBezTo>
                      <a:cubicBezTo>
                        <a:pt x="16689" y="7448"/>
                        <a:pt x="16589" y="7465"/>
                        <a:pt x="16581" y="7673"/>
                      </a:cubicBezTo>
                      <a:cubicBezTo>
                        <a:pt x="16571" y="7912"/>
                        <a:pt x="16681" y="7985"/>
                        <a:pt x="16791" y="7971"/>
                      </a:cubicBezTo>
                      <a:cubicBezTo>
                        <a:pt x="16948" y="7951"/>
                        <a:pt x="17107" y="8030"/>
                        <a:pt x="17267" y="8075"/>
                      </a:cubicBezTo>
                      <a:cubicBezTo>
                        <a:pt x="17417" y="8117"/>
                        <a:pt x="17570" y="8131"/>
                        <a:pt x="17719" y="8193"/>
                      </a:cubicBezTo>
                      <a:cubicBezTo>
                        <a:pt x="17874" y="8258"/>
                        <a:pt x="18030" y="8399"/>
                        <a:pt x="18181" y="8275"/>
                      </a:cubicBezTo>
                      <a:cubicBezTo>
                        <a:pt x="18285" y="8189"/>
                        <a:pt x="18366" y="7985"/>
                        <a:pt x="18450" y="7802"/>
                      </a:cubicBezTo>
                      <a:cubicBezTo>
                        <a:pt x="18673" y="7319"/>
                        <a:pt x="18935" y="6990"/>
                        <a:pt x="19192" y="6645"/>
                      </a:cubicBezTo>
                      <a:cubicBezTo>
                        <a:pt x="19467" y="6274"/>
                        <a:pt x="19738" y="5878"/>
                        <a:pt x="20016" y="5526"/>
                      </a:cubicBezTo>
                      <a:cubicBezTo>
                        <a:pt x="20208" y="5283"/>
                        <a:pt x="20404" y="5060"/>
                        <a:pt x="20605" y="4874"/>
                      </a:cubicBezTo>
                      <a:cubicBezTo>
                        <a:pt x="20754" y="4736"/>
                        <a:pt x="20906" y="4617"/>
                        <a:pt x="21051" y="4456"/>
                      </a:cubicBezTo>
                      <a:cubicBezTo>
                        <a:pt x="21194" y="4296"/>
                        <a:pt x="21356" y="4127"/>
                        <a:pt x="21471" y="4381"/>
                      </a:cubicBezTo>
                      <a:cubicBezTo>
                        <a:pt x="21584" y="4630"/>
                        <a:pt x="21555" y="5071"/>
                        <a:pt x="21506" y="5455"/>
                      </a:cubicBezTo>
                      <a:cubicBezTo>
                        <a:pt x="21419" y="6151"/>
                        <a:pt x="21315" y="6833"/>
                        <a:pt x="21223" y="7526"/>
                      </a:cubicBezTo>
                      <a:cubicBezTo>
                        <a:pt x="21099" y="8466"/>
                        <a:pt x="20994" y="9427"/>
                        <a:pt x="20955" y="10418"/>
                      </a:cubicBezTo>
                      <a:cubicBezTo>
                        <a:pt x="20928" y="11074"/>
                        <a:pt x="20931" y="11736"/>
                        <a:pt x="20950" y="12395"/>
                      </a:cubicBezTo>
                      <a:cubicBezTo>
                        <a:pt x="20974" y="13205"/>
                        <a:pt x="21022" y="14011"/>
                        <a:pt x="21113" y="14788"/>
                      </a:cubicBezTo>
                      <a:cubicBezTo>
                        <a:pt x="21205" y="15568"/>
                        <a:pt x="21339" y="16316"/>
                        <a:pt x="21392" y="17122"/>
                      </a:cubicBezTo>
                      <a:cubicBezTo>
                        <a:pt x="21407" y="17352"/>
                        <a:pt x="21413" y="17602"/>
                        <a:pt x="21357" y="17782"/>
                      </a:cubicBezTo>
                      <a:cubicBezTo>
                        <a:pt x="21248" y="18129"/>
                        <a:pt x="21052" y="17941"/>
                        <a:pt x="20890" y="17687"/>
                      </a:cubicBezTo>
                      <a:cubicBezTo>
                        <a:pt x="20640" y="17296"/>
                        <a:pt x="20379" y="16955"/>
                        <a:pt x="20129" y="16560"/>
                      </a:cubicBezTo>
                      <a:cubicBezTo>
                        <a:pt x="19788" y="16021"/>
                        <a:pt x="19471" y="15387"/>
                        <a:pt x="19152" y="14765"/>
                      </a:cubicBezTo>
                      <a:cubicBezTo>
                        <a:pt x="18947" y="14366"/>
                        <a:pt x="18740" y="13971"/>
                        <a:pt x="18544" y="13542"/>
                      </a:cubicBezTo>
                      <a:cubicBezTo>
                        <a:pt x="18464" y="13366"/>
                        <a:pt x="18384" y="13183"/>
                        <a:pt x="18288" y="13076"/>
                      </a:cubicBezTo>
                      <a:cubicBezTo>
                        <a:pt x="18115" y="12881"/>
                        <a:pt x="17922" y="12957"/>
                        <a:pt x="17735" y="12996"/>
                      </a:cubicBezTo>
                      <a:cubicBezTo>
                        <a:pt x="17609" y="13022"/>
                        <a:pt x="17483" y="13030"/>
                        <a:pt x="17360" y="13083"/>
                      </a:cubicBezTo>
                      <a:cubicBezTo>
                        <a:pt x="17267" y="13123"/>
                        <a:pt x="17175" y="13188"/>
                        <a:pt x="17082" y="13203"/>
                      </a:cubicBezTo>
                      <a:cubicBezTo>
                        <a:pt x="17022" y="13213"/>
                        <a:pt x="16954" y="13231"/>
                        <a:pt x="16936" y="13375"/>
                      </a:cubicBezTo>
                      <a:cubicBezTo>
                        <a:pt x="16902" y="13640"/>
                        <a:pt x="17049" y="13708"/>
                        <a:pt x="17100" y="13909"/>
                      </a:cubicBezTo>
                      <a:cubicBezTo>
                        <a:pt x="17165" y="14164"/>
                        <a:pt x="17099" y="14391"/>
                        <a:pt x="17015" y="14615"/>
                      </a:cubicBezTo>
                      <a:cubicBezTo>
                        <a:pt x="16942" y="14808"/>
                        <a:pt x="16869" y="15080"/>
                        <a:pt x="16787" y="15311"/>
                      </a:cubicBezTo>
                      <a:cubicBezTo>
                        <a:pt x="16639" y="15728"/>
                        <a:pt x="16515" y="16194"/>
                        <a:pt x="16374" y="16630"/>
                      </a:cubicBezTo>
                      <a:cubicBezTo>
                        <a:pt x="16244" y="17035"/>
                        <a:pt x="16098" y="17420"/>
                        <a:pt x="16026" y="17919"/>
                      </a:cubicBezTo>
                      <a:cubicBezTo>
                        <a:pt x="15985" y="18203"/>
                        <a:pt x="15970" y="18506"/>
                        <a:pt x="15947" y="18803"/>
                      </a:cubicBezTo>
                      <a:cubicBezTo>
                        <a:pt x="15927" y="19050"/>
                        <a:pt x="15896" y="19307"/>
                        <a:pt x="15812" y="19422"/>
                      </a:cubicBezTo>
                      <a:cubicBezTo>
                        <a:pt x="15709" y="19562"/>
                        <a:pt x="15593" y="19416"/>
                        <a:pt x="15491" y="19262"/>
                      </a:cubicBezTo>
                      <a:cubicBezTo>
                        <a:pt x="15275" y="18933"/>
                        <a:pt x="15058" y="18595"/>
                        <a:pt x="14876" y="18145"/>
                      </a:cubicBezTo>
                      <a:cubicBezTo>
                        <a:pt x="14698" y="17707"/>
                        <a:pt x="14559" y="17178"/>
                        <a:pt x="14404" y="16685"/>
                      </a:cubicBezTo>
                      <a:cubicBezTo>
                        <a:pt x="14336" y="16468"/>
                        <a:pt x="14262" y="16252"/>
                        <a:pt x="14160" y="16165"/>
                      </a:cubicBezTo>
                      <a:cubicBezTo>
                        <a:pt x="14013" y="16039"/>
                        <a:pt x="13863" y="16213"/>
                        <a:pt x="13716" y="16338"/>
                      </a:cubicBezTo>
                      <a:cubicBezTo>
                        <a:pt x="13504" y="16519"/>
                        <a:pt x="13284" y="16590"/>
                        <a:pt x="13065" y="16696"/>
                      </a:cubicBezTo>
                      <a:cubicBezTo>
                        <a:pt x="12784" y="16832"/>
                        <a:pt x="12504" y="17027"/>
                        <a:pt x="12217" y="17063"/>
                      </a:cubicBezTo>
                      <a:cubicBezTo>
                        <a:pt x="12130" y="17074"/>
                        <a:pt x="12038" y="17078"/>
                        <a:pt x="11974" y="17233"/>
                      </a:cubicBezTo>
                      <a:cubicBezTo>
                        <a:pt x="11895" y="17427"/>
                        <a:pt x="11902" y="17741"/>
                        <a:pt x="11898" y="18026"/>
                      </a:cubicBezTo>
                      <a:cubicBezTo>
                        <a:pt x="11892" y="18403"/>
                        <a:pt x="11854" y="18769"/>
                        <a:pt x="11815" y="19131"/>
                      </a:cubicBezTo>
                      <a:cubicBezTo>
                        <a:pt x="11772" y="19519"/>
                        <a:pt x="11726" y="19907"/>
                        <a:pt x="11712" y="20310"/>
                      </a:cubicBezTo>
                      <a:cubicBezTo>
                        <a:pt x="11695" y="20760"/>
                        <a:pt x="11688" y="21277"/>
                        <a:pt x="11531" y="21426"/>
                      </a:cubicBezTo>
                      <a:cubicBezTo>
                        <a:pt x="11397" y="21555"/>
                        <a:pt x="11268" y="21282"/>
                        <a:pt x="11174" y="20971"/>
                      </a:cubicBezTo>
                      <a:cubicBezTo>
                        <a:pt x="11068" y="20618"/>
                        <a:pt x="10979" y="20230"/>
                        <a:pt x="10871" y="19881"/>
                      </a:cubicBezTo>
                      <a:cubicBezTo>
                        <a:pt x="10766" y="19542"/>
                        <a:pt x="10643" y="19236"/>
                        <a:pt x="10576" y="18837"/>
                      </a:cubicBezTo>
                      <a:cubicBezTo>
                        <a:pt x="10504" y="18409"/>
                        <a:pt x="10493" y="17878"/>
                        <a:pt x="10343" y="17616"/>
                      </a:cubicBezTo>
                      <a:cubicBezTo>
                        <a:pt x="10269" y="17487"/>
                        <a:pt x="10179" y="17463"/>
                        <a:pt x="10090" y="17463"/>
                      </a:cubicBezTo>
                      <a:cubicBezTo>
                        <a:pt x="9839" y="17463"/>
                        <a:pt x="9595" y="17695"/>
                        <a:pt x="9346" y="17733"/>
                      </a:cubicBezTo>
                      <a:cubicBezTo>
                        <a:pt x="9004" y="17784"/>
                        <a:pt x="8659" y="17842"/>
                        <a:pt x="8314" y="17838"/>
                      </a:cubicBezTo>
                      <a:cubicBezTo>
                        <a:pt x="7942" y="17833"/>
                        <a:pt x="7570" y="17847"/>
                        <a:pt x="7197" y="17842"/>
                      </a:cubicBezTo>
                      <a:cubicBezTo>
                        <a:pt x="6698" y="17836"/>
                        <a:pt x="6197" y="17794"/>
                        <a:pt x="5708" y="17534"/>
                      </a:cubicBezTo>
                      <a:cubicBezTo>
                        <a:pt x="5299" y="17318"/>
                        <a:pt x="4905" y="16953"/>
                        <a:pt x="4501" y="16691"/>
                      </a:cubicBezTo>
                      <a:cubicBezTo>
                        <a:pt x="4279" y="16548"/>
                        <a:pt x="4052" y="16433"/>
                        <a:pt x="3854" y="16132"/>
                      </a:cubicBezTo>
                      <a:cubicBezTo>
                        <a:pt x="3771" y="16007"/>
                        <a:pt x="3695" y="15851"/>
                        <a:pt x="3604" y="15775"/>
                      </a:cubicBezTo>
                      <a:cubicBezTo>
                        <a:pt x="3481" y="15672"/>
                        <a:pt x="3348" y="15730"/>
                        <a:pt x="3222" y="15667"/>
                      </a:cubicBezTo>
                      <a:cubicBezTo>
                        <a:pt x="3062" y="15586"/>
                        <a:pt x="2928" y="15325"/>
                        <a:pt x="2786" y="15120"/>
                      </a:cubicBezTo>
                      <a:cubicBezTo>
                        <a:pt x="2682" y="14971"/>
                        <a:pt x="2573" y="14851"/>
                        <a:pt x="2458" y="14787"/>
                      </a:cubicBezTo>
                      <a:cubicBezTo>
                        <a:pt x="2332" y="14717"/>
                        <a:pt x="2204" y="14717"/>
                        <a:pt x="2077" y="14675"/>
                      </a:cubicBezTo>
                      <a:cubicBezTo>
                        <a:pt x="1920" y="14622"/>
                        <a:pt x="1767" y="14506"/>
                        <a:pt x="1618" y="14372"/>
                      </a:cubicBezTo>
                      <a:cubicBezTo>
                        <a:pt x="1398" y="14174"/>
                        <a:pt x="1184" y="13938"/>
                        <a:pt x="969" y="13712"/>
                      </a:cubicBezTo>
                      <a:cubicBezTo>
                        <a:pt x="728" y="13459"/>
                        <a:pt x="484" y="13217"/>
                        <a:pt x="261" y="12865"/>
                      </a:cubicBezTo>
                      <a:cubicBezTo>
                        <a:pt x="171" y="12722"/>
                        <a:pt x="83" y="12556"/>
                        <a:pt x="32" y="12314"/>
                      </a:cubicBezTo>
                      <a:cubicBezTo>
                        <a:pt x="-5" y="12138"/>
                        <a:pt x="-16" y="11922"/>
                        <a:pt x="34" y="11780"/>
                      </a:cubicBezTo>
                      <a:cubicBezTo>
                        <a:pt x="120" y="11536"/>
                        <a:pt x="264" y="11733"/>
                        <a:pt x="366" y="12022"/>
                      </a:cubicBezTo>
                      <a:cubicBezTo>
                        <a:pt x="426" y="12192"/>
                        <a:pt x="486" y="12365"/>
                        <a:pt x="566" y="12466"/>
                      </a:cubicBezTo>
                      <a:cubicBezTo>
                        <a:pt x="672" y="12600"/>
                        <a:pt x="793" y="12593"/>
                        <a:pt x="910" y="12551"/>
                      </a:cubicBezTo>
                      <a:cubicBezTo>
                        <a:pt x="1024" y="12510"/>
                        <a:pt x="1135" y="12450"/>
                        <a:pt x="1250" y="12439"/>
                      </a:cubicBezTo>
                      <a:cubicBezTo>
                        <a:pt x="1374" y="12426"/>
                        <a:pt x="1502" y="12383"/>
                        <a:pt x="1613" y="12346"/>
                      </a:cubicBezTo>
                      <a:cubicBezTo>
                        <a:pt x="1665" y="12329"/>
                        <a:pt x="1712" y="12296"/>
                        <a:pt x="1722" y="12162"/>
                      </a:cubicBezTo>
                      <a:cubicBezTo>
                        <a:pt x="1736" y="11989"/>
                        <a:pt x="1661" y="11894"/>
                        <a:pt x="1599" y="11802"/>
                      </a:cubicBezTo>
                      <a:cubicBezTo>
                        <a:pt x="1523" y="11691"/>
                        <a:pt x="1467" y="11513"/>
                        <a:pt x="1403" y="11363"/>
                      </a:cubicBezTo>
                      <a:cubicBezTo>
                        <a:pt x="1310" y="11146"/>
                        <a:pt x="1199" y="10995"/>
                        <a:pt x="1095" y="10817"/>
                      </a:cubicBezTo>
                      <a:cubicBezTo>
                        <a:pt x="1013" y="10676"/>
                        <a:pt x="934" y="10516"/>
                        <a:pt x="842" y="10429"/>
                      </a:cubicBezTo>
                      <a:cubicBezTo>
                        <a:pt x="756" y="10348"/>
                        <a:pt x="665" y="10331"/>
                        <a:pt x="575" y="10314"/>
                      </a:cubicBezTo>
                      <a:close/>
                    </a:path>
                  </a:pathLst>
                </a:custGeom>
                <a:solidFill>
                  <a:srgbClr val="808080">
                    <a:alpha val="50000"/>
                  </a:srgbClr>
                </a:solidFill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7" name="Line">
                  <a:extLst>
                    <a:ext uri="{FF2B5EF4-FFF2-40B4-BE49-F238E27FC236}">
                      <a16:creationId xmlns:a16="http://schemas.microsoft.com/office/drawing/2014/main" id="{5E50D4BF-4544-4146-B93D-1592610C4F2E}"/>
                    </a:ext>
                  </a:extLst>
                </p:cNvPr>
                <p:cNvSpPr/>
                <p:nvPr/>
              </p:nvSpPr>
              <p:spPr>
                <a:xfrm flipH="1">
                  <a:off x="802577" y="151784"/>
                  <a:ext cx="43297" cy="103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4" h="21600" extrusionOk="0">
                      <a:moveTo>
                        <a:pt x="11057" y="0"/>
                      </a:moveTo>
                      <a:cubicBezTo>
                        <a:pt x="15374" y="2460"/>
                        <a:pt x="18571" y="5231"/>
                        <a:pt x="20487" y="8174"/>
                      </a:cubicBezTo>
                      <a:cubicBezTo>
                        <a:pt x="21107" y="9125"/>
                        <a:pt x="21591" y="10096"/>
                        <a:pt x="21594" y="11083"/>
                      </a:cubicBezTo>
                      <a:cubicBezTo>
                        <a:pt x="21600" y="13032"/>
                        <a:pt x="19776" y="14880"/>
                        <a:pt x="17058" y="16464"/>
                      </a:cubicBezTo>
                      <a:cubicBezTo>
                        <a:pt x="14993" y="17668"/>
                        <a:pt x="12439" y="18711"/>
                        <a:pt x="9558" y="19575"/>
                      </a:cubicBezTo>
                      <a:cubicBezTo>
                        <a:pt x="6639" y="20450"/>
                        <a:pt x="3415" y="2113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8" name="Line">
                  <a:extLst>
                    <a:ext uri="{FF2B5EF4-FFF2-40B4-BE49-F238E27FC236}">
                      <a16:creationId xmlns:a16="http://schemas.microsoft.com/office/drawing/2014/main" id="{A42B9506-1A03-45F1-8AC8-98766DA90928}"/>
                    </a:ext>
                  </a:extLst>
                </p:cNvPr>
                <p:cNvSpPr/>
                <p:nvPr/>
              </p:nvSpPr>
              <p:spPr>
                <a:xfrm flipH="1">
                  <a:off x="763864" y="152225"/>
                  <a:ext cx="41470" cy="11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extrusionOk="0">
                      <a:moveTo>
                        <a:pt x="8560" y="0"/>
                      </a:moveTo>
                      <a:cubicBezTo>
                        <a:pt x="11991" y="1149"/>
                        <a:pt x="14929" y="2471"/>
                        <a:pt x="17283" y="3922"/>
                      </a:cubicBezTo>
                      <a:cubicBezTo>
                        <a:pt x="19456" y="5261"/>
                        <a:pt x="21123" y="6717"/>
                        <a:pt x="21363" y="8262"/>
                      </a:cubicBezTo>
                      <a:cubicBezTo>
                        <a:pt x="21600" y="9794"/>
                        <a:pt x="20414" y="11292"/>
                        <a:pt x="18764" y="12709"/>
                      </a:cubicBezTo>
                      <a:cubicBezTo>
                        <a:pt x="16833" y="14368"/>
                        <a:pt x="14275" y="15924"/>
                        <a:pt x="11265" y="17366"/>
                      </a:cubicBezTo>
                      <a:cubicBezTo>
                        <a:pt x="7997" y="18931"/>
                        <a:pt x="4216" y="2035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9" name="Shape">
                  <a:extLst>
                    <a:ext uri="{FF2B5EF4-FFF2-40B4-BE49-F238E27FC236}">
                      <a16:creationId xmlns:a16="http://schemas.microsoft.com/office/drawing/2014/main" id="{B89D9D4E-CDD9-4D74-B4B4-638258A852FB}"/>
                    </a:ext>
                  </a:extLst>
                </p:cNvPr>
                <p:cNvSpPr/>
                <p:nvPr/>
              </p:nvSpPr>
              <p:spPr>
                <a:xfrm flipH="1">
                  <a:off x="877155" y="155145"/>
                  <a:ext cx="24195" cy="24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9" h="21483" extrusionOk="0">
                      <a:moveTo>
                        <a:pt x="5916" y="1262"/>
                      </a:moveTo>
                      <a:cubicBezTo>
                        <a:pt x="4207" y="2193"/>
                        <a:pt x="2802" y="3573"/>
                        <a:pt x="1763" y="5203"/>
                      </a:cubicBezTo>
                      <a:cubicBezTo>
                        <a:pt x="701" y="6868"/>
                        <a:pt x="43" y="8765"/>
                        <a:pt x="2" y="10732"/>
                      </a:cubicBezTo>
                      <a:cubicBezTo>
                        <a:pt x="-37" y="12637"/>
                        <a:pt x="505" y="14500"/>
                        <a:pt x="1440" y="16166"/>
                      </a:cubicBezTo>
                      <a:cubicBezTo>
                        <a:pt x="2368" y="17820"/>
                        <a:pt x="3651" y="19223"/>
                        <a:pt x="5253" y="20149"/>
                      </a:cubicBezTo>
                      <a:cubicBezTo>
                        <a:pt x="6921" y="21113"/>
                        <a:pt x="8878" y="21527"/>
                        <a:pt x="10873" y="21480"/>
                      </a:cubicBezTo>
                      <a:cubicBezTo>
                        <a:pt x="13111" y="21427"/>
                        <a:pt x="15305" y="20800"/>
                        <a:pt x="17167" y="19572"/>
                      </a:cubicBezTo>
                      <a:cubicBezTo>
                        <a:pt x="18516" y="18682"/>
                        <a:pt x="19647" y="17499"/>
                        <a:pt x="20395" y="16078"/>
                      </a:cubicBezTo>
                      <a:cubicBezTo>
                        <a:pt x="21255" y="14445"/>
                        <a:pt x="21563" y="12595"/>
                        <a:pt x="21460" y="10759"/>
                      </a:cubicBezTo>
                      <a:cubicBezTo>
                        <a:pt x="21351" y="8823"/>
                        <a:pt x="20793" y="6936"/>
                        <a:pt x="19799" y="5263"/>
                      </a:cubicBezTo>
                      <a:cubicBezTo>
                        <a:pt x="18932" y="3801"/>
                        <a:pt x="17751" y="2539"/>
                        <a:pt x="16311" y="1616"/>
                      </a:cubicBezTo>
                      <a:cubicBezTo>
                        <a:pt x="14807" y="651"/>
                        <a:pt x="13071" y="90"/>
                        <a:pt x="11278" y="10"/>
                      </a:cubicBezTo>
                      <a:cubicBezTo>
                        <a:pt x="9408" y="-73"/>
                        <a:pt x="7555" y="369"/>
                        <a:pt x="5916" y="1262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0" name="Shape">
                  <a:extLst>
                    <a:ext uri="{FF2B5EF4-FFF2-40B4-BE49-F238E27FC236}">
                      <a16:creationId xmlns:a16="http://schemas.microsoft.com/office/drawing/2014/main" id="{FC62D1F5-175B-4720-9E29-C54070DEFD79}"/>
                    </a:ext>
                  </a:extLst>
                </p:cNvPr>
                <p:cNvSpPr/>
                <p:nvPr/>
              </p:nvSpPr>
              <p:spPr>
                <a:xfrm flipH="1">
                  <a:off x="882534" y="160595"/>
                  <a:ext cx="13442" cy="13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8" h="21491" extrusionOk="0">
                      <a:moveTo>
                        <a:pt x="5915" y="1263"/>
                      </a:moveTo>
                      <a:cubicBezTo>
                        <a:pt x="4206" y="2194"/>
                        <a:pt x="2801" y="3575"/>
                        <a:pt x="1762" y="5205"/>
                      </a:cubicBezTo>
                      <a:cubicBezTo>
                        <a:pt x="701" y="6871"/>
                        <a:pt x="43" y="8769"/>
                        <a:pt x="2" y="10737"/>
                      </a:cubicBezTo>
                      <a:cubicBezTo>
                        <a:pt x="-37" y="12642"/>
                        <a:pt x="503" y="14507"/>
                        <a:pt x="1439" y="16173"/>
                      </a:cubicBezTo>
                      <a:cubicBezTo>
                        <a:pt x="2368" y="17827"/>
                        <a:pt x="3649" y="19233"/>
                        <a:pt x="5252" y="20157"/>
                      </a:cubicBezTo>
                      <a:cubicBezTo>
                        <a:pt x="6919" y="21119"/>
                        <a:pt x="8876" y="21527"/>
                        <a:pt x="10870" y="21489"/>
                      </a:cubicBezTo>
                      <a:cubicBezTo>
                        <a:pt x="12865" y="21450"/>
                        <a:pt x="14831" y="20964"/>
                        <a:pt x="16566" y="19990"/>
                      </a:cubicBezTo>
                      <a:cubicBezTo>
                        <a:pt x="18273" y="19031"/>
                        <a:pt x="19693" y="17628"/>
                        <a:pt x="20542" y="15879"/>
                      </a:cubicBezTo>
                      <a:cubicBezTo>
                        <a:pt x="21313" y="14292"/>
                        <a:pt x="21563" y="12520"/>
                        <a:pt x="21455" y="10763"/>
                      </a:cubicBezTo>
                      <a:cubicBezTo>
                        <a:pt x="21336" y="8841"/>
                        <a:pt x="20792" y="6951"/>
                        <a:pt x="19795" y="5265"/>
                      </a:cubicBezTo>
                      <a:cubicBezTo>
                        <a:pt x="18929" y="3801"/>
                        <a:pt x="17748" y="2540"/>
                        <a:pt x="16307" y="1617"/>
                      </a:cubicBezTo>
                      <a:cubicBezTo>
                        <a:pt x="14803" y="652"/>
                        <a:pt x="13067" y="90"/>
                        <a:pt x="11275" y="10"/>
                      </a:cubicBezTo>
                      <a:cubicBezTo>
                        <a:pt x="9405" y="-73"/>
                        <a:pt x="7553" y="370"/>
                        <a:pt x="5915" y="1263"/>
                      </a:cubicBezTo>
                      <a:close/>
                    </a:path>
                  </a:pathLst>
                </a:cu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1" name="Line">
                  <a:extLst>
                    <a:ext uri="{FF2B5EF4-FFF2-40B4-BE49-F238E27FC236}">
                      <a16:creationId xmlns:a16="http://schemas.microsoft.com/office/drawing/2014/main" id="{C642E0F7-2D5D-4D03-9141-C802139A19B4}"/>
                    </a:ext>
                  </a:extLst>
                </p:cNvPr>
                <p:cNvSpPr/>
                <p:nvPr/>
              </p:nvSpPr>
              <p:spPr>
                <a:xfrm flipH="1">
                  <a:off x="648928" y="222908"/>
                  <a:ext cx="110375" cy="58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0" h="21312" extrusionOk="0">
                      <a:moveTo>
                        <a:pt x="822" y="5494"/>
                      </a:moveTo>
                      <a:cubicBezTo>
                        <a:pt x="2396" y="3546"/>
                        <a:pt x="4132" y="2108"/>
                        <a:pt x="5963" y="1278"/>
                      </a:cubicBezTo>
                      <a:cubicBezTo>
                        <a:pt x="7431" y="613"/>
                        <a:pt x="8937" y="316"/>
                        <a:pt x="10446" y="236"/>
                      </a:cubicBezTo>
                      <a:cubicBezTo>
                        <a:pt x="11931" y="157"/>
                        <a:pt x="13412" y="256"/>
                        <a:pt x="14898" y="286"/>
                      </a:cubicBezTo>
                      <a:cubicBezTo>
                        <a:pt x="16232" y="313"/>
                        <a:pt x="17631" y="476"/>
                        <a:pt x="18901" y="142"/>
                      </a:cubicBezTo>
                      <a:cubicBezTo>
                        <a:pt x="19960" y="-136"/>
                        <a:pt x="21123" y="-167"/>
                        <a:pt x="21420" y="1598"/>
                      </a:cubicBezTo>
                      <a:cubicBezTo>
                        <a:pt x="21600" y="2671"/>
                        <a:pt x="21259" y="3610"/>
                        <a:pt x="20933" y="4548"/>
                      </a:cubicBezTo>
                      <a:cubicBezTo>
                        <a:pt x="20471" y="5878"/>
                        <a:pt x="20094" y="7447"/>
                        <a:pt x="19556" y="8790"/>
                      </a:cubicBezTo>
                      <a:cubicBezTo>
                        <a:pt x="18832" y="10598"/>
                        <a:pt x="17920" y="12086"/>
                        <a:pt x="16963" y="13452"/>
                      </a:cubicBezTo>
                      <a:cubicBezTo>
                        <a:pt x="16021" y="14796"/>
                        <a:pt x="15046" y="16055"/>
                        <a:pt x="14141" y="17484"/>
                      </a:cubicBezTo>
                      <a:cubicBezTo>
                        <a:pt x="12993" y="19298"/>
                        <a:pt x="11831" y="21433"/>
                        <a:pt x="10334" y="21307"/>
                      </a:cubicBezTo>
                      <a:cubicBezTo>
                        <a:pt x="9457" y="21233"/>
                        <a:pt x="8724" y="20388"/>
                        <a:pt x="7968" y="19598"/>
                      </a:cubicBezTo>
                      <a:cubicBezTo>
                        <a:pt x="6917" y="18501"/>
                        <a:pt x="5780" y="17524"/>
                        <a:pt x="4686" y="16534"/>
                      </a:cubicBezTo>
                      <a:cubicBezTo>
                        <a:pt x="3114" y="15112"/>
                        <a:pt x="1550" y="13663"/>
                        <a:pt x="0" y="12158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2" name="Line">
                  <a:extLst>
                    <a:ext uri="{FF2B5EF4-FFF2-40B4-BE49-F238E27FC236}">
                      <a16:creationId xmlns:a16="http://schemas.microsoft.com/office/drawing/2014/main" id="{3277B473-00A4-4E4A-9BA3-6FB6B230B489}"/>
                    </a:ext>
                  </a:extLst>
                </p:cNvPr>
                <p:cNvSpPr/>
                <p:nvPr/>
              </p:nvSpPr>
              <p:spPr>
                <a:xfrm flipH="1">
                  <a:off x="82204" y="140971"/>
                  <a:ext cx="71976" cy="8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600" extrusionOk="0">
                      <a:moveTo>
                        <a:pt x="738" y="0"/>
                      </a:moveTo>
                      <a:cubicBezTo>
                        <a:pt x="3018" y="62"/>
                        <a:pt x="5297" y="147"/>
                        <a:pt x="7576" y="253"/>
                      </a:cubicBezTo>
                      <a:cubicBezTo>
                        <a:pt x="9542" y="345"/>
                        <a:pt x="11515" y="454"/>
                        <a:pt x="13432" y="867"/>
                      </a:cubicBezTo>
                      <a:cubicBezTo>
                        <a:pt x="15230" y="1254"/>
                        <a:pt x="16967" y="1912"/>
                        <a:pt x="18335" y="3044"/>
                      </a:cubicBezTo>
                      <a:cubicBezTo>
                        <a:pt x="19502" y="4010"/>
                        <a:pt x="20326" y="5266"/>
                        <a:pt x="20758" y="6646"/>
                      </a:cubicBezTo>
                      <a:cubicBezTo>
                        <a:pt x="21375" y="8622"/>
                        <a:pt x="21152" y="10704"/>
                        <a:pt x="21235" y="12752"/>
                      </a:cubicBezTo>
                      <a:cubicBezTo>
                        <a:pt x="21310" y="14648"/>
                        <a:pt x="21600" y="16661"/>
                        <a:pt x="20409" y="18225"/>
                      </a:cubicBezTo>
                      <a:cubicBezTo>
                        <a:pt x="19550" y="19354"/>
                        <a:pt x="18120" y="19942"/>
                        <a:pt x="16668" y="20320"/>
                      </a:cubicBezTo>
                      <a:cubicBezTo>
                        <a:pt x="13816" y="21063"/>
                        <a:pt x="10825" y="21100"/>
                        <a:pt x="7864" y="21196"/>
                      </a:cubicBezTo>
                      <a:cubicBezTo>
                        <a:pt x="5240" y="21281"/>
                        <a:pt x="2618" y="21416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3" name="Line">
                  <a:extLst>
                    <a:ext uri="{FF2B5EF4-FFF2-40B4-BE49-F238E27FC236}">
                      <a16:creationId xmlns:a16="http://schemas.microsoft.com/office/drawing/2014/main" id="{C6366842-63F0-4256-A5D5-5BE5B2520C13}"/>
                    </a:ext>
                  </a:extLst>
                </p:cNvPr>
                <p:cNvSpPr/>
                <p:nvPr/>
              </p:nvSpPr>
              <p:spPr>
                <a:xfrm flipH="1">
                  <a:off x="423166" y="84343"/>
                  <a:ext cx="137046" cy="13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extrusionOk="0">
                      <a:moveTo>
                        <a:pt x="0" y="256"/>
                      </a:moveTo>
                      <a:cubicBezTo>
                        <a:pt x="3234" y="-612"/>
                        <a:pt x="6470" y="726"/>
                        <a:pt x="9686" y="4261"/>
                      </a:cubicBezTo>
                      <a:cubicBezTo>
                        <a:pt x="12060" y="6870"/>
                        <a:pt x="14419" y="10672"/>
                        <a:pt x="16782" y="14195"/>
                      </a:cubicBezTo>
                      <a:cubicBezTo>
                        <a:pt x="18386" y="16588"/>
                        <a:pt x="19992" y="18852"/>
                        <a:pt x="21600" y="20988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4" name="Line">
                  <a:extLst>
                    <a:ext uri="{FF2B5EF4-FFF2-40B4-BE49-F238E27FC236}">
                      <a16:creationId xmlns:a16="http://schemas.microsoft.com/office/drawing/2014/main" id="{8CA7D30F-3D1F-42CD-8456-FA22B8AACBD7}"/>
                    </a:ext>
                  </a:extLst>
                </p:cNvPr>
                <p:cNvSpPr/>
                <p:nvPr/>
              </p:nvSpPr>
              <p:spPr>
                <a:xfrm flipH="1">
                  <a:off x="205953" y="226372"/>
                  <a:ext cx="130196" cy="49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0193" y="767"/>
                        <a:pt x="18793" y="1631"/>
                        <a:pt x="17403" y="2589"/>
                      </a:cubicBezTo>
                      <a:cubicBezTo>
                        <a:pt x="15810" y="3688"/>
                        <a:pt x="14228" y="4911"/>
                        <a:pt x="12694" y="6495"/>
                      </a:cubicBezTo>
                      <a:cubicBezTo>
                        <a:pt x="11233" y="8002"/>
                        <a:pt x="9823" y="9828"/>
                        <a:pt x="8412" y="11632"/>
                      </a:cubicBezTo>
                      <a:cubicBezTo>
                        <a:pt x="7242" y="13126"/>
                        <a:pt x="6070" y="14606"/>
                        <a:pt x="4889" y="16035"/>
                      </a:cubicBezTo>
                      <a:cubicBezTo>
                        <a:pt x="3276" y="17988"/>
                        <a:pt x="1645" y="19843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5" name="Line">
                  <a:extLst>
                    <a:ext uri="{FF2B5EF4-FFF2-40B4-BE49-F238E27FC236}">
                      <a16:creationId xmlns:a16="http://schemas.microsoft.com/office/drawing/2014/main" id="{926BB54E-17A1-454F-9ADE-F20B6241C73D}"/>
                    </a:ext>
                  </a:extLst>
                </p:cNvPr>
                <p:cNvSpPr/>
                <p:nvPr/>
              </p:nvSpPr>
              <p:spPr>
                <a:xfrm flipH="1">
                  <a:off x="82942" y="169466"/>
                  <a:ext cx="686795" cy="18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537" extrusionOk="0">
                      <a:moveTo>
                        <a:pt x="0" y="8147"/>
                      </a:moveTo>
                      <a:cubicBezTo>
                        <a:pt x="1273" y="4245"/>
                        <a:pt x="2549" y="1742"/>
                        <a:pt x="3826" y="642"/>
                      </a:cubicBezTo>
                      <a:cubicBezTo>
                        <a:pt x="5290" y="-619"/>
                        <a:pt x="6754" y="-37"/>
                        <a:pt x="8216" y="2508"/>
                      </a:cubicBezTo>
                      <a:cubicBezTo>
                        <a:pt x="9644" y="4992"/>
                        <a:pt x="11067" y="9342"/>
                        <a:pt x="12492" y="13324"/>
                      </a:cubicBezTo>
                      <a:cubicBezTo>
                        <a:pt x="13928" y="17339"/>
                        <a:pt x="15367" y="20981"/>
                        <a:pt x="16808" y="20492"/>
                      </a:cubicBezTo>
                      <a:cubicBezTo>
                        <a:pt x="17948" y="20106"/>
                        <a:pt x="19085" y="17133"/>
                        <a:pt x="20223" y="14630"/>
                      </a:cubicBezTo>
                      <a:cubicBezTo>
                        <a:pt x="20682" y="13620"/>
                        <a:pt x="21141" y="12687"/>
                        <a:pt x="21600" y="11830"/>
                      </a:cubicBezTo>
                    </a:path>
                  </a:pathLst>
                </a:custGeom>
                <a:noFill/>
                <a:ln w="9525" cap="flat">
                  <a:solidFill>
                    <a:srgbClr val="42424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6" name="Line">
                  <a:extLst>
                    <a:ext uri="{FF2B5EF4-FFF2-40B4-BE49-F238E27FC236}">
                      <a16:creationId xmlns:a16="http://schemas.microsoft.com/office/drawing/2014/main" id="{606930D0-F867-44E8-8AC7-64F67E418222}"/>
                    </a:ext>
                  </a:extLst>
                </p:cNvPr>
                <p:cNvSpPr/>
                <p:nvPr/>
              </p:nvSpPr>
              <p:spPr>
                <a:xfrm flipH="1">
                  <a:off x="901957" y="198985"/>
                  <a:ext cx="50627" cy="8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183" y="20695"/>
                        <a:pt x="6361" y="19296"/>
                        <a:pt x="9533" y="17405"/>
                      </a:cubicBezTo>
                      <a:cubicBezTo>
                        <a:pt x="11742" y="16087"/>
                        <a:pt x="13952" y="14526"/>
                        <a:pt x="16115" y="11440"/>
                      </a:cubicBezTo>
                      <a:cubicBezTo>
                        <a:pt x="18000" y="8750"/>
                        <a:pt x="19838" y="491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</p:grpSp>
          <p:grpSp>
            <p:nvGrpSpPr>
              <p:cNvPr id="714" name="Group">
                <a:extLst>
                  <a:ext uri="{FF2B5EF4-FFF2-40B4-BE49-F238E27FC236}">
                    <a16:creationId xmlns:a16="http://schemas.microsoft.com/office/drawing/2014/main" id="{4F0321D3-486A-412D-B5EA-6CF924E87AB1}"/>
                  </a:ext>
                </a:extLst>
              </p:cNvPr>
              <p:cNvGrpSpPr/>
              <p:nvPr/>
            </p:nvGrpSpPr>
            <p:grpSpPr>
              <a:xfrm>
                <a:off x="29279" y="2967149"/>
                <a:ext cx="2371972" cy="1718125"/>
                <a:chOff x="-1" y="-136381"/>
                <a:chExt cx="2371970" cy="1718122"/>
              </a:xfrm>
            </p:grpSpPr>
            <p:grpSp>
              <p:nvGrpSpPr>
                <p:cNvPr id="716" name="Group">
                  <a:extLst>
                    <a:ext uri="{FF2B5EF4-FFF2-40B4-BE49-F238E27FC236}">
                      <a16:creationId xmlns:a16="http://schemas.microsoft.com/office/drawing/2014/main" id="{D6314D1F-3596-4A72-B54E-DC79C8727767}"/>
                    </a:ext>
                  </a:extLst>
                </p:cNvPr>
                <p:cNvGrpSpPr/>
                <p:nvPr/>
              </p:nvGrpSpPr>
              <p:grpSpPr>
                <a:xfrm>
                  <a:off x="-1" y="-136381"/>
                  <a:ext cx="2371970" cy="1718122"/>
                  <a:chOff x="0" y="-136381"/>
                  <a:chExt cx="2371970" cy="1718121"/>
                </a:xfrm>
              </p:grpSpPr>
              <p:sp>
                <p:nvSpPr>
                  <p:cNvPr id="718" name="Line">
                    <a:extLst>
                      <a:ext uri="{FF2B5EF4-FFF2-40B4-BE49-F238E27FC236}">
                        <a16:creationId xmlns:a16="http://schemas.microsoft.com/office/drawing/2014/main" id="{447E86C5-6264-440E-B0AE-9435230D622D}"/>
                      </a:ext>
                    </a:extLst>
                  </p:cNvPr>
                  <p:cNvSpPr/>
                  <p:nvPr/>
                </p:nvSpPr>
                <p:spPr>
                  <a:xfrm flipV="1">
                    <a:off x="317706" y="0"/>
                    <a:ext cx="1" cy="125197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19" name="Line">
                    <a:extLst>
                      <a:ext uri="{FF2B5EF4-FFF2-40B4-BE49-F238E27FC236}">
                        <a16:creationId xmlns:a16="http://schemas.microsoft.com/office/drawing/2014/main" id="{44B1151E-7AB7-4562-9433-C8B7A6D82940}"/>
                      </a:ext>
                    </a:extLst>
                  </p:cNvPr>
                  <p:cNvSpPr/>
                  <p:nvPr/>
                </p:nvSpPr>
                <p:spPr>
                  <a:xfrm>
                    <a:off x="306102" y="1261879"/>
                    <a:ext cx="2065868" cy="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0" name="Line">
                    <a:extLst>
                      <a:ext uri="{FF2B5EF4-FFF2-40B4-BE49-F238E27FC236}">
                        <a16:creationId xmlns:a16="http://schemas.microsoft.com/office/drawing/2014/main" id="{7692E410-22BC-4503-A74F-1E5A1D40BB4B}"/>
                      </a:ext>
                    </a:extLst>
                  </p:cNvPr>
                  <p:cNvSpPr/>
                  <p:nvPr/>
                </p:nvSpPr>
                <p:spPr>
                  <a:xfrm>
                    <a:off x="375727" y="225217"/>
                    <a:ext cx="1215155" cy="7438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473"/>
                        </a:moveTo>
                        <a:lnTo>
                          <a:pt x="540" y="6830"/>
                        </a:lnTo>
                        <a:lnTo>
                          <a:pt x="1150" y="9838"/>
                        </a:lnTo>
                        <a:lnTo>
                          <a:pt x="1716" y="8939"/>
                        </a:lnTo>
                        <a:lnTo>
                          <a:pt x="2182" y="7565"/>
                        </a:lnTo>
                        <a:lnTo>
                          <a:pt x="2706" y="942"/>
                        </a:lnTo>
                        <a:lnTo>
                          <a:pt x="3205" y="14667"/>
                        </a:lnTo>
                        <a:lnTo>
                          <a:pt x="3699" y="16459"/>
                        </a:lnTo>
                        <a:lnTo>
                          <a:pt x="4299" y="14434"/>
                        </a:lnTo>
                        <a:lnTo>
                          <a:pt x="4693" y="16431"/>
                        </a:lnTo>
                        <a:lnTo>
                          <a:pt x="5281" y="12426"/>
                        </a:lnTo>
                        <a:lnTo>
                          <a:pt x="5806" y="15183"/>
                        </a:lnTo>
                        <a:lnTo>
                          <a:pt x="6324" y="11755"/>
                        </a:lnTo>
                        <a:lnTo>
                          <a:pt x="6914" y="9988"/>
                        </a:lnTo>
                        <a:lnTo>
                          <a:pt x="7450" y="10163"/>
                        </a:lnTo>
                        <a:lnTo>
                          <a:pt x="7926" y="13745"/>
                        </a:lnTo>
                        <a:lnTo>
                          <a:pt x="8403" y="8545"/>
                        </a:lnTo>
                        <a:lnTo>
                          <a:pt x="9021" y="7811"/>
                        </a:lnTo>
                        <a:lnTo>
                          <a:pt x="9454" y="0"/>
                        </a:lnTo>
                        <a:lnTo>
                          <a:pt x="10012" y="1593"/>
                        </a:lnTo>
                        <a:lnTo>
                          <a:pt x="10493" y="5476"/>
                        </a:lnTo>
                        <a:lnTo>
                          <a:pt x="11132" y="6218"/>
                        </a:lnTo>
                        <a:lnTo>
                          <a:pt x="11481" y="15948"/>
                        </a:lnTo>
                        <a:lnTo>
                          <a:pt x="12123" y="17721"/>
                        </a:lnTo>
                        <a:lnTo>
                          <a:pt x="12635" y="20374"/>
                        </a:lnTo>
                        <a:lnTo>
                          <a:pt x="13067" y="14462"/>
                        </a:lnTo>
                        <a:lnTo>
                          <a:pt x="13736" y="12489"/>
                        </a:lnTo>
                        <a:lnTo>
                          <a:pt x="14191" y="14644"/>
                        </a:lnTo>
                        <a:lnTo>
                          <a:pt x="14647" y="8947"/>
                        </a:lnTo>
                        <a:lnTo>
                          <a:pt x="15209" y="5310"/>
                        </a:lnTo>
                        <a:lnTo>
                          <a:pt x="15730" y="9443"/>
                        </a:lnTo>
                        <a:lnTo>
                          <a:pt x="16287" y="11243"/>
                        </a:lnTo>
                        <a:lnTo>
                          <a:pt x="16783" y="9289"/>
                        </a:lnTo>
                        <a:lnTo>
                          <a:pt x="17316" y="16024"/>
                        </a:lnTo>
                        <a:lnTo>
                          <a:pt x="17823" y="21600"/>
                        </a:lnTo>
                        <a:lnTo>
                          <a:pt x="18406" y="20744"/>
                        </a:lnTo>
                        <a:lnTo>
                          <a:pt x="18840" y="16683"/>
                        </a:lnTo>
                        <a:lnTo>
                          <a:pt x="19473" y="18784"/>
                        </a:lnTo>
                        <a:lnTo>
                          <a:pt x="19911" y="13020"/>
                        </a:lnTo>
                        <a:lnTo>
                          <a:pt x="20357" y="16000"/>
                        </a:lnTo>
                        <a:lnTo>
                          <a:pt x="20990" y="17942"/>
                        </a:lnTo>
                        <a:lnTo>
                          <a:pt x="21600" y="18771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1" name="Year">
                    <a:extLst>
                      <a:ext uri="{FF2B5EF4-FFF2-40B4-BE49-F238E27FC236}">
                        <a16:creationId xmlns:a16="http://schemas.microsoft.com/office/drawing/2014/main" id="{917F7531-3C0F-4EE3-AFE6-FAA572D9F476}"/>
                      </a:ext>
                    </a:extLst>
                  </p:cNvPr>
                  <p:cNvSpPr txBox="1"/>
                  <p:nvPr/>
                </p:nvSpPr>
                <p:spPr>
                  <a:xfrm>
                    <a:off x="408486" y="1268906"/>
                    <a:ext cx="1787587" cy="3128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Year</a:t>
                    </a:r>
                  </a:p>
                </p:txBody>
              </p:sp>
              <p:sp>
                <p:nvSpPr>
                  <p:cNvPr id="722" name="Abundance">
                    <a:extLst>
                      <a:ext uri="{FF2B5EF4-FFF2-40B4-BE49-F238E27FC236}">
                        <a16:creationId xmlns:a16="http://schemas.microsoft.com/office/drawing/2014/main" id="{B67DC955-386C-4326-BB30-11BB8489C4E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531140" y="394759"/>
                    <a:ext cx="1375562" cy="3132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Abundance</a:t>
                    </a:r>
                  </a:p>
                </p:txBody>
              </p:sp>
            </p:grpSp>
            <p:sp>
              <p:nvSpPr>
                <p:cNvPr id="717" name="Line">
                  <a:extLst>
                    <a:ext uri="{FF2B5EF4-FFF2-40B4-BE49-F238E27FC236}">
                      <a16:creationId xmlns:a16="http://schemas.microsoft.com/office/drawing/2014/main" id="{F8B08906-41BB-4BB7-A5B7-DFFE86A4F9DD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40B1374-2B36-4B17-9567-566DE1103BF4}"/>
                </a:ext>
              </a:extLst>
            </p:cNvPr>
            <p:cNvGrpSpPr/>
            <p:nvPr/>
          </p:nvGrpSpPr>
          <p:grpSpPr>
            <a:xfrm>
              <a:off x="3547875" y="2228854"/>
              <a:ext cx="2019725" cy="2455145"/>
              <a:chOff x="3521061" y="2967149"/>
              <a:chExt cx="2349232" cy="3517880"/>
            </a:xfrm>
          </p:grpSpPr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4CFE68D2-E58E-448D-BEEA-2FF857356B6E}"/>
                  </a:ext>
                </a:extLst>
              </p:cNvPr>
              <p:cNvGrpSpPr/>
              <p:nvPr/>
            </p:nvGrpSpPr>
            <p:grpSpPr>
              <a:xfrm>
                <a:off x="3713901" y="4954219"/>
                <a:ext cx="2038326" cy="1530810"/>
                <a:chOff x="3713901" y="4954219"/>
                <a:chExt cx="2038326" cy="1530810"/>
              </a:xfrm>
            </p:grpSpPr>
            <p:sp>
              <p:nvSpPr>
                <p:cNvPr id="711" name="Rounded Rectangle">
                  <a:extLst>
                    <a:ext uri="{FF2B5EF4-FFF2-40B4-BE49-F238E27FC236}">
                      <a16:creationId xmlns:a16="http://schemas.microsoft.com/office/drawing/2014/main" id="{D7270C53-1651-470F-A1A2-D2F14BDC4CF6}"/>
                    </a:ext>
                  </a:extLst>
                </p:cNvPr>
                <p:cNvSpPr/>
                <p:nvPr/>
              </p:nvSpPr>
              <p:spPr>
                <a:xfrm>
                  <a:off x="3713901" y="4954219"/>
                  <a:ext cx="2038326" cy="1522558"/>
                </a:xfrm>
                <a:prstGeom prst="roundRect">
                  <a:avLst>
                    <a:gd name="adj" fmla="val 28130"/>
                  </a:avLst>
                </a:prstGeom>
                <a:solidFill>
                  <a:srgbClr val="067B54">
                    <a:alpha val="50000"/>
                  </a:srgbClr>
                </a:solidFill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10" name="Integrated Population Model">
                  <a:extLst>
                    <a:ext uri="{FF2B5EF4-FFF2-40B4-BE49-F238E27FC236}">
                      <a16:creationId xmlns:a16="http://schemas.microsoft.com/office/drawing/2014/main" id="{DCE3DE12-9B45-4B58-837B-6E5453AF12BA}"/>
                    </a:ext>
                  </a:extLst>
                </p:cNvPr>
                <p:cNvSpPr txBox="1"/>
                <p:nvPr/>
              </p:nvSpPr>
              <p:spPr>
                <a:xfrm>
                  <a:off x="3713901" y="4957369"/>
                  <a:ext cx="2038326" cy="1527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Integrated Population Model </a:t>
                  </a:r>
                </a:p>
              </p:txBody>
            </p:sp>
          </p:grpSp>
          <p:grpSp>
            <p:nvGrpSpPr>
              <p:cNvPr id="699" name="Group">
                <a:extLst>
                  <a:ext uri="{FF2B5EF4-FFF2-40B4-BE49-F238E27FC236}">
                    <a16:creationId xmlns:a16="http://schemas.microsoft.com/office/drawing/2014/main" id="{96E336F3-F492-4683-99A2-0D54C62D55B6}"/>
                  </a:ext>
                </a:extLst>
              </p:cNvPr>
              <p:cNvGrpSpPr/>
              <p:nvPr/>
            </p:nvGrpSpPr>
            <p:grpSpPr>
              <a:xfrm>
                <a:off x="3521061" y="2967149"/>
                <a:ext cx="2349232" cy="1741290"/>
                <a:chOff x="1" y="-113214"/>
                <a:chExt cx="2349231" cy="1741289"/>
              </a:xfrm>
            </p:grpSpPr>
            <p:sp>
              <p:nvSpPr>
                <p:cNvPr id="701" name="Line">
                  <a:extLst>
                    <a:ext uri="{FF2B5EF4-FFF2-40B4-BE49-F238E27FC236}">
                      <a16:creationId xmlns:a16="http://schemas.microsoft.com/office/drawing/2014/main" id="{1A527A95-70B5-4F57-B4A8-804BDB85C0FE}"/>
                    </a:ext>
                  </a:extLst>
                </p:cNvPr>
                <p:cNvSpPr/>
                <p:nvPr/>
              </p:nvSpPr>
              <p:spPr>
                <a:xfrm flipV="1">
                  <a:off x="361101" y="12252"/>
                  <a:ext cx="1699686" cy="1277033"/>
                </a:xfrm>
                <a:prstGeom prst="line">
                  <a:avLst/>
                </a:prstGeom>
                <a:noFill/>
                <a:ln w="635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2" name="Line">
                  <a:extLst>
                    <a:ext uri="{FF2B5EF4-FFF2-40B4-BE49-F238E27FC236}">
                      <a16:creationId xmlns:a16="http://schemas.microsoft.com/office/drawing/2014/main" id="{F7E52436-5DBF-41D0-8D7C-41616C549F56}"/>
                    </a:ext>
                  </a:extLst>
                </p:cNvPr>
                <p:cNvSpPr/>
                <p:nvPr/>
              </p:nvSpPr>
              <p:spPr>
                <a:xfrm>
                  <a:off x="367524" y="306528"/>
                  <a:ext cx="1912132" cy="97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extrusionOk="0">
                      <a:moveTo>
                        <a:pt x="0" y="21565"/>
                      </a:moveTo>
                      <a:cubicBezTo>
                        <a:pt x="127" y="20666"/>
                        <a:pt x="253" y="19767"/>
                        <a:pt x="378" y="18867"/>
                      </a:cubicBezTo>
                      <a:cubicBezTo>
                        <a:pt x="503" y="17965"/>
                        <a:pt x="626" y="17063"/>
                        <a:pt x="764" y="16166"/>
                      </a:cubicBezTo>
                      <a:cubicBezTo>
                        <a:pt x="1065" y="14194"/>
                        <a:pt x="1434" y="12248"/>
                        <a:pt x="1856" y="10329"/>
                      </a:cubicBezTo>
                      <a:cubicBezTo>
                        <a:pt x="2215" y="8699"/>
                        <a:pt x="2613" y="7088"/>
                        <a:pt x="3109" y="5544"/>
                      </a:cubicBezTo>
                      <a:cubicBezTo>
                        <a:pt x="3668" y="3802"/>
                        <a:pt x="4368" y="2122"/>
                        <a:pt x="5434" y="1043"/>
                      </a:cubicBezTo>
                      <a:cubicBezTo>
                        <a:pt x="6111" y="359"/>
                        <a:pt x="6902" y="-35"/>
                        <a:pt x="7716" y="3"/>
                      </a:cubicBezTo>
                      <a:cubicBezTo>
                        <a:pt x="8576" y="43"/>
                        <a:pt x="9383" y="561"/>
                        <a:pt x="10148" y="1159"/>
                      </a:cubicBezTo>
                      <a:cubicBezTo>
                        <a:pt x="11634" y="2322"/>
                        <a:pt x="13001" y="3796"/>
                        <a:pt x="14374" y="5247"/>
                      </a:cubicBezTo>
                      <a:cubicBezTo>
                        <a:pt x="15718" y="6667"/>
                        <a:pt x="17072" y="8068"/>
                        <a:pt x="18422" y="9477"/>
                      </a:cubicBezTo>
                      <a:cubicBezTo>
                        <a:pt x="18938" y="10015"/>
                        <a:pt x="19453" y="10555"/>
                        <a:pt x="19993" y="11036"/>
                      </a:cubicBezTo>
                      <a:cubicBezTo>
                        <a:pt x="20524" y="11508"/>
                        <a:pt x="21076" y="11922"/>
                        <a:pt x="21600" y="1241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3" name="Line">
                  <a:extLst>
                    <a:ext uri="{FF2B5EF4-FFF2-40B4-BE49-F238E27FC236}">
                      <a16:creationId xmlns:a16="http://schemas.microsoft.com/office/drawing/2014/main" id="{480ADF6A-A451-44D4-9E37-7D03DA690C0A}"/>
                    </a:ext>
                  </a:extLst>
                </p:cNvPr>
                <p:cNvSpPr/>
                <p:nvPr/>
              </p:nvSpPr>
              <p:spPr>
                <a:xfrm flipV="1">
                  <a:off x="363591" y="0"/>
                  <a:ext cx="1" cy="129047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4" name="Line">
                  <a:extLst>
                    <a:ext uri="{FF2B5EF4-FFF2-40B4-BE49-F238E27FC236}">
                      <a16:creationId xmlns:a16="http://schemas.microsoft.com/office/drawing/2014/main" id="{088F25B8-BFF1-47CD-BFC3-EF4DD616CC17}"/>
                    </a:ext>
                  </a:extLst>
                </p:cNvPr>
                <p:cNvSpPr/>
                <p:nvPr/>
              </p:nvSpPr>
              <p:spPr>
                <a:xfrm>
                  <a:off x="352374" y="1289438"/>
                  <a:ext cx="1996858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5" name="Spawners">
                  <a:extLst>
                    <a:ext uri="{FF2B5EF4-FFF2-40B4-BE49-F238E27FC236}">
                      <a16:creationId xmlns:a16="http://schemas.microsoft.com/office/drawing/2014/main" id="{01812F81-532B-409B-A3B9-1BF0ADF52947}"/>
                    </a:ext>
                  </a:extLst>
                </p:cNvPr>
                <p:cNvSpPr txBox="1"/>
                <p:nvPr/>
              </p:nvSpPr>
              <p:spPr>
                <a:xfrm>
                  <a:off x="455312" y="1296596"/>
                  <a:ext cx="1727872" cy="3314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Spawners</a:t>
                  </a:r>
                </a:p>
              </p:txBody>
            </p:sp>
            <p:sp>
              <p:nvSpPr>
                <p:cNvPr id="706" name="Recruitment">
                  <a:extLst>
                    <a:ext uri="{FF2B5EF4-FFF2-40B4-BE49-F238E27FC236}">
                      <a16:creationId xmlns:a16="http://schemas.microsoft.com/office/drawing/2014/main" id="{B5266EBC-2DDE-471F-9CAF-B3F7C48478D7}"/>
                    </a:ext>
                  </a:extLst>
                </p:cNvPr>
                <p:cNvSpPr txBox="1"/>
                <p:nvPr/>
              </p:nvSpPr>
              <p:spPr>
                <a:xfrm rot="16200000">
                  <a:off x="-582805" y="469592"/>
                  <a:ext cx="1522550" cy="35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Recruitment</a:t>
                  </a:r>
                </a:p>
              </p:txBody>
            </p:sp>
            <p:sp>
              <p:nvSpPr>
                <p:cNvPr id="707" name="Line">
                  <a:extLst>
                    <a:ext uri="{FF2B5EF4-FFF2-40B4-BE49-F238E27FC236}">
                      <a16:creationId xmlns:a16="http://schemas.microsoft.com/office/drawing/2014/main" id="{B5155334-EE6E-4883-A28E-E52935E33E0A}"/>
                    </a:ext>
                  </a:extLst>
                </p:cNvPr>
                <p:cNvSpPr/>
                <p:nvPr/>
              </p:nvSpPr>
              <p:spPr>
                <a:xfrm flipV="1">
                  <a:off x="361102" y="9077"/>
                  <a:ext cx="337057" cy="128338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8" name="Line">
                  <a:extLst>
                    <a:ext uri="{FF2B5EF4-FFF2-40B4-BE49-F238E27FC236}">
                      <a16:creationId xmlns:a16="http://schemas.microsoft.com/office/drawing/2014/main" id="{2A438F61-AEC6-4EF6-B84D-3EDA9605BF1E}"/>
                    </a:ext>
                  </a:extLst>
                </p:cNvPr>
                <p:cNvSpPr/>
                <p:nvPr/>
              </p:nvSpPr>
              <p:spPr>
                <a:xfrm>
                  <a:off x="373802" y="301859"/>
                  <a:ext cx="185186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9" name="Line">
                  <a:extLst>
                    <a:ext uri="{FF2B5EF4-FFF2-40B4-BE49-F238E27FC236}">
                      <a16:creationId xmlns:a16="http://schemas.microsoft.com/office/drawing/2014/main" id="{90A7F4A8-D1CA-477D-9DB6-87450BED0230}"/>
                    </a:ext>
                  </a:extLst>
                </p:cNvPr>
                <p:cNvSpPr/>
                <p:nvPr/>
              </p:nvSpPr>
              <p:spPr>
                <a:xfrm flipV="1">
                  <a:off x="770677" y="424237"/>
                  <a:ext cx="1" cy="855524"/>
                </a:xfrm>
                <a:prstGeom prst="line">
                  <a:avLst/>
                </a:prstGeom>
                <a:noFill/>
                <a:ln w="12700" cap="flat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6051E1E-7ECB-42D4-96D6-F94A5975D82D}"/>
                </a:ext>
              </a:extLst>
            </p:cNvPr>
            <p:cNvGrpSpPr/>
            <p:nvPr/>
          </p:nvGrpSpPr>
          <p:grpSpPr>
            <a:xfrm>
              <a:off x="6617819" y="2316726"/>
              <a:ext cx="2039277" cy="2370784"/>
              <a:chOff x="7091848" y="3093064"/>
              <a:chExt cx="2371974" cy="3397007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31FE50B-B101-4F1B-8D39-0641349551EF}"/>
                  </a:ext>
                </a:extLst>
              </p:cNvPr>
              <p:cNvGrpSpPr/>
              <p:nvPr/>
            </p:nvGrpSpPr>
            <p:grpSpPr>
              <a:xfrm>
                <a:off x="7264774" y="4959810"/>
                <a:ext cx="2026126" cy="1530261"/>
                <a:chOff x="7264774" y="4959810"/>
                <a:chExt cx="2026126" cy="1530261"/>
              </a:xfrm>
            </p:grpSpPr>
            <p:sp>
              <p:nvSpPr>
                <p:cNvPr id="695" name="Management strategy evaluation">
                  <a:extLst>
                    <a:ext uri="{FF2B5EF4-FFF2-40B4-BE49-F238E27FC236}">
                      <a16:creationId xmlns:a16="http://schemas.microsoft.com/office/drawing/2014/main" id="{6A04D466-9F7A-4782-BDD4-37525E85A2D0}"/>
                    </a:ext>
                  </a:extLst>
                </p:cNvPr>
                <p:cNvSpPr txBox="1"/>
                <p:nvPr/>
              </p:nvSpPr>
              <p:spPr>
                <a:xfrm>
                  <a:off x="7264918" y="4962404"/>
                  <a:ext cx="2025837" cy="15250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trategy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E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valuation </a:t>
                  </a:r>
                </a:p>
              </p:txBody>
            </p:sp>
            <p:sp>
              <p:nvSpPr>
                <p:cNvPr id="696" name="Rounded Rectangle">
                  <a:extLst>
                    <a:ext uri="{FF2B5EF4-FFF2-40B4-BE49-F238E27FC236}">
                      <a16:creationId xmlns:a16="http://schemas.microsoft.com/office/drawing/2014/main" id="{70F53797-5DB1-43CB-8527-96387A1821A4}"/>
                    </a:ext>
                  </a:extLst>
                </p:cNvPr>
                <p:cNvSpPr/>
                <p:nvPr/>
              </p:nvSpPr>
              <p:spPr>
                <a:xfrm>
                  <a:off x="7264774" y="4959810"/>
                  <a:ext cx="2026126" cy="1530261"/>
                </a:xfrm>
                <a:prstGeom prst="roundRect">
                  <a:avLst>
                    <a:gd name="adj" fmla="val 2736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83" name="Group">
                <a:extLst>
                  <a:ext uri="{FF2B5EF4-FFF2-40B4-BE49-F238E27FC236}">
                    <a16:creationId xmlns:a16="http://schemas.microsoft.com/office/drawing/2014/main" id="{14AD440C-F8F4-4593-AE12-E287E493BA3B}"/>
                  </a:ext>
                </a:extLst>
              </p:cNvPr>
              <p:cNvGrpSpPr/>
              <p:nvPr/>
            </p:nvGrpSpPr>
            <p:grpSpPr>
              <a:xfrm>
                <a:off x="7091848" y="3093064"/>
                <a:ext cx="2371974" cy="1581743"/>
                <a:chOff x="-3" y="0"/>
                <a:chExt cx="2371973" cy="1581742"/>
              </a:xfrm>
            </p:grpSpPr>
            <p:grpSp>
              <p:nvGrpSpPr>
                <p:cNvPr id="685" name="Group">
                  <a:extLst>
                    <a:ext uri="{FF2B5EF4-FFF2-40B4-BE49-F238E27FC236}">
                      <a16:creationId xmlns:a16="http://schemas.microsoft.com/office/drawing/2014/main" id="{B29C388A-457B-41F1-A2D1-3DB57F91492F}"/>
                    </a:ext>
                  </a:extLst>
                </p:cNvPr>
                <p:cNvGrpSpPr/>
                <p:nvPr/>
              </p:nvGrpSpPr>
              <p:grpSpPr>
                <a:xfrm>
                  <a:off x="-3" y="0"/>
                  <a:ext cx="2371973" cy="1581742"/>
                  <a:chOff x="-2" y="0"/>
                  <a:chExt cx="2371971" cy="1581741"/>
                </a:xfrm>
              </p:grpSpPr>
              <p:grpSp>
                <p:nvGrpSpPr>
                  <p:cNvPr id="687" name="Group">
                    <a:extLst>
                      <a:ext uri="{FF2B5EF4-FFF2-40B4-BE49-F238E27FC236}">
                        <a16:creationId xmlns:a16="http://schemas.microsoft.com/office/drawing/2014/main" id="{20FD68F8-798E-44FD-A57A-D0BD392AE02C}"/>
                      </a:ext>
                    </a:extLst>
                  </p:cNvPr>
                  <p:cNvGrpSpPr/>
                  <p:nvPr/>
                </p:nvGrpSpPr>
                <p:grpSpPr>
                  <a:xfrm>
                    <a:off x="-2" y="0"/>
                    <a:ext cx="2371971" cy="1581741"/>
                    <a:chOff x="-1" y="0"/>
                    <a:chExt cx="2371971" cy="1581740"/>
                  </a:xfrm>
                </p:grpSpPr>
                <p:sp>
                  <p:nvSpPr>
                    <p:cNvPr id="690" name="Line">
                      <a:extLst>
                        <a:ext uri="{FF2B5EF4-FFF2-40B4-BE49-F238E27FC236}">
                          <a16:creationId xmlns:a16="http://schemas.microsoft.com/office/drawing/2014/main" id="{FC1C14DC-CA12-417E-86A9-12717374C7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1" name="Line">
                      <a:extLst>
                        <a:ext uri="{FF2B5EF4-FFF2-40B4-BE49-F238E27FC236}">
                          <a16:creationId xmlns:a16="http://schemas.microsoft.com/office/drawing/2014/main" id="{0C1ADCD0-2D67-4F9E-A3AA-2B853255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2" name="Line">
                      <a:extLst>
                        <a:ext uri="{FF2B5EF4-FFF2-40B4-BE49-F238E27FC236}">
                          <a16:creationId xmlns:a16="http://schemas.microsoft.com/office/drawing/2014/main" id="{D064E960-860F-4D71-9B32-5E8CC6BD9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3" name="Year">
                      <a:extLst>
                        <a:ext uri="{FF2B5EF4-FFF2-40B4-BE49-F238E27FC236}">
                          <a16:creationId xmlns:a16="http://schemas.microsoft.com/office/drawing/2014/main" id="{4A7F79DE-296E-4AF8-98AC-F44BF414BE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694" name="Abundance">
                      <a:extLst>
                        <a:ext uri="{FF2B5EF4-FFF2-40B4-BE49-F238E27FC236}">
                          <a16:creationId xmlns:a16="http://schemas.microsoft.com/office/drawing/2014/main" id="{BDDB7187-466E-4471-BE08-C2CBB0B6E1B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497190" y="507656"/>
                      <a:ext cx="1307660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688" name="Line">
                    <a:extLst>
                      <a:ext uri="{FF2B5EF4-FFF2-40B4-BE49-F238E27FC236}">
                        <a16:creationId xmlns:a16="http://schemas.microsoft.com/office/drawing/2014/main" id="{A4B732F6-8F20-459C-B80D-386B1359738D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689" name="Shape">
                    <a:extLst>
                      <a:ext uri="{FF2B5EF4-FFF2-40B4-BE49-F238E27FC236}">
                        <a16:creationId xmlns:a16="http://schemas.microsoft.com/office/drawing/2014/main" id="{E0D78A00-6A5D-411D-95F3-CF585092E789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686" name="Line">
                  <a:extLst>
                    <a:ext uri="{FF2B5EF4-FFF2-40B4-BE49-F238E27FC236}">
                      <a16:creationId xmlns:a16="http://schemas.microsoft.com/office/drawing/2014/main" id="{D5544036-CF45-4E66-89A9-4C6626C5A8A0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9833328-0C06-4D8B-94EF-E93C097A2192}"/>
                </a:ext>
              </a:extLst>
            </p:cNvPr>
            <p:cNvGrpSpPr/>
            <p:nvPr/>
          </p:nvGrpSpPr>
          <p:grpSpPr>
            <a:xfrm>
              <a:off x="9546304" y="2543208"/>
              <a:ext cx="2036093" cy="2146464"/>
              <a:chOff x="10522820" y="3417578"/>
              <a:chExt cx="2368272" cy="3075584"/>
            </a:xfrm>
          </p:grpSpPr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BC114FD7-B2EE-4EB9-9F61-4B6C18708C7E}"/>
                  </a:ext>
                </a:extLst>
              </p:cNvPr>
              <p:cNvGrpSpPr/>
              <p:nvPr/>
            </p:nvGrpSpPr>
            <p:grpSpPr>
              <a:xfrm>
                <a:off x="10815647" y="4970604"/>
                <a:ext cx="2035026" cy="1522558"/>
                <a:chOff x="10815647" y="4970604"/>
                <a:chExt cx="2035026" cy="1522558"/>
              </a:xfrm>
            </p:grpSpPr>
            <p:sp>
              <p:nvSpPr>
                <p:cNvPr id="679" name="Resource management plan">
                  <a:extLst>
                    <a:ext uri="{FF2B5EF4-FFF2-40B4-BE49-F238E27FC236}">
                      <a16:creationId xmlns:a16="http://schemas.microsoft.com/office/drawing/2014/main" id="{E056273C-6C89-4EAF-9050-1E5326E91DB2}"/>
                    </a:ext>
                  </a:extLst>
                </p:cNvPr>
                <p:cNvSpPr txBox="1"/>
                <p:nvPr/>
              </p:nvSpPr>
              <p:spPr>
                <a:xfrm>
                  <a:off x="10815647" y="4972673"/>
                  <a:ext cx="2035026" cy="1518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Fishery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P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lan </a:t>
                  </a:r>
                </a:p>
              </p:txBody>
            </p:sp>
            <p:sp>
              <p:nvSpPr>
                <p:cNvPr id="680" name="Rounded Rectangle">
                  <a:extLst>
                    <a:ext uri="{FF2B5EF4-FFF2-40B4-BE49-F238E27FC236}">
                      <a16:creationId xmlns:a16="http://schemas.microsoft.com/office/drawing/2014/main" id="{8A2EA7B6-4831-4E59-B892-976275701A0B}"/>
                    </a:ext>
                  </a:extLst>
                </p:cNvPr>
                <p:cNvSpPr/>
                <p:nvPr/>
              </p:nvSpPr>
              <p:spPr>
                <a:xfrm>
                  <a:off x="10818020" y="4970604"/>
                  <a:ext cx="2030280" cy="1522558"/>
                </a:xfrm>
                <a:prstGeom prst="roundRect">
                  <a:avLst>
                    <a:gd name="adj" fmla="val 25297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509" name="Group">
                <a:extLst>
                  <a:ext uri="{FF2B5EF4-FFF2-40B4-BE49-F238E27FC236}">
                    <a16:creationId xmlns:a16="http://schemas.microsoft.com/office/drawing/2014/main" id="{36F58642-E215-43CC-B217-93E549C9EAB1}"/>
                  </a:ext>
                </a:extLst>
              </p:cNvPr>
              <p:cNvGrpSpPr/>
              <p:nvPr/>
            </p:nvGrpSpPr>
            <p:grpSpPr>
              <a:xfrm>
                <a:off x="10522820" y="3417578"/>
                <a:ext cx="2368272" cy="911935"/>
                <a:chOff x="3701" y="0"/>
                <a:chExt cx="2368270" cy="911933"/>
              </a:xfrm>
            </p:grpSpPr>
            <p:grpSp>
              <p:nvGrpSpPr>
                <p:cNvPr id="511" name="Group">
                  <a:extLst>
                    <a:ext uri="{FF2B5EF4-FFF2-40B4-BE49-F238E27FC236}">
                      <a16:creationId xmlns:a16="http://schemas.microsoft.com/office/drawing/2014/main" id="{91557806-43B9-4C19-975B-21184E45912B}"/>
                    </a:ext>
                  </a:extLst>
                </p:cNvPr>
                <p:cNvGrpSpPr/>
                <p:nvPr/>
              </p:nvGrpSpPr>
              <p:grpSpPr>
                <a:xfrm>
                  <a:off x="410943" y="189808"/>
                  <a:ext cx="1521320" cy="580522"/>
                  <a:chOff x="0" y="0"/>
                  <a:chExt cx="1521320" cy="580522"/>
                </a:xfrm>
              </p:grpSpPr>
              <p:grpSp>
                <p:nvGrpSpPr>
                  <p:cNvPr id="595" name="Group">
                    <a:extLst>
                      <a:ext uri="{FF2B5EF4-FFF2-40B4-BE49-F238E27FC236}">
                        <a16:creationId xmlns:a16="http://schemas.microsoft.com/office/drawing/2014/main" id="{537F484C-CB6E-418E-979D-2BA9CE687AD5}"/>
                      </a:ext>
                    </a:extLst>
                  </p:cNvPr>
                  <p:cNvGrpSpPr/>
                  <p:nvPr/>
                </p:nvGrpSpPr>
                <p:grpSpPr>
                  <a:xfrm>
                    <a:off x="954702" y="330904"/>
                    <a:ext cx="566618" cy="214409"/>
                    <a:chOff x="0" y="0"/>
                    <a:chExt cx="566616" cy="214407"/>
                  </a:xfrm>
                </p:grpSpPr>
                <p:sp>
                  <p:nvSpPr>
                    <p:cNvPr id="668" name="Shape">
                      <a:extLst>
                        <a:ext uri="{FF2B5EF4-FFF2-40B4-BE49-F238E27FC236}">
                          <a16:creationId xmlns:a16="http://schemas.microsoft.com/office/drawing/2014/main" id="{35FAA29B-673D-40BB-9683-C217574038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9" name="Line">
                      <a:extLst>
                        <a:ext uri="{FF2B5EF4-FFF2-40B4-BE49-F238E27FC236}">
                          <a16:creationId xmlns:a16="http://schemas.microsoft.com/office/drawing/2014/main" id="{56F416EB-98C3-4AD0-A27C-50E2A31147A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0" name="Line">
                      <a:extLst>
                        <a:ext uri="{FF2B5EF4-FFF2-40B4-BE49-F238E27FC236}">
                          <a16:creationId xmlns:a16="http://schemas.microsoft.com/office/drawing/2014/main" id="{676793C8-8134-43A2-998B-DE72225AF5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1" name="Shape">
                      <a:extLst>
                        <a:ext uri="{FF2B5EF4-FFF2-40B4-BE49-F238E27FC236}">
                          <a16:creationId xmlns:a16="http://schemas.microsoft.com/office/drawing/2014/main" id="{F6BAFF62-EE62-42AA-A41D-7D053F42EB8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3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2" name="Shape">
                      <a:extLst>
                        <a:ext uri="{FF2B5EF4-FFF2-40B4-BE49-F238E27FC236}">
                          <a16:creationId xmlns:a16="http://schemas.microsoft.com/office/drawing/2014/main" id="{18947F19-ACCE-4291-9486-1386933298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7" y="93867"/>
                      <a:ext cx="7857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3" name="Line">
                      <a:extLst>
                        <a:ext uri="{FF2B5EF4-FFF2-40B4-BE49-F238E27FC236}">
                          <a16:creationId xmlns:a16="http://schemas.microsoft.com/office/drawing/2014/main" id="{C8D7181F-E586-42E7-BABF-F49F5D84C27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4" name="Line">
                      <a:extLst>
                        <a:ext uri="{FF2B5EF4-FFF2-40B4-BE49-F238E27FC236}">
                          <a16:creationId xmlns:a16="http://schemas.microsoft.com/office/drawing/2014/main" id="{3285ED24-AAFF-4110-A1C4-7A05730968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5" name="Line">
                      <a:extLst>
                        <a:ext uri="{FF2B5EF4-FFF2-40B4-BE49-F238E27FC236}">
                          <a16:creationId xmlns:a16="http://schemas.microsoft.com/office/drawing/2014/main" id="{A079A7E2-BFD6-4B04-8384-15E5203C79D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6" name="Line">
                      <a:extLst>
                        <a:ext uri="{FF2B5EF4-FFF2-40B4-BE49-F238E27FC236}">
                          <a16:creationId xmlns:a16="http://schemas.microsoft.com/office/drawing/2014/main" id="{8C175395-A348-48F6-8BEC-1AAE3B1AB3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9" y="132313"/>
                      <a:ext cx="76098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7" name="Line">
                      <a:extLst>
                        <a:ext uri="{FF2B5EF4-FFF2-40B4-BE49-F238E27FC236}">
                          <a16:creationId xmlns:a16="http://schemas.microsoft.com/office/drawing/2014/main" id="{14D67A02-44DB-46B8-9FB8-DBE11F2001A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8" name="Line">
                      <a:extLst>
                        <a:ext uri="{FF2B5EF4-FFF2-40B4-BE49-F238E27FC236}">
                          <a16:creationId xmlns:a16="http://schemas.microsoft.com/office/drawing/2014/main" id="{9B067785-77E9-4467-A52C-DE4B3FD090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6" name="Group">
                    <a:extLst>
                      <a:ext uri="{FF2B5EF4-FFF2-40B4-BE49-F238E27FC236}">
                        <a16:creationId xmlns:a16="http://schemas.microsoft.com/office/drawing/2014/main" id="{F9CCBA66-4960-48AC-A0C4-A7BCD748779C}"/>
                      </a:ext>
                    </a:extLst>
                  </p:cNvPr>
                  <p:cNvGrpSpPr/>
                  <p:nvPr/>
                </p:nvGrpSpPr>
                <p:grpSpPr>
                  <a:xfrm>
                    <a:off x="1077372" y="0"/>
                    <a:ext cx="376329" cy="142403"/>
                    <a:chOff x="0" y="0"/>
                    <a:chExt cx="376328" cy="142402"/>
                  </a:xfrm>
                </p:grpSpPr>
                <p:sp>
                  <p:nvSpPr>
                    <p:cNvPr id="657" name="Shape">
                      <a:extLst>
                        <a:ext uri="{FF2B5EF4-FFF2-40B4-BE49-F238E27FC236}">
                          <a16:creationId xmlns:a16="http://schemas.microsoft.com/office/drawing/2014/main" id="{46E7FA56-9672-4CE6-9B20-B11A522C98C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76328" cy="1424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8" name="Line">
                      <a:extLst>
                        <a:ext uri="{FF2B5EF4-FFF2-40B4-BE49-F238E27FC236}">
                          <a16:creationId xmlns:a16="http://schemas.microsoft.com/office/drawing/2014/main" id="{3D43E220-B1B5-43EC-BEE4-40627C5330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1562" y="58923"/>
                      <a:ext cx="16808" cy="402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9" name="Line">
                      <a:extLst>
                        <a:ext uri="{FF2B5EF4-FFF2-40B4-BE49-F238E27FC236}">
                          <a16:creationId xmlns:a16="http://schemas.microsoft.com/office/drawing/2014/main" id="{415159E7-43F9-47F2-96D0-EC3682607C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96533" y="59094"/>
                      <a:ext cx="16099" cy="458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0" name="Shape">
                      <a:extLst>
                        <a:ext uri="{FF2B5EF4-FFF2-40B4-BE49-F238E27FC236}">
                          <a16:creationId xmlns:a16="http://schemas.microsoft.com/office/drawing/2014/main" id="{B7280C22-504B-4220-9233-727E7FBC484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0513" y="60227"/>
                      <a:ext cx="9393" cy="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1" name="Shape">
                      <a:extLst>
                        <a:ext uri="{FF2B5EF4-FFF2-40B4-BE49-F238E27FC236}">
                          <a16:creationId xmlns:a16="http://schemas.microsoft.com/office/drawing/2014/main" id="{8F6053BC-C278-4478-953B-466DE49B4CB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2601" y="62343"/>
                      <a:ext cx="5219" cy="528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2" name="Line">
                      <a:extLst>
                        <a:ext uri="{FF2B5EF4-FFF2-40B4-BE49-F238E27FC236}">
                          <a16:creationId xmlns:a16="http://schemas.microsoft.com/office/drawing/2014/main" id="{6F3C2EDE-C999-4F5C-A4B5-03C3560A89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1915" y="86533"/>
                      <a:ext cx="42848" cy="225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3" name="Line">
                      <a:extLst>
                        <a:ext uri="{FF2B5EF4-FFF2-40B4-BE49-F238E27FC236}">
                          <a16:creationId xmlns:a16="http://schemas.microsoft.com/office/drawing/2014/main" id="{4E9F9A50-6010-4D68-8C14-91C088AC4BB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912" y="54725"/>
                      <a:ext cx="27941" cy="31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4" name="Line">
                      <a:extLst>
                        <a:ext uri="{FF2B5EF4-FFF2-40B4-BE49-F238E27FC236}">
                          <a16:creationId xmlns:a16="http://schemas.microsoft.com/office/drawing/2014/main" id="{89B8FE3D-13F1-4BEE-95A5-79407D9E40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4273" y="32742"/>
                      <a:ext cx="53203" cy="506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5" name="Line">
                      <a:extLst>
                        <a:ext uri="{FF2B5EF4-FFF2-40B4-BE49-F238E27FC236}">
                          <a16:creationId xmlns:a16="http://schemas.microsoft.com/office/drawing/2014/main" id="{3593A113-8B2F-45B8-A5C0-594A70BDBB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9951" y="87878"/>
                      <a:ext cx="50543" cy="1908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6" name="Line">
                      <a:extLst>
                        <a:ext uri="{FF2B5EF4-FFF2-40B4-BE49-F238E27FC236}">
                          <a16:creationId xmlns:a16="http://schemas.microsoft.com/office/drawing/2014/main" id="{AFFD40F3-2409-4099-B388-09CFA299A6E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198" y="65787"/>
                      <a:ext cx="266616" cy="7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7" name="Line">
                      <a:extLst>
                        <a:ext uri="{FF2B5EF4-FFF2-40B4-BE49-F238E27FC236}">
                          <a16:creationId xmlns:a16="http://schemas.microsoft.com/office/drawing/2014/main" id="{4C31C8DB-A288-4DDE-BD04-5AA1205127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0141" y="77246"/>
                      <a:ext cx="19654" cy="32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7" name="Group">
                    <a:extLst>
                      <a:ext uri="{FF2B5EF4-FFF2-40B4-BE49-F238E27FC236}">
                        <a16:creationId xmlns:a16="http://schemas.microsoft.com/office/drawing/2014/main" id="{E58D9E74-F8F8-41C8-B397-8C3635F16702}"/>
                      </a:ext>
                    </a:extLst>
                  </p:cNvPr>
                  <p:cNvGrpSpPr/>
                  <p:nvPr/>
                </p:nvGrpSpPr>
                <p:grpSpPr>
                  <a:xfrm>
                    <a:off x="804257" y="159102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46" name="Shape">
                      <a:extLst>
                        <a:ext uri="{FF2B5EF4-FFF2-40B4-BE49-F238E27FC236}">
                          <a16:creationId xmlns:a16="http://schemas.microsoft.com/office/drawing/2014/main" id="{A2769D2A-5B67-45EB-B3F1-57A73B4528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7" name="Line">
                      <a:extLst>
                        <a:ext uri="{FF2B5EF4-FFF2-40B4-BE49-F238E27FC236}">
                          <a16:creationId xmlns:a16="http://schemas.microsoft.com/office/drawing/2014/main" id="{63B198F7-7C71-4434-89CE-75088FC3D71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8" name="Line">
                      <a:extLst>
                        <a:ext uri="{FF2B5EF4-FFF2-40B4-BE49-F238E27FC236}">
                          <a16:creationId xmlns:a16="http://schemas.microsoft.com/office/drawing/2014/main" id="{FC7A8D9D-2EE8-45A9-9230-0599B103130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9" name="Shape">
                      <a:extLst>
                        <a:ext uri="{FF2B5EF4-FFF2-40B4-BE49-F238E27FC236}">
                          <a16:creationId xmlns:a16="http://schemas.microsoft.com/office/drawing/2014/main" id="{5EA98857-17BD-48AF-9D2E-085FA91114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0" name="Shape">
                      <a:extLst>
                        <a:ext uri="{FF2B5EF4-FFF2-40B4-BE49-F238E27FC236}">
                          <a16:creationId xmlns:a16="http://schemas.microsoft.com/office/drawing/2014/main" id="{34FB8480-DDE5-4608-ADB3-3FEA92467F8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1" name="Line">
                      <a:extLst>
                        <a:ext uri="{FF2B5EF4-FFF2-40B4-BE49-F238E27FC236}">
                          <a16:creationId xmlns:a16="http://schemas.microsoft.com/office/drawing/2014/main" id="{037A736F-F871-4B40-8A26-112F2A140F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2" name="Line">
                      <a:extLst>
                        <a:ext uri="{FF2B5EF4-FFF2-40B4-BE49-F238E27FC236}">
                          <a16:creationId xmlns:a16="http://schemas.microsoft.com/office/drawing/2014/main" id="{8D6EA6C8-492D-4191-9047-29C7DD611B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3" name="Line">
                      <a:extLst>
                        <a:ext uri="{FF2B5EF4-FFF2-40B4-BE49-F238E27FC236}">
                          <a16:creationId xmlns:a16="http://schemas.microsoft.com/office/drawing/2014/main" id="{2E9AF6A0-0402-4E7A-A5D0-2C9B28BAD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4" name="Line">
                      <a:extLst>
                        <a:ext uri="{FF2B5EF4-FFF2-40B4-BE49-F238E27FC236}">
                          <a16:creationId xmlns:a16="http://schemas.microsoft.com/office/drawing/2014/main" id="{C4039330-C802-4084-9AEA-F5B18C0512A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5" name="Line">
                      <a:extLst>
                        <a:ext uri="{FF2B5EF4-FFF2-40B4-BE49-F238E27FC236}">
                          <a16:creationId xmlns:a16="http://schemas.microsoft.com/office/drawing/2014/main" id="{C53D6174-A9AD-49DA-957E-83BD699679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6" name="Line">
                      <a:extLst>
                        <a:ext uri="{FF2B5EF4-FFF2-40B4-BE49-F238E27FC236}">
                          <a16:creationId xmlns:a16="http://schemas.microsoft.com/office/drawing/2014/main" id="{5699ED62-15BE-4D13-B4AB-9C52657B96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8" name="Group">
                    <a:extLst>
                      <a:ext uri="{FF2B5EF4-FFF2-40B4-BE49-F238E27FC236}">
                        <a16:creationId xmlns:a16="http://schemas.microsoft.com/office/drawing/2014/main" id="{EA0F3469-E23A-4044-9422-EDCF03A10F7C}"/>
                      </a:ext>
                    </a:extLst>
                  </p:cNvPr>
                  <p:cNvGrpSpPr/>
                  <p:nvPr/>
                </p:nvGrpSpPr>
                <p:grpSpPr>
                  <a:xfrm>
                    <a:off x="490158" y="1984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35" name="Shape">
                      <a:extLst>
                        <a:ext uri="{FF2B5EF4-FFF2-40B4-BE49-F238E27FC236}">
                          <a16:creationId xmlns:a16="http://schemas.microsoft.com/office/drawing/2014/main" id="{DC9FF324-F1B1-4C1D-903F-A2462081C4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6" name="Line">
                      <a:extLst>
                        <a:ext uri="{FF2B5EF4-FFF2-40B4-BE49-F238E27FC236}">
                          <a16:creationId xmlns:a16="http://schemas.microsoft.com/office/drawing/2014/main" id="{5E51E78E-3580-455A-8638-1942AD76FA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7" name="Line">
                      <a:extLst>
                        <a:ext uri="{FF2B5EF4-FFF2-40B4-BE49-F238E27FC236}">
                          <a16:creationId xmlns:a16="http://schemas.microsoft.com/office/drawing/2014/main" id="{FB04A736-D315-4133-A0CE-CC95CB3EBE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8" name="Shape">
                      <a:extLst>
                        <a:ext uri="{FF2B5EF4-FFF2-40B4-BE49-F238E27FC236}">
                          <a16:creationId xmlns:a16="http://schemas.microsoft.com/office/drawing/2014/main" id="{ED5D8804-87C3-48AB-9CA4-61B7EDAA415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9" name="Shape">
                      <a:extLst>
                        <a:ext uri="{FF2B5EF4-FFF2-40B4-BE49-F238E27FC236}">
                          <a16:creationId xmlns:a16="http://schemas.microsoft.com/office/drawing/2014/main" id="{4D707EFF-7D02-4A0B-9C1C-84D4671420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0" name="Line">
                      <a:extLst>
                        <a:ext uri="{FF2B5EF4-FFF2-40B4-BE49-F238E27FC236}">
                          <a16:creationId xmlns:a16="http://schemas.microsoft.com/office/drawing/2014/main" id="{871B3396-599C-4782-895B-DB99173AAC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1" name="Line">
                      <a:extLst>
                        <a:ext uri="{FF2B5EF4-FFF2-40B4-BE49-F238E27FC236}">
                          <a16:creationId xmlns:a16="http://schemas.microsoft.com/office/drawing/2014/main" id="{79E7695A-B01F-4B36-820F-0E98D821DAA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2" name="Line">
                      <a:extLst>
                        <a:ext uri="{FF2B5EF4-FFF2-40B4-BE49-F238E27FC236}">
                          <a16:creationId xmlns:a16="http://schemas.microsoft.com/office/drawing/2014/main" id="{658E0922-36EB-48B6-A82B-0A80297468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3" name="Line">
                      <a:extLst>
                        <a:ext uri="{FF2B5EF4-FFF2-40B4-BE49-F238E27FC236}">
                          <a16:creationId xmlns:a16="http://schemas.microsoft.com/office/drawing/2014/main" id="{A162B487-18F7-4222-98B8-D4B823CF8D2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4" name="Line">
                      <a:extLst>
                        <a:ext uri="{FF2B5EF4-FFF2-40B4-BE49-F238E27FC236}">
                          <a16:creationId xmlns:a16="http://schemas.microsoft.com/office/drawing/2014/main" id="{2A48106D-4381-4242-8E0F-417DACC28E2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5" name="Line">
                      <a:extLst>
                        <a:ext uri="{FF2B5EF4-FFF2-40B4-BE49-F238E27FC236}">
                          <a16:creationId xmlns:a16="http://schemas.microsoft.com/office/drawing/2014/main" id="{5127E6F1-E837-49B0-BA0B-119B52B6E1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9" name="Group">
                    <a:extLst>
                      <a:ext uri="{FF2B5EF4-FFF2-40B4-BE49-F238E27FC236}">
                        <a16:creationId xmlns:a16="http://schemas.microsoft.com/office/drawing/2014/main" id="{B7A76471-9EE9-42FA-9551-DEB83141030F}"/>
                      </a:ext>
                    </a:extLst>
                  </p:cNvPr>
                  <p:cNvGrpSpPr/>
                  <p:nvPr/>
                </p:nvGrpSpPr>
                <p:grpSpPr>
                  <a:xfrm>
                    <a:off x="62674" y="164342"/>
                    <a:ext cx="566618" cy="214408"/>
                    <a:chOff x="0" y="0"/>
                    <a:chExt cx="566616" cy="214407"/>
                  </a:xfrm>
                </p:grpSpPr>
                <p:sp>
                  <p:nvSpPr>
                    <p:cNvPr id="624" name="Shape">
                      <a:extLst>
                        <a:ext uri="{FF2B5EF4-FFF2-40B4-BE49-F238E27FC236}">
                          <a16:creationId xmlns:a16="http://schemas.microsoft.com/office/drawing/2014/main" id="{4424D6E5-5AFE-4731-8642-FD16B47234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5" name="Line">
                      <a:extLst>
                        <a:ext uri="{FF2B5EF4-FFF2-40B4-BE49-F238E27FC236}">
                          <a16:creationId xmlns:a16="http://schemas.microsoft.com/office/drawing/2014/main" id="{B2896359-C95C-4967-9821-7ECC72AF9D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6" name="Line">
                      <a:extLst>
                        <a:ext uri="{FF2B5EF4-FFF2-40B4-BE49-F238E27FC236}">
                          <a16:creationId xmlns:a16="http://schemas.microsoft.com/office/drawing/2014/main" id="{4FF9BF6A-6D3B-4BF8-8F44-42EE04DF65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7" name="Shape">
                      <a:extLst>
                        <a:ext uri="{FF2B5EF4-FFF2-40B4-BE49-F238E27FC236}">
                          <a16:creationId xmlns:a16="http://schemas.microsoft.com/office/drawing/2014/main" id="{A5230A31-F1BB-47F7-B631-865E7DDA37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2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7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8" name="Shape">
                      <a:extLst>
                        <a:ext uri="{FF2B5EF4-FFF2-40B4-BE49-F238E27FC236}">
                          <a16:creationId xmlns:a16="http://schemas.microsoft.com/office/drawing/2014/main" id="{C57A4D05-4A3C-4932-8028-EB2568FB6AD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6" y="93867"/>
                      <a:ext cx="7858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9" name="Line">
                      <a:extLst>
                        <a:ext uri="{FF2B5EF4-FFF2-40B4-BE49-F238E27FC236}">
                          <a16:creationId xmlns:a16="http://schemas.microsoft.com/office/drawing/2014/main" id="{62171272-D7B8-479B-80EB-5DCA47E7126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0" name="Line">
                      <a:extLst>
                        <a:ext uri="{FF2B5EF4-FFF2-40B4-BE49-F238E27FC236}">
                          <a16:creationId xmlns:a16="http://schemas.microsoft.com/office/drawing/2014/main" id="{9AD5B508-4B8B-425C-A4DE-12A90CABB07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1" name="Line">
                      <a:extLst>
                        <a:ext uri="{FF2B5EF4-FFF2-40B4-BE49-F238E27FC236}">
                          <a16:creationId xmlns:a16="http://schemas.microsoft.com/office/drawing/2014/main" id="{3ADEFF19-F6A9-4DB4-99F1-FDE547B7A55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2" name="Line">
                      <a:extLst>
                        <a:ext uri="{FF2B5EF4-FFF2-40B4-BE49-F238E27FC236}">
                          <a16:creationId xmlns:a16="http://schemas.microsoft.com/office/drawing/2014/main" id="{2C4B5A91-F885-46B6-B73A-2F39C216607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8" y="132313"/>
                      <a:ext cx="76099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3" name="Line">
                      <a:extLst>
                        <a:ext uri="{FF2B5EF4-FFF2-40B4-BE49-F238E27FC236}">
                          <a16:creationId xmlns:a16="http://schemas.microsoft.com/office/drawing/2014/main" id="{2838EDD4-0CDF-4C58-B969-A7CBCE00D3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4" name="Line">
                      <a:extLst>
                        <a:ext uri="{FF2B5EF4-FFF2-40B4-BE49-F238E27FC236}">
                          <a16:creationId xmlns:a16="http://schemas.microsoft.com/office/drawing/2014/main" id="{3E21CC98-5620-453D-A209-B8087DAADC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0" name="Group">
                    <a:extLst>
                      <a:ext uri="{FF2B5EF4-FFF2-40B4-BE49-F238E27FC236}">
                        <a16:creationId xmlns:a16="http://schemas.microsoft.com/office/drawing/2014/main" id="{B194BB9B-E870-46A4-A183-C2389BCF24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9776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13" name="Shape">
                      <a:extLst>
                        <a:ext uri="{FF2B5EF4-FFF2-40B4-BE49-F238E27FC236}">
                          <a16:creationId xmlns:a16="http://schemas.microsoft.com/office/drawing/2014/main" id="{F6A553F1-E035-4CAB-9DA6-8FB170F1FF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4" name="Line">
                      <a:extLst>
                        <a:ext uri="{FF2B5EF4-FFF2-40B4-BE49-F238E27FC236}">
                          <a16:creationId xmlns:a16="http://schemas.microsoft.com/office/drawing/2014/main" id="{5933CCE9-BC81-4120-AA96-667398C427E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1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5" name="Line">
                      <a:extLst>
                        <a:ext uri="{FF2B5EF4-FFF2-40B4-BE49-F238E27FC236}">
                          <a16:creationId xmlns:a16="http://schemas.microsoft.com/office/drawing/2014/main" id="{F076C4CE-BB48-43B1-BA7C-66363CEB90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6" name="Shape">
                      <a:extLst>
                        <a:ext uri="{FF2B5EF4-FFF2-40B4-BE49-F238E27FC236}">
                          <a16:creationId xmlns:a16="http://schemas.microsoft.com/office/drawing/2014/main" id="{391473C1-FA9A-447C-9C58-7715BBFCED9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7" name="Shape">
                      <a:extLst>
                        <a:ext uri="{FF2B5EF4-FFF2-40B4-BE49-F238E27FC236}">
                          <a16:creationId xmlns:a16="http://schemas.microsoft.com/office/drawing/2014/main" id="{2F6349E9-6702-49C8-B88F-39189CD1E06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8" name="Line">
                      <a:extLst>
                        <a:ext uri="{FF2B5EF4-FFF2-40B4-BE49-F238E27FC236}">
                          <a16:creationId xmlns:a16="http://schemas.microsoft.com/office/drawing/2014/main" id="{0512AC57-7B52-48F1-9ED7-AF51B98B524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9" name="Line">
                      <a:extLst>
                        <a:ext uri="{FF2B5EF4-FFF2-40B4-BE49-F238E27FC236}">
                          <a16:creationId xmlns:a16="http://schemas.microsoft.com/office/drawing/2014/main" id="{3B00B63E-70D0-4B8D-98AD-C90ADC7CA0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0" name="Line">
                      <a:extLst>
                        <a:ext uri="{FF2B5EF4-FFF2-40B4-BE49-F238E27FC236}">
                          <a16:creationId xmlns:a16="http://schemas.microsoft.com/office/drawing/2014/main" id="{332E9D24-8C2D-44FB-9055-D33B46B2D8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1" name="Line">
                      <a:extLst>
                        <a:ext uri="{FF2B5EF4-FFF2-40B4-BE49-F238E27FC236}">
                          <a16:creationId xmlns:a16="http://schemas.microsoft.com/office/drawing/2014/main" id="{D9449E72-1B08-4400-9270-6AC2BF5F28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2" name="Line">
                      <a:extLst>
                        <a:ext uri="{FF2B5EF4-FFF2-40B4-BE49-F238E27FC236}">
                          <a16:creationId xmlns:a16="http://schemas.microsoft.com/office/drawing/2014/main" id="{70BBC324-512C-47A4-9D9E-2F134F06EF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3" name="Line">
                      <a:extLst>
                        <a:ext uri="{FF2B5EF4-FFF2-40B4-BE49-F238E27FC236}">
                          <a16:creationId xmlns:a16="http://schemas.microsoft.com/office/drawing/2014/main" id="{747E2D86-E23B-4000-9664-AD37776F95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1" name="Group">
                    <a:extLst>
                      <a:ext uri="{FF2B5EF4-FFF2-40B4-BE49-F238E27FC236}">
                        <a16:creationId xmlns:a16="http://schemas.microsoft.com/office/drawing/2014/main" id="{A20FEC8D-173C-4C07-AA52-434109824956}"/>
                      </a:ext>
                    </a:extLst>
                  </p:cNvPr>
                  <p:cNvGrpSpPr/>
                  <p:nvPr/>
                </p:nvGrpSpPr>
                <p:grpSpPr>
                  <a:xfrm>
                    <a:off x="523676" y="355032"/>
                    <a:ext cx="390309" cy="147694"/>
                    <a:chOff x="0" y="0"/>
                    <a:chExt cx="390308" cy="147692"/>
                  </a:xfrm>
                </p:grpSpPr>
                <p:sp>
                  <p:nvSpPr>
                    <p:cNvPr id="602" name="Shape">
                      <a:extLst>
                        <a:ext uri="{FF2B5EF4-FFF2-40B4-BE49-F238E27FC236}">
                          <a16:creationId xmlns:a16="http://schemas.microsoft.com/office/drawing/2014/main" id="{F313D204-DB21-4BB6-B81C-5DF8F635EB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90308" cy="1476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3" name="Line">
                      <a:extLst>
                        <a:ext uri="{FF2B5EF4-FFF2-40B4-BE49-F238E27FC236}">
                          <a16:creationId xmlns:a16="http://schemas.microsoft.com/office/drawing/2014/main" id="{8FEC2BD2-8B4B-4EEB-BC65-CAD3FFCD4A3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136" y="61112"/>
                      <a:ext cx="17433" cy="41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4" name="Line">
                      <a:extLst>
                        <a:ext uri="{FF2B5EF4-FFF2-40B4-BE49-F238E27FC236}">
                          <a16:creationId xmlns:a16="http://schemas.microsoft.com/office/drawing/2014/main" id="{70FE15A4-FDDA-4664-9D2B-6898EBBBE30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7549" y="61289"/>
                      <a:ext cx="16697" cy="47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5" name="Shape">
                      <a:extLst>
                        <a:ext uri="{FF2B5EF4-FFF2-40B4-BE49-F238E27FC236}">
                          <a16:creationId xmlns:a16="http://schemas.microsoft.com/office/drawing/2014/main" id="{923BA104-34D2-4B69-805C-34857094E6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3163" y="62465"/>
                      <a:ext cx="9742" cy="987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6" name="Shape">
                      <a:extLst>
                        <a:ext uri="{FF2B5EF4-FFF2-40B4-BE49-F238E27FC236}">
                          <a16:creationId xmlns:a16="http://schemas.microsoft.com/office/drawing/2014/main" id="{70E6A458-8F90-4028-87A7-FBB56E7EB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5328" y="64659"/>
                      <a:ext cx="5413" cy="548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7" name="Line">
                      <a:extLst>
                        <a:ext uri="{FF2B5EF4-FFF2-40B4-BE49-F238E27FC236}">
                          <a16:creationId xmlns:a16="http://schemas.microsoft.com/office/drawing/2014/main" id="{DDE8CD73-B903-44F5-A955-908C4D27814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61273" y="89748"/>
                      <a:ext cx="44440" cy="233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8" name="Line">
                      <a:extLst>
                        <a:ext uri="{FF2B5EF4-FFF2-40B4-BE49-F238E27FC236}">
                          <a16:creationId xmlns:a16="http://schemas.microsoft.com/office/drawing/2014/main" id="{131289B2-C171-4274-A984-9D65EF7071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097" y="56758"/>
                      <a:ext cx="28980" cy="3226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9" name="Line">
                      <a:extLst>
                        <a:ext uri="{FF2B5EF4-FFF2-40B4-BE49-F238E27FC236}">
                          <a16:creationId xmlns:a16="http://schemas.microsoft.com/office/drawing/2014/main" id="{C42003E8-74CB-4204-A69B-847FBF90061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70376" y="33958"/>
                      <a:ext cx="55178" cy="52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0" name="Line">
                      <a:extLst>
                        <a:ext uri="{FF2B5EF4-FFF2-40B4-BE49-F238E27FC236}">
                          <a16:creationId xmlns:a16="http://schemas.microsoft.com/office/drawing/2014/main" id="{27482AE9-30D6-4516-9019-91B0778628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921" y="91142"/>
                      <a:ext cx="52421" cy="197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1" name="Line">
                      <a:extLst>
                        <a:ext uri="{FF2B5EF4-FFF2-40B4-BE49-F238E27FC236}">
                          <a16:creationId xmlns:a16="http://schemas.microsoft.com/office/drawing/2014/main" id="{27212EA6-72A0-4FB2-BB51-572DD0618AD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394" y="68231"/>
                      <a:ext cx="276520" cy="73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2" name="Line">
                      <a:extLst>
                        <a:ext uri="{FF2B5EF4-FFF2-40B4-BE49-F238E27FC236}">
                          <a16:creationId xmlns:a16="http://schemas.microsoft.com/office/drawing/2014/main" id="{72831339-E12D-4E0F-B73F-CE2A5C6627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3149" y="80116"/>
                      <a:ext cx="20384" cy="33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</p:grpSp>
            <p:grpSp>
              <p:nvGrpSpPr>
                <p:cNvPr id="512" name="Group">
                  <a:extLst>
                    <a:ext uri="{FF2B5EF4-FFF2-40B4-BE49-F238E27FC236}">
                      <a16:creationId xmlns:a16="http://schemas.microsoft.com/office/drawing/2014/main" id="{C247062B-3FD6-4BDB-9038-AA9EFD4C8D70}"/>
                    </a:ext>
                  </a:extLst>
                </p:cNvPr>
                <p:cNvGrpSpPr/>
                <p:nvPr/>
              </p:nvGrpSpPr>
              <p:grpSpPr>
                <a:xfrm>
                  <a:off x="3701" y="0"/>
                  <a:ext cx="2368270" cy="911933"/>
                  <a:chOff x="3702" y="0"/>
                  <a:chExt cx="2368268" cy="911933"/>
                </a:xfrm>
              </p:grpSpPr>
              <p:sp>
                <p:nvSpPr>
                  <p:cNvPr id="513" name="Line">
                    <a:extLst>
                      <a:ext uri="{FF2B5EF4-FFF2-40B4-BE49-F238E27FC236}">
                        <a16:creationId xmlns:a16="http://schemas.microsoft.com/office/drawing/2014/main" id="{89C2607D-7235-4289-AA25-F356322F892E}"/>
                      </a:ext>
                    </a:extLst>
                  </p:cNvPr>
                  <p:cNvSpPr/>
                  <p:nvPr/>
                </p:nvSpPr>
                <p:spPr>
                  <a:xfrm>
                    <a:off x="103700" y="0"/>
                    <a:ext cx="2268270" cy="1431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4" name="Line">
                    <a:extLst>
                      <a:ext uri="{FF2B5EF4-FFF2-40B4-BE49-F238E27FC236}">
                        <a16:creationId xmlns:a16="http://schemas.microsoft.com/office/drawing/2014/main" id="{BF9F59A8-27D0-47F9-99F5-28DD3044A0B3}"/>
                      </a:ext>
                    </a:extLst>
                  </p:cNvPr>
                  <p:cNvSpPr/>
                  <p:nvPr/>
                </p:nvSpPr>
                <p:spPr>
                  <a:xfrm rot="21360000">
                    <a:off x="3702" y="687561"/>
                    <a:ext cx="2294472" cy="186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5" name="Line">
                    <a:extLst>
                      <a:ext uri="{FF2B5EF4-FFF2-40B4-BE49-F238E27FC236}">
                        <a16:creationId xmlns:a16="http://schemas.microsoft.com/office/drawing/2014/main" id="{DF11C57A-D1A9-4463-8FC8-D358812D758A}"/>
                      </a:ext>
                    </a:extLst>
                  </p:cNvPr>
                  <p:cNvSpPr/>
                  <p:nvPr/>
                </p:nvSpPr>
                <p:spPr>
                  <a:xfrm flipV="1">
                    <a:off x="75167" y="106589"/>
                    <a:ext cx="110104" cy="1258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6" name="Line">
                    <a:extLst>
                      <a:ext uri="{FF2B5EF4-FFF2-40B4-BE49-F238E27FC236}">
                        <a16:creationId xmlns:a16="http://schemas.microsoft.com/office/drawing/2014/main" id="{E680BF9D-EA4E-441D-B873-3F0D1822DAF4}"/>
                      </a:ext>
                    </a:extLst>
                  </p:cNvPr>
                  <p:cNvSpPr/>
                  <p:nvPr/>
                </p:nvSpPr>
                <p:spPr>
                  <a:xfrm flipV="1">
                    <a:off x="68935" y="109830"/>
                    <a:ext cx="163885" cy="188676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7" name="Line">
                    <a:extLst>
                      <a:ext uri="{FF2B5EF4-FFF2-40B4-BE49-F238E27FC236}">
                        <a16:creationId xmlns:a16="http://schemas.microsoft.com/office/drawing/2014/main" id="{EDA7D545-4FCE-406C-A347-CE72C3AFDF0C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7" y="109882"/>
                    <a:ext cx="254731" cy="28778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8" name="Line">
                    <a:extLst>
                      <a:ext uri="{FF2B5EF4-FFF2-40B4-BE49-F238E27FC236}">
                        <a16:creationId xmlns:a16="http://schemas.microsoft.com/office/drawing/2014/main" id="{076C2041-979A-416D-B519-C8669B5BB6B3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6" y="122242"/>
                    <a:ext cx="300217" cy="35806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9" name="Line">
                    <a:extLst>
                      <a:ext uri="{FF2B5EF4-FFF2-40B4-BE49-F238E27FC236}">
                        <a16:creationId xmlns:a16="http://schemas.microsoft.com/office/drawing/2014/main" id="{F3BD5ED3-717D-46F9-A48F-3B64C63CC46F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2096"/>
                    <a:ext cx="391117" cy="44896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0" name="Line">
                    <a:extLst>
                      <a:ext uri="{FF2B5EF4-FFF2-40B4-BE49-F238E27FC236}">
                        <a16:creationId xmlns:a16="http://schemas.microsoft.com/office/drawing/2014/main" id="{DA0A88CE-24EB-4FA2-AD4E-3E78CEE61CD5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6228"/>
                    <a:ext cx="448962" cy="5233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1" name="Line">
                    <a:extLst>
                      <a:ext uri="{FF2B5EF4-FFF2-40B4-BE49-F238E27FC236}">
                        <a16:creationId xmlns:a16="http://schemas.microsoft.com/office/drawing/2014/main" id="{1D3CAD45-D22D-4878-B2AF-5775AA7A8952}"/>
                      </a:ext>
                    </a:extLst>
                  </p:cNvPr>
                  <p:cNvSpPr/>
                  <p:nvPr/>
                </p:nvSpPr>
                <p:spPr>
                  <a:xfrm flipV="1">
                    <a:off x="31749" y="120328"/>
                    <a:ext cx="523334" cy="6076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2" name="Line">
                    <a:extLst>
                      <a:ext uri="{FF2B5EF4-FFF2-40B4-BE49-F238E27FC236}">
                        <a16:creationId xmlns:a16="http://schemas.microsoft.com/office/drawing/2014/main" id="{20033BC5-837E-4286-90C0-166D2DBFD964}"/>
                      </a:ext>
                    </a:extLst>
                  </p:cNvPr>
                  <p:cNvSpPr/>
                  <p:nvPr/>
                </p:nvSpPr>
                <p:spPr>
                  <a:xfrm flipV="1">
                    <a:off x="15222" y="122732"/>
                    <a:ext cx="613473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3" name="Line">
                    <a:extLst>
                      <a:ext uri="{FF2B5EF4-FFF2-40B4-BE49-F238E27FC236}">
                        <a16:creationId xmlns:a16="http://schemas.microsoft.com/office/drawing/2014/main" id="{3D5199B7-3863-4EB9-8E11-326EFB21F4B7}"/>
                      </a:ext>
                    </a:extLst>
                  </p:cNvPr>
                  <p:cNvSpPr/>
                  <p:nvPr/>
                </p:nvSpPr>
                <p:spPr>
                  <a:xfrm flipV="1">
                    <a:off x="35881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4" name="Line">
                    <a:extLst>
                      <a:ext uri="{FF2B5EF4-FFF2-40B4-BE49-F238E27FC236}">
                        <a16:creationId xmlns:a16="http://schemas.microsoft.com/office/drawing/2014/main" id="{FDB111A9-24B3-4D6C-946B-CF210E0D8160}"/>
                      </a:ext>
                    </a:extLst>
                  </p:cNvPr>
                  <p:cNvSpPr/>
                  <p:nvPr/>
                </p:nvSpPr>
                <p:spPr>
                  <a:xfrm flipV="1">
                    <a:off x="106122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5" name="Line">
                    <a:extLst>
                      <a:ext uri="{FF2B5EF4-FFF2-40B4-BE49-F238E27FC236}">
                        <a16:creationId xmlns:a16="http://schemas.microsoft.com/office/drawing/2014/main" id="{1B152ECD-83DE-4D35-BEE4-1C9CD4AB30EF}"/>
                      </a:ext>
                    </a:extLst>
                  </p:cNvPr>
                  <p:cNvSpPr/>
                  <p:nvPr/>
                </p:nvSpPr>
                <p:spPr>
                  <a:xfrm flipV="1">
                    <a:off x="184625" y="130996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6" name="Line">
                    <a:extLst>
                      <a:ext uri="{FF2B5EF4-FFF2-40B4-BE49-F238E27FC236}">
                        <a16:creationId xmlns:a16="http://schemas.microsoft.com/office/drawing/2014/main" id="{FEE66C81-2DF9-480E-9DC5-4C7FDCD3F131}"/>
                      </a:ext>
                    </a:extLst>
                  </p:cNvPr>
                  <p:cNvSpPr/>
                  <p:nvPr/>
                </p:nvSpPr>
                <p:spPr>
                  <a:xfrm flipV="1">
                    <a:off x="267261" y="147523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7" name="Line">
                    <a:extLst>
                      <a:ext uri="{FF2B5EF4-FFF2-40B4-BE49-F238E27FC236}">
                        <a16:creationId xmlns:a16="http://schemas.microsoft.com/office/drawing/2014/main" id="{465DFF80-6153-447D-B2F9-C358BBEF68CB}"/>
                      </a:ext>
                    </a:extLst>
                  </p:cNvPr>
                  <p:cNvSpPr/>
                  <p:nvPr/>
                </p:nvSpPr>
                <p:spPr>
                  <a:xfrm flipV="1">
                    <a:off x="337502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8" name="Line">
                    <a:extLst>
                      <a:ext uri="{FF2B5EF4-FFF2-40B4-BE49-F238E27FC236}">
                        <a16:creationId xmlns:a16="http://schemas.microsoft.com/office/drawing/2014/main" id="{23116C02-38BC-4720-990C-855F4E0AFBC0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0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9" name="Line">
                    <a:extLst>
                      <a:ext uri="{FF2B5EF4-FFF2-40B4-BE49-F238E27FC236}">
                        <a16:creationId xmlns:a16="http://schemas.microsoft.com/office/drawing/2014/main" id="{EC5A0863-33B8-415A-91A3-3BFB55753B79}"/>
                      </a:ext>
                    </a:extLst>
                  </p:cNvPr>
                  <p:cNvSpPr/>
                  <p:nvPr/>
                </p:nvSpPr>
                <p:spPr>
                  <a:xfrm flipV="1">
                    <a:off x="506906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0" name="Line">
                    <a:extLst>
                      <a:ext uri="{FF2B5EF4-FFF2-40B4-BE49-F238E27FC236}">
                        <a16:creationId xmlns:a16="http://schemas.microsoft.com/office/drawing/2014/main" id="{DEF239E4-6320-4983-B3F7-31A07F5222CF}"/>
                      </a:ext>
                    </a:extLst>
                  </p:cNvPr>
                  <p:cNvSpPr/>
                  <p:nvPr/>
                </p:nvSpPr>
                <p:spPr>
                  <a:xfrm flipV="1">
                    <a:off x="568883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1" name="Line">
                    <a:extLst>
                      <a:ext uri="{FF2B5EF4-FFF2-40B4-BE49-F238E27FC236}">
                        <a16:creationId xmlns:a16="http://schemas.microsoft.com/office/drawing/2014/main" id="{32C98126-CB67-4C1B-9A36-8991D7819E4B}"/>
                      </a:ext>
                    </a:extLst>
                  </p:cNvPr>
                  <p:cNvSpPr/>
                  <p:nvPr/>
                </p:nvSpPr>
                <p:spPr>
                  <a:xfrm flipV="1">
                    <a:off x="64738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2" name="Line">
                    <a:extLst>
                      <a:ext uri="{FF2B5EF4-FFF2-40B4-BE49-F238E27FC236}">
                        <a16:creationId xmlns:a16="http://schemas.microsoft.com/office/drawing/2014/main" id="{035C292A-9E65-4371-988F-CF66AABEB92B}"/>
                      </a:ext>
                    </a:extLst>
                  </p:cNvPr>
                  <p:cNvSpPr/>
                  <p:nvPr/>
                </p:nvSpPr>
                <p:spPr>
                  <a:xfrm flipV="1">
                    <a:off x="732583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3" name="Line">
                    <a:extLst>
                      <a:ext uri="{FF2B5EF4-FFF2-40B4-BE49-F238E27FC236}">
                        <a16:creationId xmlns:a16="http://schemas.microsoft.com/office/drawing/2014/main" id="{CF409AA8-512C-4C51-8DFA-4D8C7DC09742}"/>
                      </a:ext>
                    </a:extLst>
                  </p:cNvPr>
                  <p:cNvSpPr/>
                  <p:nvPr/>
                </p:nvSpPr>
                <p:spPr>
                  <a:xfrm flipV="1">
                    <a:off x="802824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4" name="Line">
                    <a:extLst>
                      <a:ext uri="{FF2B5EF4-FFF2-40B4-BE49-F238E27FC236}">
                        <a16:creationId xmlns:a16="http://schemas.microsoft.com/office/drawing/2014/main" id="{9CACB55D-241A-4780-B2B6-8F3E7978EC65}"/>
                      </a:ext>
                    </a:extLst>
                  </p:cNvPr>
                  <p:cNvSpPr/>
                  <p:nvPr/>
                </p:nvSpPr>
                <p:spPr>
                  <a:xfrm flipV="1">
                    <a:off x="881328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5" name="Line">
                    <a:extLst>
                      <a:ext uri="{FF2B5EF4-FFF2-40B4-BE49-F238E27FC236}">
                        <a16:creationId xmlns:a16="http://schemas.microsoft.com/office/drawing/2014/main" id="{B0170DC9-F5C9-408A-81D8-3042473D895A}"/>
                      </a:ext>
                    </a:extLst>
                  </p:cNvPr>
                  <p:cNvSpPr/>
                  <p:nvPr/>
                </p:nvSpPr>
                <p:spPr>
                  <a:xfrm flipV="1">
                    <a:off x="979255" y="11033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6" name="Line">
                    <a:extLst>
                      <a:ext uri="{FF2B5EF4-FFF2-40B4-BE49-F238E27FC236}">
                        <a16:creationId xmlns:a16="http://schemas.microsoft.com/office/drawing/2014/main" id="{EB759E74-D7F6-4071-83F4-FDE7582FB2E9}"/>
                      </a:ext>
                    </a:extLst>
                  </p:cNvPr>
                  <p:cNvSpPr/>
                  <p:nvPr/>
                </p:nvSpPr>
                <p:spPr>
                  <a:xfrm flipV="1">
                    <a:off x="1066023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7" name="Line">
                    <a:extLst>
                      <a:ext uri="{FF2B5EF4-FFF2-40B4-BE49-F238E27FC236}">
                        <a16:creationId xmlns:a16="http://schemas.microsoft.com/office/drawing/2014/main" id="{985FF009-1C0B-4867-BD5B-F45B3F8809E3}"/>
                      </a:ext>
                    </a:extLst>
                  </p:cNvPr>
                  <p:cNvSpPr/>
                  <p:nvPr/>
                </p:nvSpPr>
                <p:spPr>
                  <a:xfrm flipV="1">
                    <a:off x="1144527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8" name="Line">
                    <a:extLst>
                      <a:ext uri="{FF2B5EF4-FFF2-40B4-BE49-F238E27FC236}">
                        <a16:creationId xmlns:a16="http://schemas.microsoft.com/office/drawing/2014/main" id="{E994EC07-C037-4913-81B0-7466B2B0B389}"/>
                      </a:ext>
                    </a:extLst>
                  </p:cNvPr>
                  <p:cNvSpPr/>
                  <p:nvPr/>
                </p:nvSpPr>
                <p:spPr>
                  <a:xfrm flipV="1">
                    <a:off x="1245720" y="84343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9" name="Line">
                    <a:extLst>
                      <a:ext uri="{FF2B5EF4-FFF2-40B4-BE49-F238E27FC236}">
                        <a16:creationId xmlns:a16="http://schemas.microsoft.com/office/drawing/2014/main" id="{0D51ECB9-D806-4834-8001-33CBF2B5ED13}"/>
                      </a:ext>
                    </a:extLst>
                  </p:cNvPr>
                  <p:cNvSpPr/>
                  <p:nvPr/>
                </p:nvSpPr>
                <p:spPr>
                  <a:xfrm flipV="1">
                    <a:off x="1332487" y="76080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0" name="Line">
                    <a:extLst>
                      <a:ext uri="{FF2B5EF4-FFF2-40B4-BE49-F238E27FC236}">
                        <a16:creationId xmlns:a16="http://schemas.microsoft.com/office/drawing/2014/main" id="{DDAFD56B-398D-4844-B5E8-AB61BC101029}"/>
                      </a:ext>
                    </a:extLst>
                  </p:cNvPr>
                  <p:cNvSpPr/>
                  <p:nvPr/>
                </p:nvSpPr>
                <p:spPr>
                  <a:xfrm flipV="1">
                    <a:off x="1419255" y="6781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1" name="Line">
                    <a:extLst>
                      <a:ext uri="{FF2B5EF4-FFF2-40B4-BE49-F238E27FC236}">
                        <a16:creationId xmlns:a16="http://schemas.microsoft.com/office/drawing/2014/main" id="{95165272-58BD-4A03-B0F5-D81977D5DA5D}"/>
                      </a:ext>
                    </a:extLst>
                  </p:cNvPr>
                  <p:cNvSpPr/>
                  <p:nvPr/>
                </p:nvSpPr>
                <p:spPr>
                  <a:xfrm flipV="1">
                    <a:off x="1504913" y="5128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2" name="Line">
                    <a:extLst>
                      <a:ext uri="{FF2B5EF4-FFF2-40B4-BE49-F238E27FC236}">
                        <a16:creationId xmlns:a16="http://schemas.microsoft.com/office/drawing/2014/main" id="{102ED93C-C1AD-4142-91D0-D251868C3049}"/>
                      </a:ext>
                    </a:extLst>
                  </p:cNvPr>
                  <p:cNvSpPr/>
                  <p:nvPr/>
                </p:nvSpPr>
                <p:spPr>
                  <a:xfrm flipV="1">
                    <a:off x="1599944" y="34762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3" name="Line">
                    <a:extLst>
                      <a:ext uri="{FF2B5EF4-FFF2-40B4-BE49-F238E27FC236}">
                        <a16:creationId xmlns:a16="http://schemas.microsoft.com/office/drawing/2014/main" id="{F736D0C1-8075-4B9C-B748-2F384AF93386}"/>
                      </a:ext>
                    </a:extLst>
                  </p:cNvPr>
                  <p:cNvSpPr/>
                  <p:nvPr/>
                </p:nvSpPr>
                <p:spPr>
                  <a:xfrm flipV="1">
                    <a:off x="1694976" y="18235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4" name="Line">
                    <a:extLst>
                      <a:ext uri="{FF2B5EF4-FFF2-40B4-BE49-F238E27FC236}">
                        <a16:creationId xmlns:a16="http://schemas.microsoft.com/office/drawing/2014/main" id="{9BB725F0-822D-4C12-94D3-EB58E7765B26}"/>
                      </a:ext>
                    </a:extLst>
                  </p:cNvPr>
                  <p:cNvSpPr/>
                  <p:nvPr/>
                </p:nvSpPr>
                <p:spPr>
                  <a:xfrm flipV="1">
                    <a:off x="1790006" y="103415"/>
                    <a:ext cx="569610" cy="66051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5" name="Line">
                    <a:extLst>
                      <a:ext uri="{FF2B5EF4-FFF2-40B4-BE49-F238E27FC236}">
                        <a16:creationId xmlns:a16="http://schemas.microsoft.com/office/drawing/2014/main" id="{79FE60B7-3DE5-40A9-B025-A881B4AF752F}"/>
                      </a:ext>
                    </a:extLst>
                  </p:cNvPr>
                  <p:cNvSpPr/>
                  <p:nvPr/>
                </p:nvSpPr>
                <p:spPr>
                  <a:xfrm flipV="1">
                    <a:off x="1887938" y="217833"/>
                    <a:ext cx="453920" cy="52002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6" name="Line">
                    <a:extLst>
                      <a:ext uri="{FF2B5EF4-FFF2-40B4-BE49-F238E27FC236}">
                        <a16:creationId xmlns:a16="http://schemas.microsoft.com/office/drawing/2014/main" id="{78620592-FA1B-42AC-8FFF-7B83924EF245}"/>
                      </a:ext>
                    </a:extLst>
                  </p:cNvPr>
                  <p:cNvSpPr/>
                  <p:nvPr/>
                </p:nvSpPr>
                <p:spPr>
                  <a:xfrm flipV="1">
                    <a:off x="1994580" y="315269"/>
                    <a:ext cx="344089" cy="39367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7" name="Line">
                    <a:extLst>
                      <a:ext uri="{FF2B5EF4-FFF2-40B4-BE49-F238E27FC236}">
                        <a16:creationId xmlns:a16="http://schemas.microsoft.com/office/drawing/2014/main" id="{92A98038-0CAD-4A59-8005-145089E8BD89}"/>
                      </a:ext>
                    </a:extLst>
                  </p:cNvPr>
                  <p:cNvSpPr/>
                  <p:nvPr/>
                </p:nvSpPr>
                <p:spPr>
                  <a:xfrm flipV="1">
                    <a:off x="2084244" y="432502"/>
                    <a:ext cx="228399" cy="2531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8" name="Line">
                    <a:extLst>
                      <a:ext uri="{FF2B5EF4-FFF2-40B4-BE49-F238E27FC236}">
                        <a16:creationId xmlns:a16="http://schemas.microsoft.com/office/drawing/2014/main" id="{735B1B88-6EC5-434E-91B5-C6049AAE9AF1}"/>
                      </a:ext>
                    </a:extLst>
                  </p:cNvPr>
                  <p:cNvSpPr/>
                  <p:nvPr/>
                </p:nvSpPr>
                <p:spPr>
                  <a:xfrm flipV="1">
                    <a:off x="2177923" y="509463"/>
                    <a:ext cx="129236" cy="1374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9" name="Line">
                    <a:extLst>
                      <a:ext uri="{FF2B5EF4-FFF2-40B4-BE49-F238E27FC236}">
                        <a16:creationId xmlns:a16="http://schemas.microsoft.com/office/drawing/2014/main" id="{31B8F929-7956-4048-A7C5-748998FAC556}"/>
                      </a:ext>
                    </a:extLst>
                  </p:cNvPr>
                  <p:cNvSpPr/>
                  <p:nvPr/>
                </p:nvSpPr>
                <p:spPr>
                  <a:xfrm flipV="1">
                    <a:off x="2252756" y="583835"/>
                    <a:ext cx="38336" cy="3833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0" name="Line">
                    <a:extLst>
                      <a:ext uri="{FF2B5EF4-FFF2-40B4-BE49-F238E27FC236}">
                        <a16:creationId xmlns:a16="http://schemas.microsoft.com/office/drawing/2014/main" id="{14FDBB5D-A3FF-43D0-B73E-45F86DFB9B5E}"/>
                      </a:ext>
                    </a:extLst>
                  </p:cNvPr>
                  <p:cNvSpPr/>
                  <p:nvPr/>
                </p:nvSpPr>
                <p:spPr>
                  <a:xfrm flipV="1">
                    <a:off x="97539" y="100873"/>
                    <a:ext cx="48833" cy="488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1" name="Line">
                    <a:extLst>
                      <a:ext uri="{FF2B5EF4-FFF2-40B4-BE49-F238E27FC236}">
                        <a16:creationId xmlns:a16="http://schemas.microsoft.com/office/drawing/2014/main" id="{7119B318-E582-44A4-8CA2-1C147CF0D4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5792" y="97941"/>
                    <a:ext cx="696108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2" name="Line">
                    <a:extLst>
                      <a:ext uri="{FF2B5EF4-FFF2-40B4-BE49-F238E27FC236}">
                        <a16:creationId xmlns:a16="http://schemas.microsoft.com/office/drawing/2014/main" id="{112423E0-F983-4C40-98CE-EF6C81F04B6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501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3" name="Line">
                    <a:extLst>
                      <a:ext uri="{FF2B5EF4-FFF2-40B4-BE49-F238E27FC236}">
                        <a16:creationId xmlns:a16="http://schemas.microsoft.com/office/drawing/2014/main" id="{0CC373E6-B947-4BBF-9D94-5AEE9FF9BA6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96184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4" name="Line">
                    <a:extLst>
                      <a:ext uri="{FF2B5EF4-FFF2-40B4-BE49-F238E27FC236}">
                        <a16:creationId xmlns:a16="http://schemas.microsoft.com/office/drawing/2014/main" id="{1CFC34D2-9E11-4CB6-A81A-DE7B213AF3C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78820" y="110343"/>
                    <a:ext cx="671318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5" name="Line">
                    <a:extLst>
                      <a:ext uri="{FF2B5EF4-FFF2-40B4-BE49-F238E27FC236}">
                        <a16:creationId xmlns:a16="http://schemas.microsoft.com/office/drawing/2014/main" id="{ABF12D91-951C-46A2-8DD8-3C3DB606E33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1456" y="118607"/>
                    <a:ext cx="654790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6" name="Line">
                    <a:extLst>
                      <a:ext uri="{FF2B5EF4-FFF2-40B4-BE49-F238E27FC236}">
                        <a16:creationId xmlns:a16="http://schemas.microsoft.com/office/drawing/2014/main" id="{B83A4952-3171-41A6-8499-27DCF40DEB4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44092" y="135134"/>
                    <a:ext cx="630000" cy="7208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7" name="Line">
                    <a:extLst>
                      <a:ext uri="{FF2B5EF4-FFF2-40B4-BE49-F238E27FC236}">
                        <a16:creationId xmlns:a16="http://schemas.microsoft.com/office/drawing/2014/main" id="{85BAB9CB-4897-4C70-A835-05B996E5345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35163" y="139265"/>
                    <a:ext cx="610746" cy="70717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8" name="Line">
                    <a:extLst>
                      <a:ext uri="{FF2B5EF4-FFF2-40B4-BE49-F238E27FC236}">
                        <a16:creationId xmlns:a16="http://schemas.microsoft.com/office/drawing/2014/main" id="{85C72E7D-13CC-4805-86E1-F709694198B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08873" y="143404"/>
                    <a:ext cx="611409" cy="7030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9" name="Line">
                    <a:extLst>
                      <a:ext uri="{FF2B5EF4-FFF2-40B4-BE49-F238E27FC236}">
                        <a16:creationId xmlns:a16="http://schemas.microsoft.com/office/drawing/2014/main" id="{BDAA8AC8-1606-4D73-B921-F81B46D0218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85556" y="143404"/>
                    <a:ext cx="617361" cy="70303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0" name="Line">
                    <a:extLst>
                      <a:ext uri="{FF2B5EF4-FFF2-40B4-BE49-F238E27FC236}">
                        <a16:creationId xmlns:a16="http://schemas.microsoft.com/office/drawing/2014/main" id="{F04AEB49-11C7-4D55-A885-C34082E644B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68192" y="151667"/>
                    <a:ext cx="592571" cy="6782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1" name="Line">
                    <a:extLst>
                      <a:ext uri="{FF2B5EF4-FFF2-40B4-BE49-F238E27FC236}">
                        <a16:creationId xmlns:a16="http://schemas.microsoft.com/office/drawing/2014/main" id="{5FF47544-C8AC-4505-8C88-424339EAC6C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42564" y="151667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2" name="Line">
                    <a:extLst>
                      <a:ext uri="{FF2B5EF4-FFF2-40B4-BE49-F238E27FC236}">
                        <a16:creationId xmlns:a16="http://schemas.microsoft.com/office/drawing/2014/main" id="{6413F5AE-CC9D-439F-8673-938490C22D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8673" y="143404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3" name="Line">
                    <a:extLst>
                      <a:ext uri="{FF2B5EF4-FFF2-40B4-BE49-F238E27FC236}">
                        <a16:creationId xmlns:a16="http://schemas.microsoft.com/office/drawing/2014/main" id="{420A70E2-2A40-4BC5-8B77-C2F906FBE30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03208" y="144065"/>
                    <a:ext cx="553564" cy="64519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4" name="Line">
                    <a:extLst>
                      <a:ext uri="{FF2B5EF4-FFF2-40B4-BE49-F238E27FC236}">
                        <a16:creationId xmlns:a16="http://schemas.microsoft.com/office/drawing/2014/main" id="{EA711D20-A818-4899-83C3-7E197BDD71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79891" y="144064"/>
                    <a:ext cx="551253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5" name="Line">
                    <a:extLst>
                      <a:ext uri="{FF2B5EF4-FFF2-40B4-BE49-F238E27FC236}">
                        <a16:creationId xmlns:a16="http://schemas.microsoft.com/office/drawing/2014/main" id="{B40772E7-305A-4BA5-B22D-8061BBDD455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262526" y="152328"/>
                    <a:ext cx="534726" cy="6121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6" name="Line">
                    <a:extLst>
                      <a:ext uri="{FF2B5EF4-FFF2-40B4-BE49-F238E27FC236}">
                        <a16:creationId xmlns:a16="http://schemas.microsoft.com/office/drawing/2014/main" id="{6882A923-52CA-413D-B47A-C3CE52CD586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36899" y="152328"/>
                    <a:ext cx="518199" cy="60387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7" name="Line">
                    <a:extLst>
                      <a:ext uri="{FF2B5EF4-FFF2-40B4-BE49-F238E27FC236}">
                        <a16:creationId xmlns:a16="http://schemas.microsoft.com/office/drawing/2014/main" id="{290054AF-852E-4437-BC14-C05D0C5D8D6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03008" y="144065"/>
                    <a:ext cx="518199" cy="59561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8" name="Line">
                    <a:extLst>
                      <a:ext uri="{FF2B5EF4-FFF2-40B4-BE49-F238E27FC236}">
                        <a16:creationId xmlns:a16="http://schemas.microsoft.com/office/drawing/2014/main" id="{66219A87-58D4-4849-8944-3AF30A15FBA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5022" y="390694"/>
                    <a:ext cx="443827" cy="5212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9" name="Line">
                    <a:extLst>
                      <a:ext uri="{FF2B5EF4-FFF2-40B4-BE49-F238E27FC236}">
                        <a16:creationId xmlns:a16="http://schemas.microsoft.com/office/drawing/2014/main" id="{DF10CE2C-2092-4247-922D-C4836757CB3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2265" y="315262"/>
                    <a:ext cx="501672" cy="5873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0" name="Line">
                    <a:extLst>
                      <a:ext uri="{FF2B5EF4-FFF2-40B4-BE49-F238E27FC236}">
                        <a16:creationId xmlns:a16="http://schemas.microsoft.com/office/drawing/2014/main" id="{38C80A17-090A-4FC6-9AF8-31E2CDE9D3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7060" y="261291"/>
                    <a:ext cx="559517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1" name="Line">
                    <a:extLst>
                      <a:ext uri="{FF2B5EF4-FFF2-40B4-BE49-F238E27FC236}">
                        <a16:creationId xmlns:a16="http://schemas.microsoft.com/office/drawing/2014/main" id="{186ECB76-3368-4044-8F1D-7F27861BA00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2103" y="192973"/>
                    <a:ext cx="630000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2" name="Line">
                    <a:extLst>
                      <a:ext uri="{FF2B5EF4-FFF2-40B4-BE49-F238E27FC236}">
                        <a16:creationId xmlns:a16="http://schemas.microsoft.com/office/drawing/2014/main" id="{89023ED1-D486-4C77-BBB9-84DFF9B4089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367" y="118600"/>
                    <a:ext cx="687845" cy="77874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3" name="Line">
                    <a:extLst>
                      <a:ext uri="{FF2B5EF4-FFF2-40B4-BE49-F238E27FC236}">
                        <a16:creationId xmlns:a16="http://schemas.microsoft.com/office/drawing/2014/main" id="{47EF5611-B773-4F7A-8E0F-4EFE18DE682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8577" y="474428"/>
                    <a:ext cx="359729" cy="4275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4" name="Line">
                    <a:extLst>
                      <a:ext uri="{FF2B5EF4-FFF2-40B4-BE49-F238E27FC236}">
                        <a16:creationId xmlns:a16="http://schemas.microsoft.com/office/drawing/2014/main" id="{821ABC24-1D6D-4A60-8E0D-ECFB1F483E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6336" y="541946"/>
                    <a:ext cx="291662" cy="3539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5" name="Line">
                    <a:extLst>
                      <a:ext uri="{FF2B5EF4-FFF2-40B4-BE49-F238E27FC236}">
                        <a16:creationId xmlns:a16="http://schemas.microsoft.com/office/drawing/2014/main" id="{45E5C841-EBA9-418A-B663-702580E21E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2418" y="642040"/>
                    <a:ext cx="199897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6" name="Line">
                    <a:extLst>
                      <a:ext uri="{FF2B5EF4-FFF2-40B4-BE49-F238E27FC236}">
                        <a16:creationId xmlns:a16="http://schemas.microsoft.com/office/drawing/2014/main" id="{902C11B8-5798-4D3B-9C6E-C1409C0A5E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4876" y="724675"/>
                    <a:ext cx="125524" cy="16122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7" name="Line">
                    <a:extLst>
                      <a:ext uri="{FF2B5EF4-FFF2-40B4-BE49-F238E27FC236}">
                        <a16:creationId xmlns:a16="http://schemas.microsoft.com/office/drawing/2014/main" id="{65A6FDC9-3717-4250-ACCA-2756B87C403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4539" y="795847"/>
                    <a:ext cx="67679" cy="868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8" name="Line">
                    <a:extLst>
                      <a:ext uri="{FF2B5EF4-FFF2-40B4-BE49-F238E27FC236}">
                        <a16:creationId xmlns:a16="http://schemas.microsoft.com/office/drawing/2014/main" id="{F9F1450D-0086-4F6B-85EB-DCB37ED18F9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76838" y="134595"/>
                    <a:ext cx="493407" cy="57908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9" name="Line">
                    <a:extLst>
                      <a:ext uri="{FF2B5EF4-FFF2-40B4-BE49-F238E27FC236}">
                        <a16:creationId xmlns:a16="http://schemas.microsoft.com/office/drawing/2014/main" id="{F267F7B6-DC46-449E-A9B5-D520726FC8A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42947" y="126332"/>
                    <a:ext cx="493408" cy="5708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0" name="Line">
                    <a:extLst>
                      <a:ext uri="{FF2B5EF4-FFF2-40B4-BE49-F238E27FC236}">
                        <a16:creationId xmlns:a16="http://schemas.microsoft.com/office/drawing/2014/main" id="{C14397DF-073A-4375-8657-7B72777085E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26125" y="127537"/>
                    <a:ext cx="468617" cy="54603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1" name="Line">
                    <a:extLst>
                      <a:ext uri="{FF2B5EF4-FFF2-40B4-BE49-F238E27FC236}">
                        <a16:creationId xmlns:a16="http://schemas.microsoft.com/office/drawing/2014/main" id="{014B3C8F-0D0E-4A3C-859D-447CAF39B6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99954" y="118067"/>
                    <a:ext cx="443827" cy="52950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2" name="Line">
                    <a:extLst>
                      <a:ext uri="{FF2B5EF4-FFF2-40B4-BE49-F238E27FC236}">
                        <a16:creationId xmlns:a16="http://schemas.microsoft.com/office/drawing/2014/main" id="{AB1D2848-F71B-4869-B040-A27C22B3C8A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766064" y="109804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3" name="Line">
                    <a:extLst>
                      <a:ext uri="{FF2B5EF4-FFF2-40B4-BE49-F238E27FC236}">
                        <a16:creationId xmlns:a16="http://schemas.microsoft.com/office/drawing/2014/main" id="{70C7CC02-F2C6-49C0-9C24-B3E82D7D59C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837224" y="90090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4" name="Line">
                    <a:extLst>
                      <a:ext uri="{FF2B5EF4-FFF2-40B4-BE49-F238E27FC236}">
                        <a16:creationId xmlns:a16="http://schemas.microsoft.com/office/drawing/2014/main" id="{55FB26DA-8835-4602-8955-6E2A7966FC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11053" y="80620"/>
                    <a:ext cx="394245" cy="4799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5" name="Line">
                    <a:extLst>
                      <a:ext uri="{FF2B5EF4-FFF2-40B4-BE49-F238E27FC236}">
                        <a16:creationId xmlns:a16="http://schemas.microsoft.com/office/drawing/2014/main" id="{B7C12B26-4BE4-4ECB-999D-D9AB3896EC1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77162" y="72357"/>
                    <a:ext cx="336400" cy="4138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6" name="Line">
                    <a:extLst>
                      <a:ext uri="{FF2B5EF4-FFF2-40B4-BE49-F238E27FC236}">
                        <a16:creationId xmlns:a16="http://schemas.microsoft.com/office/drawing/2014/main" id="{FBE84A42-FCF4-4236-ACBD-73BFD813F77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061103" y="72344"/>
                    <a:ext cx="258608" cy="32087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7" name="Line">
                    <a:extLst>
                      <a:ext uri="{FF2B5EF4-FFF2-40B4-BE49-F238E27FC236}">
                        <a16:creationId xmlns:a16="http://schemas.microsoft.com/office/drawing/2014/main" id="{FDB37878-4219-4DF4-BEBF-0FE51041B98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24972" y="53086"/>
                    <a:ext cx="199896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8" name="Line">
                    <a:extLst>
                      <a:ext uri="{FF2B5EF4-FFF2-40B4-BE49-F238E27FC236}">
                        <a16:creationId xmlns:a16="http://schemas.microsoft.com/office/drawing/2014/main" id="{8251ED65-59E7-4634-A9CD-3CB16C71EB9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9258" y="44678"/>
                    <a:ext cx="142052" cy="1777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9" name="Line">
                    <a:extLst>
                      <a:ext uri="{FF2B5EF4-FFF2-40B4-BE49-F238E27FC236}">
                        <a16:creationId xmlns:a16="http://schemas.microsoft.com/office/drawing/2014/main" id="{600B6047-7ED7-452B-9510-AA324F356D2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262835" y="28262"/>
                    <a:ext cx="92470" cy="11164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0" name="Line">
                    <a:extLst>
                      <a:ext uri="{FF2B5EF4-FFF2-40B4-BE49-F238E27FC236}">
                        <a16:creationId xmlns:a16="http://schemas.microsoft.com/office/drawing/2014/main" id="{D1238627-5C1D-42A2-8B7B-8394301CE4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326392" y="9953"/>
                    <a:ext cx="34625" cy="455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1" name="Rounded Rectangle">
                    <a:extLst>
                      <a:ext uri="{FF2B5EF4-FFF2-40B4-BE49-F238E27FC236}">
                        <a16:creationId xmlns:a16="http://schemas.microsoft.com/office/drawing/2014/main" id="{47370789-04C2-432B-801B-DF8AA4FBA4F9}"/>
                      </a:ext>
                    </a:extLst>
                  </p:cNvPr>
                  <p:cNvSpPr/>
                  <p:nvPr/>
                </p:nvSpPr>
                <p:spPr>
                  <a:xfrm>
                    <a:off x="1404978" y="76159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2" name="Rounded Rectangle">
                    <a:extLst>
                      <a:ext uri="{FF2B5EF4-FFF2-40B4-BE49-F238E27FC236}">
                        <a16:creationId xmlns:a16="http://schemas.microsoft.com/office/drawing/2014/main" id="{CF96F5C5-50B2-4331-B4E1-456CD23F2F7F}"/>
                      </a:ext>
                    </a:extLst>
                  </p:cNvPr>
                  <p:cNvSpPr/>
                  <p:nvPr/>
                </p:nvSpPr>
                <p:spPr>
                  <a:xfrm>
                    <a:off x="813040" y="95666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3" name="Rounded Rectangle">
                    <a:extLst>
                      <a:ext uri="{FF2B5EF4-FFF2-40B4-BE49-F238E27FC236}">
                        <a16:creationId xmlns:a16="http://schemas.microsoft.com/office/drawing/2014/main" id="{EAC7E093-0C36-4C9B-98F3-F431C80A80A1}"/>
                      </a:ext>
                    </a:extLst>
                  </p:cNvPr>
                  <p:cNvSpPr/>
                  <p:nvPr/>
                </p:nvSpPr>
                <p:spPr>
                  <a:xfrm>
                    <a:off x="246436" y="58135"/>
                    <a:ext cx="160153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4" name="Rounded Rectangle">
                    <a:extLst>
                      <a:ext uri="{FF2B5EF4-FFF2-40B4-BE49-F238E27FC236}">
                        <a16:creationId xmlns:a16="http://schemas.microsoft.com/office/drawing/2014/main" id="{C2645B67-CAE8-41C6-B29A-76D2EE8C9763}"/>
                      </a:ext>
                    </a:extLst>
                  </p:cNvPr>
                  <p:cNvSpPr/>
                  <p:nvPr/>
                </p:nvSpPr>
                <p:spPr>
                  <a:xfrm>
                    <a:off x="1965187" y="18590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</p:grpSp>
        </p:grpSp>
        <p:sp>
          <p:nvSpPr>
            <p:cNvPr id="247" name="Population data">
              <a:extLst>
                <a:ext uri="{FF2B5EF4-FFF2-40B4-BE49-F238E27FC236}">
                  <a16:creationId xmlns:a16="http://schemas.microsoft.com/office/drawing/2014/main" id="{626388C7-4D31-4B4F-A50F-CE3714E4B17F}"/>
                </a:ext>
              </a:extLst>
            </p:cNvPr>
            <p:cNvSpPr txBox="1"/>
            <p:nvPr/>
          </p:nvSpPr>
          <p:spPr>
            <a:xfrm>
              <a:off x="684161" y="3727344"/>
              <a:ext cx="1745513" cy="953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2500" b="0"/>
              </a:lvl1pPr>
            </a:lstStyle>
            <a:p>
              <a:pPr algn="ctr"/>
              <a:r>
                <a:rPr sz="20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Population data</a:t>
              </a:r>
              <a:endParaRPr lang="en-US"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endParaRPr sz="3200"/>
            </a:p>
          </p:txBody>
        </p:sp>
      </p:grpSp>
      <p:sp>
        <p:nvSpPr>
          <p:cNvPr id="255" name="Title 12">
            <a:extLst>
              <a:ext uri="{FF2B5EF4-FFF2-40B4-BE49-F238E27FC236}">
                <a16:creationId xmlns:a16="http://schemas.microsoft.com/office/drawing/2014/main" id="{101A1FE2-8F14-445B-8F51-7EFB02A3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Part II – Integrated Population Model (IPM)</a:t>
            </a:r>
          </a:p>
        </p:txBody>
      </p:sp>
      <p:sp>
        <p:nvSpPr>
          <p:cNvPr id="239" name="Footer Placeholder 3">
            <a:extLst>
              <a:ext uri="{FF2B5EF4-FFF2-40B4-BE49-F238E27FC236}">
                <a16:creationId xmlns:a16="http://schemas.microsoft.com/office/drawing/2014/main" id="{63EF01EA-1583-4E87-B268-78553DE25C89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8891653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55" name="Title 12">
            <a:extLst>
              <a:ext uri="{FF2B5EF4-FFF2-40B4-BE49-F238E27FC236}">
                <a16:creationId xmlns:a16="http://schemas.microsoft.com/office/drawing/2014/main" id="{101A1FE2-8F14-445B-8F51-7EFB02A3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What is an Integrated Population Model (IPM)?</a:t>
            </a:r>
          </a:p>
        </p:txBody>
      </p:sp>
      <p:sp>
        <p:nvSpPr>
          <p:cNvPr id="248" name="Content Placeholder 14">
            <a:extLst>
              <a:ext uri="{FF2B5EF4-FFF2-40B4-BE49-F238E27FC236}">
                <a16:creationId xmlns:a16="http://schemas.microsoft.com/office/drawing/2014/main" id="{40B72AC5-733C-49F2-AD11-67BD075ED3F3}"/>
              </a:ext>
            </a:extLst>
          </p:cNvPr>
          <p:cNvSpPr txBox="1">
            <a:spLocks/>
          </p:cNvSpPr>
          <p:nvPr/>
        </p:nvSpPr>
        <p:spPr>
          <a:xfrm>
            <a:off x="610801" y="917060"/>
            <a:ext cx="10870002" cy="19472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IPMs are statistical population models that integrate multiple sources of information to estimate important population parameters (productivity, capacity, etc.)</a:t>
            </a:r>
            <a:endParaRPr lang="en-US" sz="800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Ebrima"/>
                <a:ea typeface="Ebrima"/>
                <a:cs typeface="Ebrima"/>
              </a:rPr>
              <a:t>Integrate information about population abundances and demography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Allow for sharing of information across populations when fit hierarchically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Ebrima"/>
                <a:ea typeface="Ebrima"/>
                <a:cs typeface="Ebrima"/>
              </a:rPr>
              <a:t>Can incorporate independent prior information using a Bayesian approach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Ebrima"/>
                <a:ea typeface="Ebrima"/>
                <a:cs typeface="Ebrima"/>
              </a:rPr>
              <a:t>Capture full uncertainty in the data by estimating a joint likelihood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0751771E-A20E-4929-B987-5F1A5EDB723B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381414-9D21-D015-8E3A-255A0E440681}"/>
              </a:ext>
            </a:extLst>
          </p:cNvPr>
          <p:cNvGrpSpPr/>
          <p:nvPr/>
        </p:nvGrpSpPr>
        <p:grpSpPr>
          <a:xfrm>
            <a:off x="700266" y="3038793"/>
            <a:ext cx="2568310" cy="2492913"/>
            <a:chOff x="700266" y="2977279"/>
            <a:chExt cx="2568310" cy="249291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C0E3D25-CDEA-464B-A69F-6CD6425F9D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700266" y="3159271"/>
              <a:ext cx="2377440" cy="2011680"/>
              <a:chOff x="8333196" y="3906762"/>
              <a:chExt cx="2330174" cy="1828800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A163829-A63D-4613-8907-960503C44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5701" y="48211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7267ECE-9012-4215-9358-9A8AC85CB3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3196" y="39067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2F8BD63-69EB-43E5-87C9-401B64CA1CAE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9808" y="3086774"/>
              <a:ext cx="2377440" cy="2011680"/>
              <a:chOff x="8333196" y="3906762"/>
              <a:chExt cx="2330174" cy="1828800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A02B007C-7932-419D-B5E6-160741E57F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5701" y="48211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D03F2CF-40B9-40CB-92BD-D096C267A7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3196" y="39067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5E07F21-76DF-46DC-A071-A4E5E64B4D3B}"/>
                </a:ext>
              </a:extLst>
            </p:cNvPr>
            <p:cNvGrpSpPr>
              <a:grpSpLocks/>
            </p:cNvGrpSpPr>
            <p:nvPr/>
          </p:nvGrpSpPr>
          <p:grpSpPr>
            <a:xfrm>
              <a:off x="830472" y="3032028"/>
              <a:ext cx="2377440" cy="2011680"/>
              <a:chOff x="8333196" y="3906762"/>
              <a:chExt cx="2330174" cy="1828800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D7FA0E26-4177-4509-9D2B-AAD9CE25C8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5701" y="48211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7ED1E23C-B847-46CF-8053-9C6630658E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3196" y="39067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BCEEB1-2B05-49CF-9C02-D6C7A5A2353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91136" y="2977279"/>
              <a:ext cx="2377440" cy="2011680"/>
              <a:chOff x="8333196" y="3906762"/>
              <a:chExt cx="2330174" cy="1828800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0D660D68-1D90-4237-A5EE-FDAE6AA94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5701" y="48211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D6AC2AEE-CF8F-47DB-AB1C-C210A6243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33196" y="3906762"/>
                <a:ext cx="2327669" cy="914400"/>
              </a:xfrm>
              <a:prstGeom prst="roundRect">
                <a:avLst>
                  <a:gd name="adj" fmla="val 27763"/>
                </a:avLst>
              </a:prstGeom>
              <a:solidFill>
                <a:schemeClr val="bg1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FFD88A-7E54-4625-9FEA-0BBD50B957F6}"/>
                </a:ext>
              </a:extLst>
            </p:cNvPr>
            <p:cNvSpPr txBox="1"/>
            <p:nvPr/>
          </p:nvSpPr>
          <p:spPr>
            <a:xfrm>
              <a:off x="958212" y="5162415"/>
              <a:ext cx="19146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Hierarchical structure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C59D8D-52F1-E488-6D0E-B580DCF13F65}"/>
              </a:ext>
            </a:extLst>
          </p:cNvPr>
          <p:cNvGrpSpPr/>
          <p:nvPr/>
        </p:nvGrpSpPr>
        <p:grpSpPr>
          <a:xfrm>
            <a:off x="3395492" y="3440081"/>
            <a:ext cx="3831459" cy="1089576"/>
            <a:chOff x="3395492" y="3378567"/>
            <a:chExt cx="3831459" cy="108957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84E6A4D-7408-4AD3-BBD5-572F28383E87}"/>
                </a:ext>
              </a:extLst>
            </p:cNvPr>
            <p:cNvSpPr>
              <a:spLocks/>
            </p:cNvSpPr>
            <p:nvPr/>
          </p:nvSpPr>
          <p:spPr>
            <a:xfrm>
              <a:off x="4849511" y="3425606"/>
              <a:ext cx="2377440" cy="1005794"/>
            </a:xfrm>
            <a:prstGeom prst="roundRect">
              <a:avLst>
                <a:gd name="adj" fmla="val 27763"/>
              </a:avLst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Prior information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Population productivity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Mean age composition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Observation error variance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EF278-62E7-5A24-F174-6CD013D04F32}"/>
                </a:ext>
              </a:extLst>
            </p:cNvPr>
            <p:cNvGrpSpPr/>
            <p:nvPr/>
          </p:nvGrpSpPr>
          <p:grpSpPr>
            <a:xfrm>
              <a:off x="3882013" y="3383569"/>
              <a:ext cx="948311" cy="1002012"/>
              <a:chOff x="3882013" y="3383569"/>
              <a:chExt cx="948311" cy="1002012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0503D71-4C7D-4F75-A047-8B853463EB90}"/>
                  </a:ext>
                </a:extLst>
              </p:cNvPr>
              <p:cNvSpPr txBox="1"/>
              <p:nvPr/>
            </p:nvSpPr>
            <p:spPr>
              <a:xfrm>
                <a:off x="3882013" y="3383569"/>
                <a:ext cx="9483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Bayesian approach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2089BDA-0FA3-4D4E-864A-38F504436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563" y="3927196"/>
                <a:ext cx="914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2330E22-DB03-4D77-9F06-F9078C3747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9201" y="3928381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4A7EAD-048E-8DF5-0A24-4CE2D45C2CA0}"/>
                </a:ext>
              </a:extLst>
            </p:cNvPr>
            <p:cNvGrpSpPr/>
            <p:nvPr/>
          </p:nvGrpSpPr>
          <p:grpSpPr>
            <a:xfrm>
              <a:off x="3395492" y="3378567"/>
              <a:ext cx="523220" cy="1089576"/>
              <a:chOff x="3395492" y="3378567"/>
              <a:chExt cx="523220" cy="108957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1CA7AC-2B56-44E3-B3A7-1940A5622C26}"/>
                  </a:ext>
                </a:extLst>
              </p:cNvPr>
              <p:cNvSpPr txBox="1"/>
              <p:nvPr/>
            </p:nvSpPr>
            <p:spPr>
              <a:xfrm rot="16200000">
                <a:off x="3156051" y="3653757"/>
                <a:ext cx="10021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Integrated data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9BB0F35-D9AC-4F7C-8A84-36B8ABCB5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6740" y="3919503"/>
                <a:ext cx="0" cy="5486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4CAC98D-E1EB-4338-A071-239FF6E45D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9855" y="4464324"/>
                <a:ext cx="457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D687A26-031D-41B6-BDB8-70D966DCE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5310" y="3378567"/>
                <a:ext cx="0" cy="5486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4F34454-3879-4466-BFBC-9A55053881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9855" y="3390094"/>
                <a:ext cx="457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96F6A9-E257-544C-54F8-DF855B4BD3FA}"/>
              </a:ext>
            </a:extLst>
          </p:cNvPr>
          <p:cNvGrpSpPr/>
          <p:nvPr/>
        </p:nvGrpSpPr>
        <p:grpSpPr>
          <a:xfrm>
            <a:off x="2905841" y="4441472"/>
            <a:ext cx="2895599" cy="1619959"/>
            <a:chOff x="2905841" y="4379958"/>
            <a:chExt cx="2895599" cy="161995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CDC702D1-B3FB-4714-8453-BC9609F085E3}"/>
                </a:ext>
              </a:extLst>
            </p:cNvPr>
            <p:cNvSpPr>
              <a:spLocks/>
            </p:cNvSpPr>
            <p:nvPr/>
          </p:nvSpPr>
          <p:spPr>
            <a:xfrm>
              <a:off x="2905841" y="5371872"/>
              <a:ext cx="2895599" cy="628045"/>
            </a:xfrm>
            <a:prstGeom prst="roundRect">
              <a:avLst>
                <a:gd name="adj" fmla="val 27763"/>
              </a:avLst>
            </a:prstGeom>
            <a:solidFill>
              <a:schemeClr val="bg1"/>
            </a:solidFill>
            <a:ln w="19050">
              <a:solidFill>
                <a:srgbClr val="008E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Joint posterior distribution of all parameters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DBFD67D-A88A-4598-866F-FB72B592FB02}"/>
                </a:ext>
              </a:extLst>
            </p:cNvPr>
            <p:cNvCxnSpPr>
              <a:cxnSpLocks/>
            </p:cNvCxnSpPr>
            <p:nvPr/>
          </p:nvCxnSpPr>
          <p:spPr>
            <a:xfrm>
              <a:off x="4353641" y="5006712"/>
              <a:ext cx="0" cy="2743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5B6479CF-82EC-4920-A08E-8B27C9ABC14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770234" y="4379958"/>
              <a:ext cx="1166814" cy="551869"/>
            </a:xfrm>
            <a:prstGeom prst="roundRect">
              <a:avLst>
                <a:gd name="adj" fmla="val 27763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Joint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likelihood</a:t>
              </a:r>
              <a:endParaRPr lang="en-US" sz="16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7F9052-53D0-AACE-25C7-EBDB4A5E670C}"/>
              </a:ext>
            </a:extLst>
          </p:cNvPr>
          <p:cNvGrpSpPr/>
          <p:nvPr/>
        </p:nvGrpSpPr>
        <p:grpSpPr>
          <a:xfrm>
            <a:off x="956029" y="2995592"/>
            <a:ext cx="2377441" cy="2000096"/>
            <a:chOff x="956029" y="2925200"/>
            <a:chExt cx="2377441" cy="200009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31FD554-4A37-C0ED-A342-19CC647CD57E}"/>
                </a:ext>
              </a:extLst>
            </p:cNvPr>
            <p:cNvSpPr>
              <a:spLocks/>
            </p:cNvSpPr>
            <p:nvPr/>
          </p:nvSpPr>
          <p:spPr>
            <a:xfrm>
              <a:off x="956030" y="2925200"/>
              <a:ext cx="2377440" cy="1005794"/>
            </a:xfrm>
            <a:prstGeom prst="roundRect">
              <a:avLst>
                <a:gd name="adj" fmla="val 2776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Abundance data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Escapement estimates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Total catch/harvest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Non-retention mortality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FCE9F6C-F33D-3343-69E4-9900DCFF3BE0}"/>
                </a:ext>
              </a:extLst>
            </p:cNvPr>
            <p:cNvSpPr>
              <a:spLocks/>
            </p:cNvSpPr>
            <p:nvPr/>
          </p:nvSpPr>
          <p:spPr>
            <a:xfrm>
              <a:off x="956029" y="3919502"/>
              <a:ext cx="2377440" cy="1005794"/>
            </a:xfrm>
            <a:prstGeom prst="roundRect">
              <a:avLst>
                <a:gd name="adj" fmla="val 2776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Demographic data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Spawner age composition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i="1" dirty="0">
                  <a:solidFill>
                    <a:schemeClr val="tx1"/>
                  </a:solidFill>
                </a:rPr>
                <a:t>Spawner sizes &amp; sex ratio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i="1" dirty="0">
                  <a:solidFill>
                    <a:schemeClr val="tx1"/>
                  </a:solidFill>
                </a:rPr>
                <a:t>Size-selectivity of fishery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349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55" name="Title 12">
            <a:extLst>
              <a:ext uri="{FF2B5EF4-FFF2-40B4-BE49-F238E27FC236}">
                <a16:creationId xmlns:a16="http://schemas.microsoft.com/office/drawing/2014/main" id="{101A1FE2-8F14-445B-8F51-7EFB02A3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What is an Integrated Population Model (IPM)?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5E7B60-483A-4AE7-B354-E047DA55FB00}"/>
              </a:ext>
            </a:extLst>
          </p:cNvPr>
          <p:cNvGrpSpPr/>
          <p:nvPr/>
        </p:nvGrpSpPr>
        <p:grpSpPr>
          <a:xfrm>
            <a:off x="711198" y="2710709"/>
            <a:ext cx="4248726" cy="2951294"/>
            <a:chOff x="7232073" y="3290786"/>
            <a:chExt cx="4248726" cy="2951294"/>
          </a:xfrm>
        </p:grpSpPr>
        <p:sp>
          <p:nvSpPr>
            <p:cNvPr id="250" name="Line">
              <a:extLst>
                <a:ext uri="{FF2B5EF4-FFF2-40B4-BE49-F238E27FC236}">
                  <a16:creationId xmlns:a16="http://schemas.microsoft.com/office/drawing/2014/main" id="{D8570598-A5F4-4E8F-B141-50A1BD25FED5}"/>
                </a:ext>
              </a:extLst>
            </p:cNvPr>
            <p:cNvSpPr/>
            <p:nvPr/>
          </p:nvSpPr>
          <p:spPr>
            <a:xfrm flipV="1">
              <a:off x="8614292" y="4332924"/>
              <a:ext cx="2" cy="142040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 dirty="0"/>
            </a:p>
          </p:txBody>
        </p:sp>
        <p:sp>
          <p:nvSpPr>
            <p:cNvPr id="251" name="Line">
              <a:extLst>
                <a:ext uri="{FF2B5EF4-FFF2-40B4-BE49-F238E27FC236}">
                  <a16:creationId xmlns:a16="http://schemas.microsoft.com/office/drawing/2014/main" id="{16AE1B22-2AFF-4E16-BF03-17EC37248F9A}"/>
                </a:ext>
              </a:extLst>
            </p:cNvPr>
            <p:cNvSpPr/>
            <p:nvPr/>
          </p:nvSpPr>
          <p:spPr>
            <a:xfrm flipV="1">
              <a:off x="8609768" y="4306385"/>
              <a:ext cx="2" cy="944572"/>
            </a:xfrm>
            <a:prstGeom prst="line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400000"/>
              <a:headEnd type="triangle"/>
              <a:tailEnd type="triangle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52" name="Line">
              <a:extLst>
                <a:ext uri="{FF2B5EF4-FFF2-40B4-BE49-F238E27FC236}">
                  <a16:creationId xmlns:a16="http://schemas.microsoft.com/office/drawing/2014/main" id="{5F3CF093-D542-4D06-B7F3-F16920FB5949}"/>
                </a:ext>
              </a:extLst>
            </p:cNvPr>
            <p:cNvSpPr/>
            <p:nvPr/>
          </p:nvSpPr>
          <p:spPr>
            <a:xfrm>
              <a:off x="7939880" y="4117899"/>
              <a:ext cx="1065307" cy="2"/>
            </a:xfrm>
            <a:prstGeom prst="line">
              <a:avLst/>
            </a:prstGeom>
            <a:noFill/>
            <a:ln w="12700" cap="flat">
              <a:solidFill>
                <a:srgbClr val="FFC000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53" name="Line">
              <a:extLst>
                <a:ext uri="{FF2B5EF4-FFF2-40B4-BE49-F238E27FC236}">
                  <a16:creationId xmlns:a16="http://schemas.microsoft.com/office/drawing/2014/main" id="{68EC5273-84E6-41DD-98F6-B65A36C7C73F}"/>
                </a:ext>
              </a:extLst>
            </p:cNvPr>
            <p:cNvSpPr/>
            <p:nvPr/>
          </p:nvSpPr>
          <p:spPr>
            <a:xfrm flipV="1">
              <a:off x="7918221" y="3633857"/>
              <a:ext cx="2898447" cy="2134404"/>
            </a:xfrm>
            <a:prstGeom prst="line">
              <a:avLst/>
            </a:prstGeom>
            <a:noFill/>
            <a:ln w="63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54" name="Line">
              <a:extLst>
                <a:ext uri="{FF2B5EF4-FFF2-40B4-BE49-F238E27FC236}">
                  <a16:creationId xmlns:a16="http://schemas.microsoft.com/office/drawing/2014/main" id="{78470A1B-E78D-4A32-84FF-1352132DFFA0}"/>
                </a:ext>
              </a:extLst>
            </p:cNvPr>
            <p:cNvSpPr/>
            <p:nvPr/>
          </p:nvSpPr>
          <p:spPr>
            <a:xfrm>
              <a:off x="7929174" y="4125703"/>
              <a:ext cx="3260727" cy="163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5" extrusionOk="0">
                  <a:moveTo>
                    <a:pt x="0" y="21565"/>
                  </a:moveTo>
                  <a:cubicBezTo>
                    <a:pt x="127" y="20666"/>
                    <a:pt x="253" y="19767"/>
                    <a:pt x="378" y="18867"/>
                  </a:cubicBezTo>
                  <a:cubicBezTo>
                    <a:pt x="503" y="17965"/>
                    <a:pt x="626" y="17063"/>
                    <a:pt x="764" y="16166"/>
                  </a:cubicBezTo>
                  <a:cubicBezTo>
                    <a:pt x="1065" y="14194"/>
                    <a:pt x="1434" y="12248"/>
                    <a:pt x="1856" y="10329"/>
                  </a:cubicBezTo>
                  <a:cubicBezTo>
                    <a:pt x="2215" y="8699"/>
                    <a:pt x="2613" y="7088"/>
                    <a:pt x="3109" y="5544"/>
                  </a:cubicBezTo>
                  <a:cubicBezTo>
                    <a:pt x="3668" y="3802"/>
                    <a:pt x="4368" y="2122"/>
                    <a:pt x="5434" y="1043"/>
                  </a:cubicBezTo>
                  <a:cubicBezTo>
                    <a:pt x="6111" y="359"/>
                    <a:pt x="6902" y="-35"/>
                    <a:pt x="7716" y="3"/>
                  </a:cubicBezTo>
                  <a:cubicBezTo>
                    <a:pt x="8576" y="43"/>
                    <a:pt x="9383" y="561"/>
                    <a:pt x="10148" y="1159"/>
                  </a:cubicBezTo>
                  <a:cubicBezTo>
                    <a:pt x="11634" y="2322"/>
                    <a:pt x="13001" y="3796"/>
                    <a:pt x="14374" y="5247"/>
                  </a:cubicBezTo>
                  <a:cubicBezTo>
                    <a:pt x="15718" y="6667"/>
                    <a:pt x="17072" y="8068"/>
                    <a:pt x="18422" y="9477"/>
                  </a:cubicBezTo>
                  <a:cubicBezTo>
                    <a:pt x="18938" y="10015"/>
                    <a:pt x="19453" y="10555"/>
                    <a:pt x="19993" y="11036"/>
                  </a:cubicBezTo>
                  <a:cubicBezTo>
                    <a:pt x="20524" y="11508"/>
                    <a:pt x="21076" y="11922"/>
                    <a:pt x="21600" y="12410"/>
                  </a:cubicBezTo>
                </a:path>
              </a:pathLst>
            </a:custGeom>
            <a:noFill/>
            <a:ln w="25400" cap="flat">
              <a:solidFill>
                <a:srgbClr val="A91F1F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 dirty="0"/>
            </a:p>
          </p:txBody>
        </p:sp>
        <p:sp>
          <p:nvSpPr>
            <p:cNvPr id="256" name="Line">
              <a:extLst>
                <a:ext uri="{FF2B5EF4-FFF2-40B4-BE49-F238E27FC236}">
                  <a16:creationId xmlns:a16="http://schemas.microsoft.com/office/drawing/2014/main" id="{7CAD8B2A-F89F-43FE-937C-A15B7C13FC88}"/>
                </a:ext>
              </a:extLst>
            </p:cNvPr>
            <p:cNvSpPr/>
            <p:nvPr/>
          </p:nvSpPr>
          <p:spPr>
            <a:xfrm flipV="1">
              <a:off x="7922467" y="3290786"/>
              <a:ext cx="2" cy="248571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 dirty="0"/>
            </a:p>
          </p:txBody>
        </p:sp>
        <p:sp>
          <p:nvSpPr>
            <p:cNvPr id="257" name="Line">
              <a:extLst>
                <a:ext uri="{FF2B5EF4-FFF2-40B4-BE49-F238E27FC236}">
                  <a16:creationId xmlns:a16="http://schemas.microsoft.com/office/drawing/2014/main" id="{EDE498AB-5825-49CC-88F4-350CF8412516}"/>
                </a:ext>
              </a:extLst>
            </p:cNvPr>
            <p:cNvSpPr/>
            <p:nvPr/>
          </p:nvSpPr>
          <p:spPr>
            <a:xfrm>
              <a:off x="7915220" y="5768516"/>
              <a:ext cx="3405209" cy="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 dirty="0"/>
            </a:p>
          </p:txBody>
        </p:sp>
        <p:sp>
          <p:nvSpPr>
            <p:cNvPr id="258" name="Spawners">
              <a:extLst>
                <a:ext uri="{FF2B5EF4-FFF2-40B4-BE49-F238E27FC236}">
                  <a16:creationId xmlns:a16="http://schemas.microsoft.com/office/drawing/2014/main" id="{4525E1E2-F14E-42C9-B28A-83203A119D0E}"/>
                </a:ext>
              </a:extLst>
            </p:cNvPr>
            <p:cNvSpPr txBox="1"/>
            <p:nvPr/>
          </p:nvSpPr>
          <p:spPr>
            <a:xfrm>
              <a:off x="9018539" y="5921398"/>
              <a:ext cx="1021839" cy="320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Spawners</a:t>
              </a:r>
            </a:p>
          </p:txBody>
        </p:sp>
        <p:sp>
          <p:nvSpPr>
            <p:cNvPr id="259" name="Recruitment">
              <a:extLst>
                <a:ext uri="{FF2B5EF4-FFF2-40B4-BE49-F238E27FC236}">
                  <a16:creationId xmlns:a16="http://schemas.microsoft.com/office/drawing/2014/main" id="{CB1F51F9-6425-46A8-B86C-0EE130BFAB61}"/>
                </a:ext>
              </a:extLst>
            </p:cNvPr>
            <p:cNvSpPr txBox="1"/>
            <p:nvPr/>
          </p:nvSpPr>
          <p:spPr>
            <a:xfrm rot="16200000">
              <a:off x="6953335" y="4188707"/>
              <a:ext cx="969362" cy="411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Recruit</a:t>
              </a: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endParaRPr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60" name="Line">
              <a:extLst>
                <a:ext uri="{FF2B5EF4-FFF2-40B4-BE49-F238E27FC236}">
                  <a16:creationId xmlns:a16="http://schemas.microsoft.com/office/drawing/2014/main" id="{DFB4A1C6-507E-4CEC-BF69-2463040E12D8}"/>
                </a:ext>
              </a:extLst>
            </p:cNvPr>
            <p:cNvSpPr/>
            <p:nvPr/>
          </p:nvSpPr>
          <p:spPr>
            <a:xfrm flipV="1">
              <a:off x="7922041" y="3628550"/>
              <a:ext cx="574778" cy="21450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87BFD77-7ADD-451B-9F27-912B3F56E492}"/>
                </a:ext>
              </a:extLst>
            </p:cNvPr>
            <p:cNvSpPr txBox="1"/>
            <p:nvPr/>
          </p:nvSpPr>
          <p:spPr>
            <a:xfrm>
              <a:off x="8605632" y="4664188"/>
              <a:ext cx="5125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09DD4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MSY</a:t>
              </a:r>
              <a:endParaRPr lang="en-US" sz="1000" b="1" dirty="0">
                <a:solidFill>
                  <a:srgbClr val="509DD4"/>
                </a:solidFill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A74196F-A2EA-47E5-9730-8F5CD7F8AF8A}"/>
                </a:ext>
              </a:extLst>
            </p:cNvPr>
            <p:cNvSpPr txBox="1"/>
            <p:nvPr/>
          </p:nvSpPr>
          <p:spPr>
            <a:xfrm>
              <a:off x="7539214" y="3963428"/>
              <a:ext cx="473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FFC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</a:t>
              </a:r>
              <a:r>
                <a:rPr lang="en-US" sz="1000" b="1" baseline="-25000" dirty="0">
                  <a:solidFill>
                    <a:srgbClr val="FFC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max</a:t>
              </a:r>
              <a:endParaRPr lang="en-US" sz="1000" baseline="-25000" dirty="0">
                <a:solidFill>
                  <a:srgbClr val="FFC000"/>
                </a:solidFill>
              </a:endParaRPr>
            </a:p>
          </p:txBody>
        </p:sp>
        <p:sp>
          <p:nvSpPr>
            <p:cNvPr id="263" name="Spawners">
              <a:extLst>
                <a:ext uri="{FF2B5EF4-FFF2-40B4-BE49-F238E27FC236}">
                  <a16:creationId xmlns:a16="http://schemas.microsoft.com/office/drawing/2014/main" id="{B87E29BA-8D55-4682-9A06-FCF14C10E857}"/>
                </a:ext>
              </a:extLst>
            </p:cNvPr>
            <p:cNvSpPr txBox="1"/>
            <p:nvPr/>
          </p:nvSpPr>
          <p:spPr>
            <a:xfrm>
              <a:off x="8240575" y="3434091"/>
              <a:ext cx="1056766" cy="228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lang="en-US" sz="1000" dirty="0">
                  <a:latin typeface="Symbol" panose="05050102010706020507" pitchFamily="18" charset="2"/>
                  <a:ea typeface="Ebrima" panose="02000000000000000000" pitchFamily="2" charset="0"/>
                  <a:cs typeface="Ebrima" panose="02000000000000000000" pitchFamily="2" charset="0"/>
                </a:rPr>
                <a:t>a</a:t>
              </a:r>
              <a:r>
                <a:rPr lang="en-US" sz="10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(maximum R/S)</a:t>
              </a:r>
              <a:endParaRPr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64" name="Line">
              <a:extLst>
                <a:ext uri="{FF2B5EF4-FFF2-40B4-BE49-F238E27FC236}">
                  <a16:creationId xmlns:a16="http://schemas.microsoft.com/office/drawing/2014/main" id="{C0AF8794-5364-42F6-A756-A28BDC196B9F}"/>
                </a:ext>
              </a:extLst>
            </p:cNvPr>
            <p:cNvSpPr/>
            <p:nvPr/>
          </p:nvSpPr>
          <p:spPr>
            <a:xfrm flipH="1" flipV="1">
              <a:off x="9022469" y="4133711"/>
              <a:ext cx="0" cy="1633471"/>
            </a:xfrm>
            <a:prstGeom prst="line">
              <a:avLst/>
            </a:prstGeom>
            <a:noFill/>
            <a:ln w="9525" cap="flat">
              <a:solidFill>
                <a:srgbClr val="FFC000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968313B-F704-4C2B-B703-E5CD28182880}"/>
                </a:ext>
              </a:extLst>
            </p:cNvPr>
            <p:cNvSpPr txBox="1"/>
            <p:nvPr/>
          </p:nvSpPr>
          <p:spPr>
            <a:xfrm>
              <a:off x="8398486" y="5729616"/>
              <a:ext cx="5125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09DD4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r>
                <a:rPr lang="en-US" sz="1000" b="1" baseline="-25000" dirty="0">
                  <a:solidFill>
                    <a:srgbClr val="509DD4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MSY</a:t>
              </a:r>
              <a:endParaRPr lang="en-US" sz="1000" b="1" baseline="-25000" dirty="0">
                <a:solidFill>
                  <a:srgbClr val="509DD4"/>
                </a:solidFill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5DFFA18-44E9-4840-9C03-C14A8884C728}"/>
                </a:ext>
              </a:extLst>
            </p:cNvPr>
            <p:cNvSpPr txBox="1"/>
            <p:nvPr/>
          </p:nvSpPr>
          <p:spPr>
            <a:xfrm>
              <a:off x="8806963" y="5730093"/>
              <a:ext cx="5125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FFC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r>
                <a:rPr lang="en-US" sz="1000" b="1" baseline="-25000" dirty="0">
                  <a:solidFill>
                    <a:srgbClr val="FFC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max</a:t>
              </a:r>
              <a:endParaRPr lang="en-US" sz="1000" b="1" baseline="-25000" dirty="0">
                <a:solidFill>
                  <a:srgbClr val="FFC000"/>
                </a:solidFill>
              </a:endParaRPr>
            </a:p>
          </p:txBody>
        </p:sp>
        <p:sp>
          <p:nvSpPr>
            <p:cNvPr id="267" name="Spawners">
              <a:extLst>
                <a:ext uri="{FF2B5EF4-FFF2-40B4-BE49-F238E27FC236}">
                  <a16:creationId xmlns:a16="http://schemas.microsoft.com/office/drawing/2014/main" id="{E4D16662-3282-4A57-B6BB-5538D4C17C67}"/>
                </a:ext>
              </a:extLst>
            </p:cNvPr>
            <p:cNvSpPr txBox="1"/>
            <p:nvPr/>
          </p:nvSpPr>
          <p:spPr>
            <a:xfrm>
              <a:off x="10584871" y="3433303"/>
              <a:ext cx="895928" cy="200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Replacement</a:t>
              </a:r>
              <a:endPara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68" name="Line">
              <a:extLst>
                <a:ext uri="{FF2B5EF4-FFF2-40B4-BE49-F238E27FC236}">
                  <a16:creationId xmlns:a16="http://schemas.microsoft.com/office/drawing/2014/main" id="{BA77AECC-7E8E-4D2D-B6B6-B63720BAAC78}"/>
                </a:ext>
              </a:extLst>
            </p:cNvPr>
            <p:cNvSpPr/>
            <p:nvPr/>
          </p:nvSpPr>
          <p:spPr>
            <a:xfrm>
              <a:off x="7929174" y="4292562"/>
              <a:ext cx="710205" cy="2"/>
            </a:xfrm>
            <a:prstGeom prst="line">
              <a:avLst/>
            </a:prstGeom>
            <a:noFill/>
            <a:ln w="12700" cap="flat">
              <a:solidFill>
                <a:srgbClr val="509DD4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1756830-C939-40B7-959C-39853EBB43D3}"/>
                </a:ext>
              </a:extLst>
            </p:cNvPr>
            <p:cNvSpPr txBox="1"/>
            <p:nvPr/>
          </p:nvSpPr>
          <p:spPr>
            <a:xfrm>
              <a:off x="7541321" y="4123209"/>
              <a:ext cx="473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09DD4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</a:t>
              </a:r>
              <a:r>
                <a:rPr lang="en-US" sz="1000" b="1" baseline="-25000" dirty="0">
                  <a:solidFill>
                    <a:srgbClr val="509DD4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MSY</a:t>
              </a:r>
              <a:endParaRPr lang="en-US" sz="1000" baseline="-25000" dirty="0">
                <a:solidFill>
                  <a:srgbClr val="509DD4"/>
                </a:solidFill>
              </a:endParaRPr>
            </a:p>
          </p:txBody>
        </p:sp>
        <p:sp>
          <p:nvSpPr>
            <p:cNvPr id="270" name="Line">
              <a:extLst>
                <a:ext uri="{FF2B5EF4-FFF2-40B4-BE49-F238E27FC236}">
                  <a16:creationId xmlns:a16="http://schemas.microsoft.com/office/drawing/2014/main" id="{277381BE-95F0-4879-8695-8B221A52F11A}"/>
                </a:ext>
              </a:extLst>
            </p:cNvPr>
            <p:cNvSpPr/>
            <p:nvPr/>
          </p:nvSpPr>
          <p:spPr>
            <a:xfrm>
              <a:off x="7929773" y="4376352"/>
              <a:ext cx="1882042" cy="2"/>
            </a:xfrm>
            <a:prstGeom prst="line">
              <a:avLst/>
            </a:prstGeom>
            <a:noFill/>
            <a:ln w="12700" cap="flat">
              <a:solidFill>
                <a:srgbClr val="1B9E77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71" name="Line">
              <a:extLst>
                <a:ext uri="{FF2B5EF4-FFF2-40B4-BE49-F238E27FC236}">
                  <a16:creationId xmlns:a16="http://schemas.microsoft.com/office/drawing/2014/main" id="{191BECE8-3253-4D94-8DEA-47C3AB22A062}"/>
                </a:ext>
              </a:extLst>
            </p:cNvPr>
            <p:cNvSpPr/>
            <p:nvPr/>
          </p:nvSpPr>
          <p:spPr>
            <a:xfrm flipH="1" flipV="1">
              <a:off x="9811815" y="4391706"/>
              <a:ext cx="0" cy="1384899"/>
            </a:xfrm>
            <a:prstGeom prst="line">
              <a:avLst/>
            </a:prstGeom>
            <a:noFill/>
            <a:ln w="9525" cap="flat">
              <a:solidFill>
                <a:srgbClr val="1B9E77"/>
              </a:solidFill>
              <a:prstDash val="sysDash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919817DA-9305-4B87-A503-DC7FF44DEA6A}"/>
                </a:ext>
              </a:extLst>
            </p:cNvPr>
            <p:cNvSpPr txBox="1"/>
            <p:nvPr/>
          </p:nvSpPr>
          <p:spPr>
            <a:xfrm>
              <a:off x="7544322" y="4292756"/>
              <a:ext cx="473096" cy="252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B9E77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</a:t>
              </a:r>
              <a:r>
                <a:rPr lang="en-US" sz="1000" b="1" baseline="-25000" dirty="0">
                  <a:solidFill>
                    <a:srgbClr val="1B9E77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eq</a:t>
              </a:r>
              <a:endParaRPr lang="en-US" sz="1000" baseline="-25000" dirty="0">
                <a:solidFill>
                  <a:srgbClr val="1B9E77"/>
                </a:solidFill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1F748D9B-9C98-4EF6-BD6F-E392C66FAC3C}"/>
                </a:ext>
              </a:extLst>
            </p:cNvPr>
            <p:cNvSpPr txBox="1"/>
            <p:nvPr/>
          </p:nvSpPr>
          <p:spPr>
            <a:xfrm>
              <a:off x="9590389" y="5730743"/>
              <a:ext cx="5125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B9E77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r>
                <a:rPr lang="en-US" sz="1000" b="1" baseline="-25000" dirty="0">
                  <a:solidFill>
                    <a:srgbClr val="1B9E77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eq</a:t>
              </a:r>
              <a:endParaRPr lang="en-US" sz="1000" b="1" baseline="-25000" dirty="0">
                <a:solidFill>
                  <a:srgbClr val="1B9E77"/>
                </a:solidFill>
              </a:endParaRPr>
            </a:p>
          </p:txBody>
        </p:sp>
      </p:grp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0751771E-A20E-4929-B987-5F1A5EDB723B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30" name="Content Placeholder 14">
            <a:extLst>
              <a:ext uri="{FF2B5EF4-FFF2-40B4-BE49-F238E27FC236}">
                <a16:creationId xmlns:a16="http://schemas.microsoft.com/office/drawing/2014/main" id="{832CA260-1D6B-4AAA-91F7-D6B19FE9F8F2}"/>
              </a:ext>
            </a:extLst>
          </p:cNvPr>
          <p:cNvSpPr txBox="1">
            <a:spLocks/>
          </p:cNvSpPr>
          <p:nvPr/>
        </p:nvSpPr>
        <p:spPr>
          <a:xfrm>
            <a:off x="610801" y="917060"/>
            <a:ext cx="10870002" cy="21731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IPMs are statistical population models that integrate multiple sources of information to estimate important population parameters (productivity, capacity, etc.)</a:t>
            </a:r>
            <a:endParaRPr lang="en-US" sz="800" dirty="0"/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Provide estimates of biological reference points using spawner-recruit model (e.g., escapement at MSY)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Estimate time-varying recruitment residuals (i.e. changes in productivity/capacity over time)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Steelhead IPM explicitly models iteroparity (maiden/repeat spawner age structure and kelt survival rate)</a:t>
            </a:r>
          </a:p>
        </p:txBody>
      </p:sp>
    </p:spTree>
    <p:extLst>
      <p:ext uri="{BB962C8B-B14F-4D97-AF65-F5344CB8AC3E}">
        <p14:creationId xmlns:p14="http://schemas.microsoft.com/office/powerpoint/2010/main" val="2702281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7F65E4F9-2EF2-47A8-8BD9-46CEE915E05C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Single-population IPM: spawners and recruitment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B06C920-ACC5-4D73-AA88-BE011647A7A3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4BE6FB3D-A2D4-BBE3-033C-1E0578B51C66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3234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Quillayute River winter steelhead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FD519A-84ED-970F-13B1-744627EC7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4" r="33348"/>
          <a:stretch/>
        </p:blipFill>
        <p:spPr>
          <a:xfrm>
            <a:off x="367048" y="2022126"/>
            <a:ext cx="2763086" cy="2772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47DA3-9351-365A-C607-E6F4EBCCE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29"/>
          <a:stretch/>
        </p:blipFill>
        <p:spPr>
          <a:xfrm>
            <a:off x="5824403" y="2022126"/>
            <a:ext cx="2679503" cy="2772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4910A4-F6C1-F203-0A6D-F9ED55D7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32"/>
          <a:stretch/>
        </p:blipFill>
        <p:spPr>
          <a:xfrm>
            <a:off x="3061317" y="2022126"/>
            <a:ext cx="2763086" cy="277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1A7E2-5987-7C03-FF2A-578BBDC9D535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06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84F59B9-CDA6-BC26-DDD5-6D3C8680B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51"/>
          <a:stretch/>
        </p:blipFill>
        <p:spPr>
          <a:xfrm>
            <a:off x="505183" y="1696546"/>
            <a:ext cx="4464750" cy="44164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7F65E4F9-2EF2-47A8-8BD9-46CEE915E05C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IPM-estimated age structure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562CABB3-3661-44DF-A072-E819DCCDADF4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3234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Quillayute River winter steelhead 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733AA2-F131-4C5D-A4E7-3D6BF7DEFF81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869A2A-5564-F734-41C1-F964EAB67D70}"/>
              </a:ext>
            </a:extLst>
          </p:cNvPr>
          <p:cNvGrpSpPr/>
          <p:nvPr/>
        </p:nvGrpSpPr>
        <p:grpSpPr>
          <a:xfrm>
            <a:off x="3968860" y="2948033"/>
            <a:ext cx="6266821" cy="1812488"/>
            <a:chOff x="3968860" y="2600893"/>
            <a:chExt cx="6266821" cy="1812488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16E486CB-9400-7AB3-0A78-2FB3849316DB}"/>
                </a:ext>
              </a:extLst>
            </p:cNvPr>
            <p:cNvSpPr/>
            <p:nvPr/>
          </p:nvSpPr>
          <p:spPr>
            <a:xfrm>
              <a:off x="3968860" y="2600893"/>
              <a:ext cx="1760137" cy="1812488"/>
            </a:xfrm>
            <a:prstGeom prst="arc">
              <a:avLst>
                <a:gd name="adj1" fmla="val 16200000"/>
                <a:gd name="adj2" fmla="val 5293672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820281-C497-759A-5639-65EB8628BE6C}"/>
                </a:ext>
              </a:extLst>
            </p:cNvPr>
            <p:cNvSpPr txBox="1"/>
            <p:nvPr/>
          </p:nvSpPr>
          <p:spPr>
            <a:xfrm>
              <a:off x="5794310" y="3309867"/>
              <a:ext cx="4441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Changes in kelt survival rate over time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B129C4-116E-EB7A-02FD-1DA482784C4C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3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F8DD3-DA5D-4E69-A9D4-4125290EF9C0}"/>
              </a:ext>
            </a:extLst>
          </p:cNvPr>
          <p:cNvGrpSpPr/>
          <p:nvPr/>
        </p:nvGrpSpPr>
        <p:grpSpPr>
          <a:xfrm>
            <a:off x="555864" y="1828805"/>
            <a:ext cx="10972800" cy="3041976"/>
            <a:chOff x="609597" y="2228854"/>
            <a:chExt cx="10972800" cy="3041976"/>
          </a:xfrm>
        </p:grpSpPr>
        <p:sp>
          <p:nvSpPr>
            <p:cNvPr id="499" name="Rounded Rectangle">
              <a:extLst>
                <a:ext uri="{FF2B5EF4-FFF2-40B4-BE49-F238E27FC236}">
                  <a16:creationId xmlns:a16="http://schemas.microsoft.com/office/drawing/2014/main" id="{0C899B0D-84DD-43EF-8DAD-F212C8BAF783}"/>
                </a:ext>
              </a:extLst>
            </p:cNvPr>
            <p:cNvSpPr/>
            <p:nvPr/>
          </p:nvSpPr>
          <p:spPr>
            <a:xfrm>
              <a:off x="686201" y="3617832"/>
              <a:ext cx="1752427" cy="1062599"/>
            </a:xfrm>
            <a:prstGeom prst="roundRect">
              <a:avLst>
                <a:gd name="adj" fmla="val 25066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9BB5EEE1-8AEB-4BC5-811D-ACB374BC9602}"/>
                </a:ext>
              </a:extLst>
            </p:cNvPr>
            <p:cNvGrpSpPr/>
            <p:nvPr/>
          </p:nvGrpSpPr>
          <p:grpSpPr>
            <a:xfrm>
              <a:off x="2504103" y="4020755"/>
              <a:ext cx="1618040" cy="1250075"/>
              <a:chOff x="2269934" y="5534698"/>
              <a:chExt cx="1882015" cy="1791184"/>
            </a:xfrm>
          </p:grpSpPr>
          <p:sp>
            <p:nvSpPr>
              <p:cNvPr id="741" name="Data input:…">
                <a:extLst>
                  <a:ext uri="{FF2B5EF4-FFF2-40B4-BE49-F238E27FC236}">
                    <a16:creationId xmlns:a16="http://schemas.microsoft.com/office/drawing/2014/main" id="{304F16AE-C830-428E-8406-355BB2E5D5CF}"/>
                  </a:ext>
                </a:extLst>
              </p:cNvPr>
              <p:cNvSpPr txBox="1"/>
              <p:nvPr/>
            </p:nvSpPr>
            <p:spPr>
              <a:xfrm>
                <a:off x="2269934" y="5895074"/>
                <a:ext cx="1882015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Data input: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Escapement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Age structure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Catch/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mortality</a:t>
                </a:r>
              </a:p>
            </p:txBody>
          </p:sp>
          <p:sp>
            <p:nvSpPr>
              <p:cNvPr id="742" name="Arrow">
                <a:extLst>
                  <a:ext uri="{FF2B5EF4-FFF2-40B4-BE49-F238E27FC236}">
                    <a16:creationId xmlns:a16="http://schemas.microsoft.com/office/drawing/2014/main" id="{EE8DE1CD-83A0-41D2-9A7A-DBF49062205E}"/>
                  </a:ext>
                </a:extLst>
              </p:cNvPr>
              <p:cNvSpPr/>
              <p:nvPr/>
            </p:nvSpPr>
            <p:spPr>
              <a:xfrm>
                <a:off x="2476947" y="5534698"/>
                <a:ext cx="943370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65EFA5C7-672D-40D6-B23B-E0913602BF54}"/>
                </a:ext>
              </a:extLst>
            </p:cNvPr>
            <p:cNvGrpSpPr/>
            <p:nvPr/>
          </p:nvGrpSpPr>
          <p:grpSpPr>
            <a:xfrm>
              <a:off x="5517881" y="4020752"/>
              <a:ext cx="1618039" cy="1250075"/>
              <a:chOff x="5812465" y="5534698"/>
              <a:chExt cx="1882014" cy="1791184"/>
            </a:xfrm>
          </p:grpSpPr>
          <p:sp>
            <p:nvSpPr>
              <p:cNvPr id="739" name="Parameters:…">
                <a:extLst>
                  <a:ext uri="{FF2B5EF4-FFF2-40B4-BE49-F238E27FC236}">
                    <a16:creationId xmlns:a16="http://schemas.microsoft.com/office/drawing/2014/main" id="{F38E390B-C0B8-4BBB-BB07-62DBA1826CDA}"/>
                  </a:ext>
                </a:extLst>
              </p:cNvPr>
              <p:cNvSpPr txBox="1"/>
              <p:nvPr/>
            </p:nvSpPr>
            <p:spPr>
              <a:xfrm>
                <a:off x="5812465" y="5895074"/>
                <a:ext cx="1882014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Parameters: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roductivity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apacity</a:t>
                </a:r>
                <a:endParaRPr sz="1400" baseline="-5999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Population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state</a:t>
                </a:r>
              </a:p>
            </p:txBody>
          </p:sp>
          <p:sp>
            <p:nvSpPr>
              <p:cNvPr id="740" name="Arrow">
                <a:extLst>
                  <a:ext uri="{FF2B5EF4-FFF2-40B4-BE49-F238E27FC236}">
                    <a16:creationId xmlns:a16="http://schemas.microsoft.com/office/drawing/2014/main" id="{20A66AA7-61D3-40CC-9612-20A6C1BF479E}"/>
                  </a:ext>
                </a:extLst>
              </p:cNvPr>
              <p:cNvSpPr/>
              <p:nvPr/>
            </p:nvSpPr>
            <p:spPr>
              <a:xfrm>
                <a:off x="6027820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49A9BCB5-6DBE-469A-84FB-5DCD9A0D16D1}"/>
                </a:ext>
              </a:extLst>
            </p:cNvPr>
            <p:cNvGrpSpPr/>
            <p:nvPr/>
          </p:nvGrpSpPr>
          <p:grpSpPr>
            <a:xfrm>
              <a:off x="8579134" y="4020748"/>
              <a:ext cx="1772118" cy="1240550"/>
              <a:chOff x="9385497" y="5534698"/>
              <a:chExt cx="2061228" cy="1777538"/>
            </a:xfrm>
          </p:grpSpPr>
          <p:sp>
            <p:nvSpPr>
              <p:cNvPr id="737" name="Arrow">
                <a:extLst>
                  <a:ext uri="{FF2B5EF4-FFF2-40B4-BE49-F238E27FC236}">
                    <a16:creationId xmlns:a16="http://schemas.microsoft.com/office/drawing/2014/main" id="{628ACC6B-2E5F-4CBE-A920-2597BF8E2E16}"/>
                  </a:ext>
                </a:extLst>
              </p:cNvPr>
              <p:cNvSpPr/>
              <p:nvPr/>
            </p:nvSpPr>
            <p:spPr>
              <a:xfrm>
                <a:off x="9578693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738" name="Performance:…">
                <a:extLst>
                  <a:ext uri="{FF2B5EF4-FFF2-40B4-BE49-F238E27FC236}">
                    <a16:creationId xmlns:a16="http://schemas.microsoft.com/office/drawing/2014/main" id="{D47FA711-56C9-4B8C-8FA4-9AC9B6CE3E32}"/>
                  </a:ext>
                </a:extLst>
              </p:cNvPr>
              <p:cNvSpPr txBox="1"/>
              <p:nvPr/>
            </p:nvSpPr>
            <p:spPr>
              <a:xfrm>
                <a:off x="9385497" y="5881428"/>
                <a:ext cx="2061228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Performance: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Mean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catch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 variability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Conservation 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risk</a:t>
                </a: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</a:t>
                </a:r>
                <a:endParaRPr sz="14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83324A3-C049-43BE-9E5F-D0FE1132EF75}"/>
                </a:ext>
              </a:extLst>
            </p:cNvPr>
            <p:cNvGrpSpPr/>
            <p:nvPr/>
          </p:nvGrpSpPr>
          <p:grpSpPr>
            <a:xfrm>
              <a:off x="609597" y="2228854"/>
              <a:ext cx="2039276" cy="2361993"/>
              <a:chOff x="29279" y="2967149"/>
              <a:chExt cx="2371972" cy="3384401"/>
            </a:xfrm>
          </p:grpSpPr>
          <p:grpSp>
            <p:nvGrpSpPr>
              <p:cNvPr id="723" name="Group">
                <a:extLst>
                  <a:ext uri="{FF2B5EF4-FFF2-40B4-BE49-F238E27FC236}">
                    <a16:creationId xmlns:a16="http://schemas.microsoft.com/office/drawing/2014/main" id="{9C90F06E-3630-47A9-8A21-7591A6A74F12}"/>
                  </a:ext>
                </a:extLst>
              </p:cNvPr>
              <p:cNvGrpSpPr/>
              <p:nvPr/>
            </p:nvGrpSpPr>
            <p:grpSpPr>
              <a:xfrm>
                <a:off x="752162" y="6009352"/>
                <a:ext cx="876748" cy="342198"/>
                <a:chOff x="0" y="0"/>
                <a:chExt cx="969412" cy="366824"/>
              </a:xfrm>
            </p:grpSpPr>
            <p:sp>
              <p:nvSpPr>
                <p:cNvPr id="726" name="Shape">
                  <a:extLst>
                    <a:ext uri="{FF2B5EF4-FFF2-40B4-BE49-F238E27FC236}">
                      <a16:creationId xmlns:a16="http://schemas.microsoft.com/office/drawing/2014/main" id="{7A1870D2-0633-46D1-BE26-CF10914D8EA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969412" cy="366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9" h="21459" extrusionOk="0">
                      <a:moveTo>
                        <a:pt x="575" y="10314"/>
                      </a:moveTo>
                      <a:cubicBezTo>
                        <a:pt x="498" y="10300"/>
                        <a:pt x="411" y="10282"/>
                        <a:pt x="348" y="10401"/>
                      </a:cubicBezTo>
                      <a:cubicBezTo>
                        <a:pt x="300" y="10492"/>
                        <a:pt x="271" y="10648"/>
                        <a:pt x="210" y="10666"/>
                      </a:cubicBezTo>
                      <a:cubicBezTo>
                        <a:pt x="81" y="10706"/>
                        <a:pt x="16" y="10204"/>
                        <a:pt x="136" y="9783"/>
                      </a:cubicBezTo>
                      <a:cubicBezTo>
                        <a:pt x="193" y="9583"/>
                        <a:pt x="265" y="9416"/>
                        <a:pt x="348" y="9295"/>
                      </a:cubicBezTo>
                      <a:cubicBezTo>
                        <a:pt x="470" y="9118"/>
                        <a:pt x="608" y="9045"/>
                        <a:pt x="744" y="8977"/>
                      </a:cubicBezTo>
                      <a:cubicBezTo>
                        <a:pt x="874" y="8912"/>
                        <a:pt x="1012" y="8831"/>
                        <a:pt x="1141" y="8730"/>
                      </a:cubicBezTo>
                      <a:cubicBezTo>
                        <a:pt x="1324" y="8588"/>
                        <a:pt x="1496" y="8365"/>
                        <a:pt x="1668" y="8151"/>
                      </a:cubicBezTo>
                      <a:cubicBezTo>
                        <a:pt x="1890" y="7874"/>
                        <a:pt x="2116" y="7617"/>
                        <a:pt x="2343" y="7376"/>
                      </a:cubicBezTo>
                      <a:cubicBezTo>
                        <a:pt x="2698" y="7002"/>
                        <a:pt x="3060" y="6679"/>
                        <a:pt x="3430" y="6428"/>
                      </a:cubicBezTo>
                      <a:cubicBezTo>
                        <a:pt x="3789" y="6185"/>
                        <a:pt x="4153" y="6010"/>
                        <a:pt x="4518" y="5842"/>
                      </a:cubicBezTo>
                      <a:cubicBezTo>
                        <a:pt x="4959" y="5638"/>
                        <a:pt x="5401" y="5443"/>
                        <a:pt x="5845" y="5300"/>
                      </a:cubicBezTo>
                      <a:cubicBezTo>
                        <a:pt x="6217" y="5180"/>
                        <a:pt x="6590" y="5097"/>
                        <a:pt x="6963" y="5025"/>
                      </a:cubicBezTo>
                      <a:cubicBezTo>
                        <a:pt x="7373" y="4946"/>
                        <a:pt x="7783" y="4880"/>
                        <a:pt x="8193" y="4853"/>
                      </a:cubicBezTo>
                      <a:cubicBezTo>
                        <a:pt x="8378" y="4841"/>
                        <a:pt x="8571" y="4827"/>
                        <a:pt x="8753" y="4884"/>
                      </a:cubicBezTo>
                      <a:cubicBezTo>
                        <a:pt x="8917" y="4936"/>
                        <a:pt x="9079" y="5031"/>
                        <a:pt x="9230" y="4839"/>
                      </a:cubicBezTo>
                      <a:cubicBezTo>
                        <a:pt x="9367" y="4663"/>
                        <a:pt x="9439" y="4312"/>
                        <a:pt x="9529" y="3996"/>
                      </a:cubicBezTo>
                      <a:cubicBezTo>
                        <a:pt x="9612" y="3701"/>
                        <a:pt x="9717" y="3432"/>
                        <a:pt x="9817" y="3169"/>
                      </a:cubicBezTo>
                      <a:cubicBezTo>
                        <a:pt x="9977" y="2747"/>
                        <a:pt x="10135" y="2319"/>
                        <a:pt x="10292" y="1887"/>
                      </a:cubicBezTo>
                      <a:cubicBezTo>
                        <a:pt x="10424" y="1520"/>
                        <a:pt x="10555" y="1150"/>
                        <a:pt x="10694" y="800"/>
                      </a:cubicBezTo>
                      <a:cubicBezTo>
                        <a:pt x="10790" y="556"/>
                        <a:pt x="10891" y="321"/>
                        <a:pt x="11008" y="150"/>
                      </a:cubicBezTo>
                      <a:cubicBezTo>
                        <a:pt x="11086" y="37"/>
                        <a:pt x="11175" y="-45"/>
                        <a:pt x="11259" y="28"/>
                      </a:cubicBezTo>
                      <a:cubicBezTo>
                        <a:pt x="11364" y="119"/>
                        <a:pt x="11414" y="391"/>
                        <a:pt x="11466" y="646"/>
                      </a:cubicBezTo>
                      <a:cubicBezTo>
                        <a:pt x="11537" y="998"/>
                        <a:pt x="11628" y="1333"/>
                        <a:pt x="11724" y="1648"/>
                      </a:cubicBezTo>
                      <a:cubicBezTo>
                        <a:pt x="11812" y="1940"/>
                        <a:pt x="11907" y="2216"/>
                        <a:pt x="12003" y="2491"/>
                      </a:cubicBezTo>
                      <a:cubicBezTo>
                        <a:pt x="12134" y="2864"/>
                        <a:pt x="12260" y="3287"/>
                        <a:pt x="12427" y="3509"/>
                      </a:cubicBezTo>
                      <a:cubicBezTo>
                        <a:pt x="12517" y="3629"/>
                        <a:pt x="12615" y="3732"/>
                        <a:pt x="12619" y="4000"/>
                      </a:cubicBezTo>
                      <a:cubicBezTo>
                        <a:pt x="12623" y="4266"/>
                        <a:pt x="12517" y="4410"/>
                        <a:pt x="12419" y="4518"/>
                      </a:cubicBezTo>
                      <a:cubicBezTo>
                        <a:pt x="12321" y="4625"/>
                        <a:pt x="12225" y="4754"/>
                        <a:pt x="12150" y="4953"/>
                      </a:cubicBezTo>
                      <a:cubicBezTo>
                        <a:pt x="12084" y="5129"/>
                        <a:pt x="12043" y="5376"/>
                        <a:pt x="12092" y="5570"/>
                      </a:cubicBezTo>
                      <a:cubicBezTo>
                        <a:pt x="12127" y="5712"/>
                        <a:pt x="12195" y="5746"/>
                        <a:pt x="12259" y="5770"/>
                      </a:cubicBezTo>
                      <a:cubicBezTo>
                        <a:pt x="12537" y="5875"/>
                        <a:pt x="12815" y="5981"/>
                        <a:pt x="13091" y="6109"/>
                      </a:cubicBezTo>
                      <a:cubicBezTo>
                        <a:pt x="13378" y="6241"/>
                        <a:pt x="13663" y="6397"/>
                        <a:pt x="13949" y="6548"/>
                      </a:cubicBezTo>
                      <a:cubicBezTo>
                        <a:pt x="14188" y="6674"/>
                        <a:pt x="14428" y="6797"/>
                        <a:pt x="14666" y="6933"/>
                      </a:cubicBezTo>
                      <a:cubicBezTo>
                        <a:pt x="14884" y="7057"/>
                        <a:pt x="15099" y="7189"/>
                        <a:pt x="15314" y="7280"/>
                      </a:cubicBezTo>
                      <a:cubicBezTo>
                        <a:pt x="15436" y="7330"/>
                        <a:pt x="15561" y="7369"/>
                        <a:pt x="15685" y="7385"/>
                      </a:cubicBezTo>
                      <a:cubicBezTo>
                        <a:pt x="15765" y="7396"/>
                        <a:pt x="15845" y="7398"/>
                        <a:pt x="15925" y="7344"/>
                      </a:cubicBezTo>
                      <a:cubicBezTo>
                        <a:pt x="16032" y="7272"/>
                        <a:pt x="16124" y="7107"/>
                        <a:pt x="16209" y="6922"/>
                      </a:cubicBezTo>
                      <a:cubicBezTo>
                        <a:pt x="16292" y="6741"/>
                        <a:pt x="16370" y="6540"/>
                        <a:pt x="16463" y="6400"/>
                      </a:cubicBezTo>
                      <a:cubicBezTo>
                        <a:pt x="16566" y="6248"/>
                        <a:pt x="16683" y="6178"/>
                        <a:pt x="16797" y="6226"/>
                      </a:cubicBezTo>
                      <a:cubicBezTo>
                        <a:pt x="16883" y="6263"/>
                        <a:pt x="16963" y="6367"/>
                        <a:pt x="17039" y="6475"/>
                      </a:cubicBezTo>
                      <a:cubicBezTo>
                        <a:pt x="17129" y="6601"/>
                        <a:pt x="17208" y="6806"/>
                        <a:pt x="17169" y="7019"/>
                      </a:cubicBezTo>
                      <a:cubicBezTo>
                        <a:pt x="17139" y="7185"/>
                        <a:pt x="17059" y="7193"/>
                        <a:pt x="16991" y="7232"/>
                      </a:cubicBezTo>
                      <a:cubicBezTo>
                        <a:pt x="16916" y="7275"/>
                        <a:pt x="16849" y="7380"/>
                        <a:pt x="16773" y="7412"/>
                      </a:cubicBezTo>
                      <a:cubicBezTo>
                        <a:pt x="16689" y="7448"/>
                        <a:pt x="16589" y="7465"/>
                        <a:pt x="16581" y="7673"/>
                      </a:cubicBezTo>
                      <a:cubicBezTo>
                        <a:pt x="16571" y="7912"/>
                        <a:pt x="16681" y="7985"/>
                        <a:pt x="16791" y="7971"/>
                      </a:cubicBezTo>
                      <a:cubicBezTo>
                        <a:pt x="16948" y="7951"/>
                        <a:pt x="17107" y="8030"/>
                        <a:pt x="17267" y="8075"/>
                      </a:cubicBezTo>
                      <a:cubicBezTo>
                        <a:pt x="17417" y="8117"/>
                        <a:pt x="17570" y="8131"/>
                        <a:pt x="17719" y="8193"/>
                      </a:cubicBezTo>
                      <a:cubicBezTo>
                        <a:pt x="17874" y="8258"/>
                        <a:pt x="18030" y="8399"/>
                        <a:pt x="18181" y="8275"/>
                      </a:cubicBezTo>
                      <a:cubicBezTo>
                        <a:pt x="18285" y="8189"/>
                        <a:pt x="18366" y="7985"/>
                        <a:pt x="18450" y="7802"/>
                      </a:cubicBezTo>
                      <a:cubicBezTo>
                        <a:pt x="18673" y="7319"/>
                        <a:pt x="18935" y="6990"/>
                        <a:pt x="19192" y="6645"/>
                      </a:cubicBezTo>
                      <a:cubicBezTo>
                        <a:pt x="19467" y="6274"/>
                        <a:pt x="19738" y="5878"/>
                        <a:pt x="20016" y="5526"/>
                      </a:cubicBezTo>
                      <a:cubicBezTo>
                        <a:pt x="20208" y="5283"/>
                        <a:pt x="20404" y="5060"/>
                        <a:pt x="20605" y="4874"/>
                      </a:cubicBezTo>
                      <a:cubicBezTo>
                        <a:pt x="20754" y="4736"/>
                        <a:pt x="20906" y="4617"/>
                        <a:pt x="21051" y="4456"/>
                      </a:cubicBezTo>
                      <a:cubicBezTo>
                        <a:pt x="21194" y="4296"/>
                        <a:pt x="21356" y="4127"/>
                        <a:pt x="21471" y="4381"/>
                      </a:cubicBezTo>
                      <a:cubicBezTo>
                        <a:pt x="21584" y="4630"/>
                        <a:pt x="21555" y="5071"/>
                        <a:pt x="21506" y="5455"/>
                      </a:cubicBezTo>
                      <a:cubicBezTo>
                        <a:pt x="21419" y="6151"/>
                        <a:pt x="21315" y="6833"/>
                        <a:pt x="21223" y="7526"/>
                      </a:cubicBezTo>
                      <a:cubicBezTo>
                        <a:pt x="21099" y="8466"/>
                        <a:pt x="20994" y="9427"/>
                        <a:pt x="20955" y="10418"/>
                      </a:cubicBezTo>
                      <a:cubicBezTo>
                        <a:pt x="20928" y="11074"/>
                        <a:pt x="20931" y="11736"/>
                        <a:pt x="20950" y="12395"/>
                      </a:cubicBezTo>
                      <a:cubicBezTo>
                        <a:pt x="20974" y="13205"/>
                        <a:pt x="21022" y="14011"/>
                        <a:pt x="21113" y="14788"/>
                      </a:cubicBezTo>
                      <a:cubicBezTo>
                        <a:pt x="21205" y="15568"/>
                        <a:pt x="21339" y="16316"/>
                        <a:pt x="21392" y="17122"/>
                      </a:cubicBezTo>
                      <a:cubicBezTo>
                        <a:pt x="21407" y="17352"/>
                        <a:pt x="21413" y="17602"/>
                        <a:pt x="21357" y="17782"/>
                      </a:cubicBezTo>
                      <a:cubicBezTo>
                        <a:pt x="21248" y="18129"/>
                        <a:pt x="21052" y="17941"/>
                        <a:pt x="20890" y="17687"/>
                      </a:cubicBezTo>
                      <a:cubicBezTo>
                        <a:pt x="20640" y="17296"/>
                        <a:pt x="20379" y="16955"/>
                        <a:pt x="20129" y="16560"/>
                      </a:cubicBezTo>
                      <a:cubicBezTo>
                        <a:pt x="19788" y="16021"/>
                        <a:pt x="19471" y="15387"/>
                        <a:pt x="19152" y="14765"/>
                      </a:cubicBezTo>
                      <a:cubicBezTo>
                        <a:pt x="18947" y="14366"/>
                        <a:pt x="18740" y="13971"/>
                        <a:pt x="18544" y="13542"/>
                      </a:cubicBezTo>
                      <a:cubicBezTo>
                        <a:pt x="18464" y="13366"/>
                        <a:pt x="18384" y="13183"/>
                        <a:pt x="18288" y="13076"/>
                      </a:cubicBezTo>
                      <a:cubicBezTo>
                        <a:pt x="18115" y="12881"/>
                        <a:pt x="17922" y="12957"/>
                        <a:pt x="17735" y="12996"/>
                      </a:cubicBezTo>
                      <a:cubicBezTo>
                        <a:pt x="17609" y="13022"/>
                        <a:pt x="17483" y="13030"/>
                        <a:pt x="17360" y="13083"/>
                      </a:cubicBezTo>
                      <a:cubicBezTo>
                        <a:pt x="17267" y="13123"/>
                        <a:pt x="17175" y="13188"/>
                        <a:pt x="17082" y="13203"/>
                      </a:cubicBezTo>
                      <a:cubicBezTo>
                        <a:pt x="17022" y="13213"/>
                        <a:pt x="16954" y="13231"/>
                        <a:pt x="16936" y="13375"/>
                      </a:cubicBezTo>
                      <a:cubicBezTo>
                        <a:pt x="16902" y="13640"/>
                        <a:pt x="17049" y="13708"/>
                        <a:pt x="17100" y="13909"/>
                      </a:cubicBezTo>
                      <a:cubicBezTo>
                        <a:pt x="17165" y="14164"/>
                        <a:pt x="17099" y="14391"/>
                        <a:pt x="17015" y="14615"/>
                      </a:cubicBezTo>
                      <a:cubicBezTo>
                        <a:pt x="16942" y="14808"/>
                        <a:pt x="16869" y="15080"/>
                        <a:pt x="16787" y="15311"/>
                      </a:cubicBezTo>
                      <a:cubicBezTo>
                        <a:pt x="16639" y="15728"/>
                        <a:pt x="16515" y="16194"/>
                        <a:pt x="16374" y="16630"/>
                      </a:cubicBezTo>
                      <a:cubicBezTo>
                        <a:pt x="16244" y="17035"/>
                        <a:pt x="16098" y="17420"/>
                        <a:pt x="16026" y="17919"/>
                      </a:cubicBezTo>
                      <a:cubicBezTo>
                        <a:pt x="15985" y="18203"/>
                        <a:pt x="15970" y="18506"/>
                        <a:pt x="15947" y="18803"/>
                      </a:cubicBezTo>
                      <a:cubicBezTo>
                        <a:pt x="15927" y="19050"/>
                        <a:pt x="15896" y="19307"/>
                        <a:pt x="15812" y="19422"/>
                      </a:cubicBezTo>
                      <a:cubicBezTo>
                        <a:pt x="15709" y="19562"/>
                        <a:pt x="15593" y="19416"/>
                        <a:pt x="15491" y="19262"/>
                      </a:cubicBezTo>
                      <a:cubicBezTo>
                        <a:pt x="15275" y="18933"/>
                        <a:pt x="15058" y="18595"/>
                        <a:pt x="14876" y="18145"/>
                      </a:cubicBezTo>
                      <a:cubicBezTo>
                        <a:pt x="14698" y="17707"/>
                        <a:pt x="14559" y="17178"/>
                        <a:pt x="14404" y="16685"/>
                      </a:cubicBezTo>
                      <a:cubicBezTo>
                        <a:pt x="14336" y="16468"/>
                        <a:pt x="14262" y="16252"/>
                        <a:pt x="14160" y="16165"/>
                      </a:cubicBezTo>
                      <a:cubicBezTo>
                        <a:pt x="14013" y="16039"/>
                        <a:pt x="13863" y="16213"/>
                        <a:pt x="13716" y="16338"/>
                      </a:cubicBezTo>
                      <a:cubicBezTo>
                        <a:pt x="13504" y="16519"/>
                        <a:pt x="13284" y="16590"/>
                        <a:pt x="13065" y="16696"/>
                      </a:cubicBezTo>
                      <a:cubicBezTo>
                        <a:pt x="12784" y="16832"/>
                        <a:pt x="12504" y="17027"/>
                        <a:pt x="12217" y="17063"/>
                      </a:cubicBezTo>
                      <a:cubicBezTo>
                        <a:pt x="12130" y="17074"/>
                        <a:pt x="12038" y="17078"/>
                        <a:pt x="11974" y="17233"/>
                      </a:cubicBezTo>
                      <a:cubicBezTo>
                        <a:pt x="11895" y="17427"/>
                        <a:pt x="11902" y="17741"/>
                        <a:pt x="11898" y="18026"/>
                      </a:cubicBezTo>
                      <a:cubicBezTo>
                        <a:pt x="11892" y="18403"/>
                        <a:pt x="11854" y="18769"/>
                        <a:pt x="11815" y="19131"/>
                      </a:cubicBezTo>
                      <a:cubicBezTo>
                        <a:pt x="11772" y="19519"/>
                        <a:pt x="11726" y="19907"/>
                        <a:pt x="11712" y="20310"/>
                      </a:cubicBezTo>
                      <a:cubicBezTo>
                        <a:pt x="11695" y="20760"/>
                        <a:pt x="11688" y="21277"/>
                        <a:pt x="11531" y="21426"/>
                      </a:cubicBezTo>
                      <a:cubicBezTo>
                        <a:pt x="11397" y="21555"/>
                        <a:pt x="11268" y="21282"/>
                        <a:pt x="11174" y="20971"/>
                      </a:cubicBezTo>
                      <a:cubicBezTo>
                        <a:pt x="11068" y="20618"/>
                        <a:pt x="10979" y="20230"/>
                        <a:pt x="10871" y="19881"/>
                      </a:cubicBezTo>
                      <a:cubicBezTo>
                        <a:pt x="10766" y="19542"/>
                        <a:pt x="10643" y="19236"/>
                        <a:pt x="10576" y="18837"/>
                      </a:cubicBezTo>
                      <a:cubicBezTo>
                        <a:pt x="10504" y="18409"/>
                        <a:pt x="10493" y="17878"/>
                        <a:pt x="10343" y="17616"/>
                      </a:cubicBezTo>
                      <a:cubicBezTo>
                        <a:pt x="10269" y="17487"/>
                        <a:pt x="10179" y="17463"/>
                        <a:pt x="10090" y="17463"/>
                      </a:cubicBezTo>
                      <a:cubicBezTo>
                        <a:pt x="9839" y="17463"/>
                        <a:pt x="9595" y="17695"/>
                        <a:pt x="9346" y="17733"/>
                      </a:cubicBezTo>
                      <a:cubicBezTo>
                        <a:pt x="9004" y="17784"/>
                        <a:pt x="8659" y="17842"/>
                        <a:pt x="8314" y="17838"/>
                      </a:cubicBezTo>
                      <a:cubicBezTo>
                        <a:pt x="7942" y="17833"/>
                        <a:pt x="7570" y="17847"/>
                        <a:pt x="7197" y="17842"/>
                      </a:cubicBezTo>
                      <a:cubicBezTo>
                        <a:pt x="6698" y="17836"/>
                        <a:pt x="6197" y="17794"/>
                        <a:pt x="5708" y="17534"/>
                      </a:cubicBezTo>
                      <a:cubicBezTo>
                        <a:pt x="5299" y="17318"/>
                        <a:pt x="4905" y="16953"/>
                        <a:pt x="4501" y="16691"/>
                      </a:cubicBezTo>
                      <a:cubicBezTo>
                        <a:pt x="4279" y="16548"/>
                        <a:pt x="4052" y="16433"/>
                        <a:pt x="3854" y="16132"/>
                      </a:cubicBezTo>
                      <a:cubicBezTo>
                        <a:pt x="3771" y="16007"/>
                        <a:pt x="3695" y="15851"/>
                        <a:pt x="3604" y="15775"/>
                      </a:cubicBezTo>
                      <a:cubicBezTo>
                        <a:pt x="3481" y="15672"/>
                        <a:pt x="3348" y="15730"/>
                        <a:pt x="3222" y="15667"/>
                      </a:cubicBezTo>
                      <a:cubicBezTo>
                        <a:pt x="3062" y="15586"/>
                        <a:pt x="2928" y="15325"/>
                        <a:pt x="2786" y="15120"/>
                      </a:cubicBezTo>
                      <a:cubicBezTo>
                        <a:pt x="2682" y="14971"/>
                        <a:pt x="2573" y="14851"/>
                        <a:pt x="2458" y="14787"/>
                      </a:cubicBezTo>
                      <a:cubicBezTo>
                        <a:pt x="2332" y="14717"/>
                        <a:pt x="2204" y="14717"/>
                        <a:pt x="2077" y="14675"/>
                      </a:cubicBezTo>
                      <a:cubicBezTo>
                        <a:pt x="1920" y="14622"/>
                        <a:pt x="1767" y="14506"/>
                        <a:pt x="1618" y="14372"/>
                      </a:cubicBezTo>
                      <a:cubicBezTo>
                        <a:pt x="1398" y="14174"/>
                        <a:pt x="1184" y="13938"/>
                        <a:pt x="969" y="13712"/>
                      </a:cubicBezTo>
                      <a:cubicBezTo>
                        <a:pt x="728" y="13459"/>
                        <a:pt x="484" y="13217"/>
                        <a:pt x="261" y="12865"/>
                      </a:cubicBezTo>
                      <a:cubicBezTo>
                        <a:pt x="171" y="12722"/>
                        <a:pt x="83" y="12556"/>
                        <a:pt x="32" y="12314"/>
                      </a:cubicBezTo>
                      <a:cubicBezTo>
                        <a:pt x="-5" y="12138"/>
                        <a:pt x="-16" y="11922"/>
                        <a:pt x="34" y="11780"/>
                      </a:cubicBezTo>
                      <a:cubicBezTo>
                        <a:pt x="120" y="11536"/>
                        <a:pt x="264" y="11733"/>
                        <a:pt x="366" y="12022"/>
                      </a:cubicBezTo>
                      <a:cubicBezTo>
                        <a:pt x="426" y="12192"/>
                        <a:pt x="486" y="12365"/>
                        <a:pt x="566" y="12466"/>
                      </a:cubicBezTo>
                      <a:cubicBezTo>
                        <a:pt x="672" y="12600"/>
                        <a:pt x="793" y="12593"/>
                        <a:pt x="910" y="12551"/>
                      </a:cubicBezTo>
                      <a:cubicBezTo>
                        <a:pt x="1024" y="12510"/>
                        <a:pt x="1135" y="12450"/>
                        <a:pt x="1250" y="12439"/>
                      </a:cubicBezTo>
                      <a:cubicBezTo>
                        <a:pt x="1374" y="12426"/>
                        <a:pt x="1502" y="12383"/>
                        <a:pt x="1613" y="12346"/>
                      </a:cubicBezTo>
                      <a:cubicBezTo>
                        <a:pt x="1665" y="12329"/>
                        <a:pt x="1712" y="12296"/>
                        <a:pt x="1722" y="12162"/>
                      </a:cubicBezTo>
                      <a:cubicBezTo>
                        <a:pt x="1736" y="11989"/>
                        <a:pt x="1661" y="11894"/>
                        <a:pt x="1599" y="11802"/>
                      </a:cubicBezTo>
                      <a:cubicBezTo>
                        <a:pt x="1523" y="11691"/>
                        <a:pt x="1467" y="11513"/>
                        <a:pt x="1403" y="11363"/>
                      </a:cubicBezTo>
                      <a:cubicBezTo>
                        <a:pt x="1310" y="11146"/>
                        <a:pt x="1199" y="10995"/>
                        <a:pt x="1095" y="10817"/>
                      </a:cubicBezTo>
                      <a:cubicBezTo>
                        <a:pt x="1013" y="10676"/>
                        <a:pt x="934" y="10516"/>
                        <a:pt x="842" y="10429"/>
                      </a:cubicBezTo>
                      <a:cubicBezTo>
                        <a:pt x="756" y="10348"/>
                        <a:pt x="665" y="10331"/>
                        <a:pt x="575" y="10314"/>
                      </a:cubicBezTo>
                      <a:close/>
                    </a:path>
                  </a:pathLst>
                </a:custGeom>
                <a:solidFill>
                  <a:srgbClr val="808080">
                    <a:alpha val="50000"/>
                  </a:srgbClr>
                </a:solidFill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7" name="Line">
                  <a:extLst>
                    <a:ext uri="{FF2B5EF4-FFF2-40B4-BE49-F238E27FC236}">
                      <a16:creationId xmlns:a16="http://schemas.microsoft.com/office/drawing/2014/main" id="{5E50D4BF-4544-4146-B93D-1592610C4F2E}"/>
                    </a:ext>
                  </a:extLst>
                </p:cNvPr>
                <p:cNvSpPr/>
                <p:nvPr/>
              </p:nvSpPr>
              <p:spPr>
                <a:xfrm flipH="1">
                  <a:off x="802577" y="151784"/>
                  <a:ext cx="43297" cy="103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4" h="21600" extrusionOk="0">
                      <a:moveTo>
                        <a:pt x="11057" y="0"/>
                      </a:moveTo>
                      <a:cubicBezTo>
                        <a:pt x="15374" y="2460"/>
                        <a:pt x="18571" y="5231"/>
                        <a:pt x="20487" y="8174"/>
                      </a:cubicBezTo>
                      <a:cubicBezTo>
                        <a:pt x="21107" y="9125"/>
                        <a:pt x="21591" y="10096"/>
                        <a:pt x="21594" y="11083"/>
                      </a:cubicBezTo>
                      <a:cubicBezTo>
                        <a:pt x="21600" y="13032"/>
                        <a:pt x="19776" y="14880"/>
                        <a:pt x="17058" y="16464"/>
                      </a:cubicBezTo>
                      <a:cubicBezTo>
                        <a:pt x="14993" y="17668"/>
                        <a:pt x="12439" y="18711"/>
                        <a:pt x="9558" y="19575"/>
                      </a:cubicBezTo>
                      <a:cubicBezTo>
                        <a:pt x="6639" y="20450"/>
                        <a:pt x="3415" y="2113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8" name="Line">
                  <a:extLst>
                    <a:ext uri="{FF2B5EF4-FFF2-40B4-BE49-F238E27FC236}">
                      <a16:creationId xmlns:a16="http://schemas.microsoft.com/office/drawing/2014/main" id="{A42B9506-1A03-45F1-8AC8-98766DA90928}"/>
                    </a:ext>
                  </a:extLst>
                </p:cNvPr>
                <p:cNvSpPr/>
                <p:nvPr/>
              </p:nvSpPr>
              <p:spPr>
                <a:xfrm flipH="1">
                  <a:off x="763864" y="152225"/>
                  <a:ext cx="41470" cy="11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extrusionOk="0">
                      <a:moveTo>
                        <a:pt x="8560" y="0"/>
                      </a:moveTo>
                      <a:cubicBezTo>
                        <a:pt x="11991" y="1149"/>
                        <a:pt x="14929" y="2471"/>
                        <a:pt x="17283" y="3922"/>
                      </a:cubicBezTo>
                      <a:cubicBezTo>
                        <a:pt x="19456" y="5261"/>
                        <a:pt x="21123" y="6717"/>
                        <a:pt x="21363" y="8262"/>
                      </a:cubicBezTo>
                      <a:cubicBezTo>
                        <a:pt x="21600" y="9794"/>
                        <a:pt x="20414" y="11292"/>
                        <a:pt x="18764" y="12709"/>
                      </a:cubicBezTo>
                      <a:cubicBezTo>
                        <a:pt x="16833" y="14368"/>
                        <a:pt x="14275" y="15924"/>
                        <a:pt x="11265" y="17366"/>
                      </a:cubicBezTo>
                      <a:cubicBezTo>
                        <a:pt x="7997" y="18931"/>
                        <a:pt x="4216" y="2035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9" name="Shape">
                  <a:extLst>
                    <a:ext uri="{FF2B5EF4-FFF2-40B4-BE49-F238E27FC236}">
                      <a16:creationId xmlns:a16="http://schemas.microsoft.com/office/drawing/2014/main" id="{B89D9D4E-CDD9-4D74-B4B4-638258A852FB}"/>
                    </a:ext>
                  </a:extLst>
                </p:cNvPr>
                <p:cNvSpPr/>
                <p:nvPr/>
              </p:nvSpPr>
              <p:spPr>
                <a:xfrm flipH="1">
                  <a:off x="877155" y="155145"/>
                  <a:ext cx="24195" cy="24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9" h="21483" extrusionOk="0">
                      <a:moveTo>
                        <a:pt x="5916" y="1262"/>
                      </a:moveTo>
                      <a:cubicBezTo>
                        <a:pt x="4207" y="2193"/>
                        <a:pt x="2802" y="3573"/>
                        <a:pt x="1763" y="5203"/>
                      </a:cubicBezTo>
                      <a:cubicBezTo>
                        <a:pt x="701" y="6868"/>
                        <a:pt x="43" y="8765"/>
                        <a:pt x="2" y="10732"/>
                      </a:cubicBezTo>
                      <a:cubicBezTo>
                        <a:pt x="-37" y="12637"/>
                        <a:pt x="505" y="14500"/>
                        <a:pt x="1440" y="16166"/>
                      </a:cubicBezTo>
                      <a:cubicBezTo>
                        <a:pt x="2368" y="17820"/>
                        <a:pt x="3651" y="19223"/>
                        <a:pt x="5253" y="20149"/>
                      </a:cubicBezTo>
                      <a:cubicBezTo>
                        <a:pt x="6921" y="21113"/>
                        <a:pt x="8878" y="21527"/>
                        <a:pt x="10873" y="21480"/>
                      </a:cubicBezTo>
                      <a:cubicBezTo>
                        <a:pt x="13111" y="21427"/>
                        <a:pt x="15305" y="20800"/>
                        <a:pt x="17167" y="19572"/>
                      </a:cubicBezTo>
                      <a:cubicBezTo>
                        <a:pt x="18516" y="18682"/>
                        <a:pt x="19647" y="17499"/>
                        <a:pt x="20395" y="16078"/>
                      </a:cubicBezTo>
                      <a:cubicBezTo>
                        <a:pt x="21255" y="14445"/>
                        <a:pt x="21563" y="12595"/>
                        <a:pt x="21460" y="10759"/>
                      </a:cubicBezTo>
                      <a:cubicBezTo>
                        <a:pt x="21351" y="8823"/>
                        <a:pt x="20793" y="6936"/>
                        <a:pt x="19799" y="5263"/>
                      </a:cubicBezTo>
                      <a:cubicBezTo>
                        <a:pt x="18932" y="3801"/>
                        <a:pt x="17751" y="2539"/>
                        <a:pt x="16311" y="1616"/>
                      </a:cubicBezTo>
                      <a:cubicBezTo>
                        <a:pt x="14807" y="651"/>
                        <a:pt x="13071" y="90"/>
                        <a:pt x="11278" y="10"/>
                      </a:cubicBezTo>
                      <a:cubicBezTo>
                        <a:pt x="9408" y="-73"/>
                        <a:pt x="7555" y="369"/>
                        <a:pt x="5916" y="1262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0" name="Shape">
                  <a:extLst>
                    <a:ext uri="{FF2B5EF4-FFF2-40B4-BE49-F238E27FC236}">
                      <a16:creationId xmlns:a16="http://schemas.microsoft.com/office/drawing/2014/main" id="{FC62D1F5-175B-4720-9E29-C54070DEFD79}"/>
                    </a:ext>
                  </a:extLst>
                </p:cNvPr>
                <p:cNvSpPr/>
                <p:nvPr/>
              </p:nvSpPr>
              <p:spPr>
                <a:xfrm flipH="1">
                  <a:off x="882534" y="160595"/>
                  <a:ext cx="13442" cy="13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8" h="21491" extrusionOk="0">
                      <a:moveTo>
                        <a:pt x="5915" y="1263"/>
                      </a:moveTo>
                      <a:cubicBezTo>
                        <a:pt x="4206" y="2194"/>
                        <a:pt x="2801" y="3575"/>
                        <a:pt x="1762" y="5205"/>
                      </a:cubicBezTo>
                      <a:cubicBezTo>
                        <a:pt x="701" y="6871"/>
                        <a:pt x="43" y="8769"/>
                        <a:pt x="2" y="10737"/>
                      </a:cubicBezTo>
                      <a:cubicBezTo>
                        <a:pt x="-37" y="12642"/>
                        <a:pt x="503" y="14507"/>
                        <a:pt x="1439" y="16173"/>
                      </a:cubicBezTo>
                      <a:cubicBezTo>
                        <a:pt x="2368" y="17827"/>
                        <a:pt x="3649" y="19233"/>
                        <a:pt x="5252" y="20157"/>
                      </a:cubicBezTo>
                      <a:cubicBezTo>
                        <a:pt x="6919" y="21119"/>
                        <a:pt x="8876" y="21527"/>
                        <a:pt x="10870" y="21489"/>
                      </a:cubicBezTo>
                      <a:cubicBezTo>
                        <a:pt x="12865" y="21450"/>
                        <a:pt x="14831" y="20964"/>
                        <a:pt x="16566" y="19990"/>
                      </a:cubicBezTo>
                      <a:cubicBezTo>
                        <a:pt x="18273" y="19031"/>
                        <a:pt x="19693" y="17628"/>
                        <a:pt x="20542" y="15879"/>
                      </a:cubicBezTo>
                      <a:cubicBezTo>
                        <a:pt x="21313" y="14292"/>
                        <a:pt x="21563" y="12520"/>
                        <a:pt x="21455" y="10763"/>
                      </a:cubicBezTo>
                      <a:cubicBezTo>
                        <a:pt x="21336" y="8841"/>
                        <a:pt x="20792" y="6951"/>
                        <a:pt x="19795" y="5265"/>
                      </a:cubicBezTo>
                      <a:cubicBezTo>
                        <a:pt x="18929" y="3801"/>
                        <a:pt x="17748" y="2540"/>
                        <a:pt x="16307" y="1617"/>
                      </a:cubicBezTo>
                      <a:cubicBezTo>
                        <a:pt x="14803" y="652"/>
                        <a:pt x="13067" y="90"/>
                        <a:pt x="11275" y="10"/>
                      </a:cubicBezTo>
                      <a:cubicBezTo>
                        <a:pt x="9405" y="-73"/>
                        <a:pt x="7553" y="370"/>
                        <a:pt x="5915" y="1263"/>
                      </a:cubicBezTo>
                      <a:close/>
                    </a:path>
                  </a:pathLst>
                </a:cu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1" name="Line">
                  <a:extLst>
                    <a:ext uri="{FF2B5EF4-FFF2-40B4-BE49-F238E27FC236}">
                      <a16:creationId xmlns:a16="http://schemas.microsoft.com/office/drawing/2014/main" id="{C642E0F7-2D5D-4D03-9141-C802139A19B4}"/>
                    </a:ext>
                  </a:extLst>
                </p:cNvPr>
                <p:cNvSpPr/>
                <p:nvPr/>
              </p:nvSpPr>
              <p:spPr>
                <a:xfrm flipH="1">
                  <a:off x="648928" y="222908"/>
                  <a:ext cx="110375" cy="58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0" h="21312" extrusionOk="0">
                      <a:moveTo>
                        <a:pt x="822" y="5494"/>
                      </a:moveTo>
                      <a:cubicBezTo>
                        <a:pt x="2396" y="3546"/>
                        <a:pt x="4132" y="2108"/>
                        <a:pt x="5963" y="1278"/>
                      </a:cubicBezTo>
                      <a:cubicBezTo>
                        <a:pt x="7431" y="613"/>
                        <a:pt x="8937" y="316"/>
                        <a:pt x="10446" y="236"/>
                      </a:cubicBezTo>
                      <a:cubicBezTo>
                        <a:pt x="11931" y="157"/>
                        <a:pt x="13412" y="256"/>
                        <a:pt x="14898" y="286"/>
                      </a:cubicBezTo>
                      <a:cubicBezTo>
                        <a:pt x="16232" y="313"/>
                        <a:pt x="17631" y="476"/>
                        <a:pt x="18901" y="142"/>
                      </a:cubicBezTo>
                      <a:cubicBezTo>
                        <a:pt x="19960" y="-136"/>
                        <a:pt x="21123" y="-167"/>
                        <a:pt x="21420" y="1598"/>
                      </a:cubicBezTo>
                      <a:cubicBezTo>
                        <a:pt x="21600" y="2671"/>
                        <a:pt x="21259" y="3610"/>
                        <a:pt x="20933" y="4548"/>
                      </a:cubicBezTo>
                      <a:cubicBezTo>
                        <a:pt x="20471" y="5878"/>
                        <a:pt x="20094" y="7447"/>
                        <a:pt x="19556" y="8790"/>
                      </a:cubicBezTo>
                      <a:cubicBezTo>
                        <a:pt x="18832" y="10598"/>
                        <a:pt x="17920" y="12086"/>
                        <a:pt x="16963" y="13452"/>
                      </a:cubicBezTo>
                      <a:cubicBezTo>
                        <a:pt x="16021" y="14796"/>
                        <a:pt x="15046" y="16055"/>
                        <a:pt x="14141" y="17484"/>
                      </a:cubicBezTo>
                      <a:cubicBezTo>
                        <a:pt x="12993" y="19298"/>
                        <a:pt x="11831" y="21433"/>
                        <a:pt x="10334" y="21307"/>
                      </a:cubicBezTo>
                      <a:cubicBezTo>
                        <a:pt x="9457" y="21233"/>
                        <a:pt x="8724" y="20388"/>
                        <a:pt x="7968" y="19598"/>
                      </a:cubicBezTo>
                      <a:cubicBezTo>
                        <a:pt x="6917" y="18501"/>
                        <a:pt x="5780" y="17524"/>
                        <a:pt x="4686" y="16534"/>
                      </a:cubicBezTo>
                      <a:cubicBezTo>
                        <a:pt x="3114" y="15112"/>
                        <a:pt x="1550" y="13663"/>
                        <a:pt x="0" y="12158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2" name="Line">
                  <a:extLst>
                    <a:ext uri="{FF2B5EF4-FFF2-40B4-BE49-F238E27FC236}">
                      <a16:creationId xmlns:a16="http://schemas.microsoft.com/office/drawing/2014/main" id="{3277B473-00A4-4E4A-9BA3-6FB6B230B489}"/>
                    </a:ext>
                  </a:extLst>
                </p:cNvPr>
                <p:cNvSpPr/>
                <p:nvPr/>
              </p:nvSpPr>
              <p:spPr>
                <a:xfrm flipH="1">
                  <a:off x="82204" y="140971"/>
                  <a:ext cx="71976" cy="8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600" extrusionOk="0">
                      <a:moveTo>
                        <a:pt x="738" y="0"/>
                      </a:moveTo>
                      <a:cubicBezTo>
                        <a:pt x="3018" y="62"/>
                        <a:pt x="5297" y="147"/>
                        <a:pt x="7576" y="253"/>
                      </a:cubicBezTo>
                      <a:cubicBezTo>
                        <a:pt x="9542" y="345"/>
                        <a:pt x="11515" y="454"/>
                        <a:pt x="13432" y="867"/>
                      </a:cubicBezTo>
                      <a:cubicBezTo>
                        <a:pt x="15230" y="1254"/>
                        <a:pt x="16967" y="1912"/>
                        <a:pt x="18335" y="3044"/>
                      </a:cubicBezTo>
                      <a:cubicBezTo>
                        <a:pt x="19502" y="4010"/>
                        <a:pt x="20326" y="5266"/>
                        <a:pt x="20758" y="6646"/>
                      </a:cubicBezTo>
                      <a:cubicBezTo>
                        <a:pt x="21375" y="8622"/>
                        <a:pt x="21152" y="10704"/>
                        <a:pt x="21235" y="12752"/>
                      </a:cubicBezTo>
                      <a:cubicBezTo>
                        <a:pt x="21310" y="14648"/>
                        <a:pt x="21600" y="16661"/>
                        <a:pt x="20409" y="18225"/>
                      </a:cubicBezTo>
                      <a:cubicBezTo>
                        <a:pt x="19550" y="19354"/>
                        <a:pt x="18120" y="19942"/>
                        <a:pt x="16668" y="20320"/>
                      </a:cubicBezTo>
                      <a:cubicBezTo>
                        <a:pt x="13816" y="21063"/>
                        <a:pt x="10825" y="21100"/>
                        <a:pt x="7864" y="21196"/>
                      </a:cubicBezTo>
                      <a:cubicBezTo>
                        <a:pt x="5240" y="21281"/>
                        <a:pt x="2618" y="21416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3" name="Line">
                  <a:extLst>
                    <a:ext uri="{FF2B5EF4-FFF2-40B4-BE49-F238E27FC236}">
                      <a16:creationId xmlns:a16="http://schemas.microsoft.com/office/drawing/2014/main" id="{C6366842-63F0-4256-A5D5-5BE5B2520C13}"/>
                    </a:ext>
                  </a:extLst>
                </p:cNvPr>
                <p:cNvSpPr/>
                <p:nvPr/>
              </p:nvSpPr>
              <p:spPr>
                <a:xfrm flipH="1">
                  <a:off x="423166" y="84343"/>
                  <a:ext cx="137046" cy="13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extrusionOk="0">
                      <a:moveTo>
                        <a:pt x="0" y="256"/>
                      </a:moveTo>
                      <a:cubicBezTo>
                        <a:pt x="3234" y="-612"/>
                        <a:pt x="6470" y="726"/>
                        <a:pt x="9686" y="4261"/>
                      </a:cubicBezTo>
                      <a:cubicBezTo>
                        <a:pt x="12060" y="6870"/>
                        <a:pt x="14419" y="10672"/>
                        <a:pt x="16782" y="14195"/>
                      </a:cubicBezTo>
                      <a:cubicBezTo>
                        <a:pt x="18386" y="16588"/>
                        <a:pt x="19992" y="18852"/>
                        <a:pt x="21600" y="20988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4" name="Line">
                  <a:extLst>
                    <a:ext uri="{FF2B5EF4-FFF2-40B4-BE49-F238E27FC236}">
                      <a16:creationId xmlns:a16="http://schemas.microsoft.com/office/drawing/2014/main" id="{8CA7D30F-3D1F-42CD-8456-FA22B8AACBD7}"/>
                    </a:ext>
                  </a:extLst>
                </p:cNvPr>
                <p:cNvSpPr/>
                <p:nvPr/>
              </p:nvSpPr>
              <p:spPr>
                <a:xfrm flipH="1">
                  <a:off x="205953" y="226372"/>
                  <a:ext cx="130196" cy="49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0193" y="767"/>
                        <a:pt x="18793" y="1631"/>
                        <a:pt x="17403" y="2589"/>
                      </a:cubicBezTo>
                      <a:cubicBezTo>
                        <a:pt x="15810" y="3688"/>
                        <a:pt x="14228" y="4911"/>
                        <a:pt x="12694" y="6495"/>
                      </a:cubicBezTo>
                      <a:cubicBezTo>
                        <a:pt x="11233" y="8002"/>
                        <a:pt x="9823" y="9828"/>
                        <a:pt x="8412" y="11632"/>
                      </a:cubicBezTo>
                      <a:cubicBezTo>
                        <a:pt x="7242" y="13126"/>
                        <a:pt x="6070" y="14606"/>
                        <a:pt x="4889" y="16035"/>
                      </a:cubicBezTo>
                      <a:cubicBezTo>
                        <a:pt x="3276" y="17988"/>
                        <a:pt x="1645" y="19843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5" name="Line">
                  <a:extLst>
                    <a:ext uri="{FF2B5EF4-FFF2-40B4-BE49-F238E27FC236}">
                      <a16:creationId xmlns:a16="http://schemas.microsoft.com/office/drawing/2014/main" id="{926BB54E-17A1-454F-9ADE-F20B6241C73D}"/>
                    </a:ext>
                  </a:extLst>
                </p:cNvPr>
                <p:cNvSpPr/>
                <p:nvPr/>
              </p:nvSpPr>
              <p:spPr>
                <a:xfrm flipH="1">
                  <a:off x="82942" y="169466"/>
                  <a:ext cx="686795" cy="18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537" extrusionOk="0">
                      <a:moveTo>
                        <a:pt x="0" y="8147"/>
                      </a:moveTo>
                      <a:cubicBezTo>
                        <a:pt x="1273" y="4245"/>
                        <a:pt x="2549" y="1742"/>
                        <a:pt x="3826" y="642"/>
                      </a:cubicBezTo>
                      <a:cubicBezTo>
                        <a:pt x="5290" y="-619"/>
                        <a:pt x="6754" y="-37"/>
                        <a:pt x="8216" y="2508"/>
                      </a:cubicBezTo>
                      <a:cubicBezTo>
                        <a:pt x="9644" y="4992"/>
                        <a:pt x="11067" y="9342"/>
                        <a:pt x="12492" y="13324"/>
                      </a:cubicBezTo>
                      <a:cubicBezTo>
                        <a:pt x="13928" y="17339"/>
                        <a:pt x="15367" y="20981"/>
                        <a:pt x="16808" y="20492"/>
                      </a:cubicBezTo>
                      <a:cubicBezTo>
                        <a:pt x="17948" y="20106"/>
                        <a:pt x="19085" y="17133"/>
                        <a:pt x="20223" y="14630"/>
                      </a:cubicBezTo>
                      <a:cubicBezTo>
                        <a:pt x="20682" y="13620"/>
                        <a:pt x="21141" y="12687"/>
                        <a:pt x="21600" y="11830"/>
                      </a:cubicBezTo>
                    </a:path>
                  </a:pathLst>
                </a:custGeom>
                <a:noFill/>
                <a:ln w="9525" cap="flat">
                  <a:solidFill>
                    <a:srgbClr val="42424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6" name="Line">
                  <a:extLst>
                    <a:ext uri="{FF2B5EF4-FFF2-40B4-BE49-F238E27FC236}">
                      <a16:creationId xmlns:a16="http://schemas.microsoft.com/office/drawing/2014/main" id="{606930D0-F867-44E8-8AC7-64F67E418222}"/>
                    </a:ext>
                  </a:extLst>
                </p:cNvPr>
                <p:cNvSpPr/>
                <p:nvPr/>
              </p:nvSpPr>
              <p:spPr>
                <a:xfrm flipH="1">
                  <a:off x="901957" y="198985"/>
                  <a:ext cx="50627" cy="8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183" y="20695"/>
                        <a:pt x="6361" y="19296"/>
                        <a:pt x="9533" y="17405"/>
                      </a:cubicBezTo>
                      <a:cubicBezTo>
                        <a:pt x="11742" y="16087"/>
                        <a:pt x="13952" y="14526"/>
                        <a:pt x="16115" y="11440"/>
                      </a:cubicBezTo>
                      <a:cubicBezTo>
                        <a:pt x="18000" y="8750"/>
                        <a:pt x="19838" y="491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</p:grpSp>
          <p:grpSp>
            <p:nvGrpSpPr>
              <p:cNvPr id="714" name="Group">
                <a:extLst>
                  <a:ext uri="{FF2B5EF4-FFF2-40B4-BE49-F238E27FC236}">
                    <a16:creationId xmlns:a16="http://schemas.microsoft.com/office/drawing/2014/main" id="{4F0321D3-486A-412D-B5EA-6CF924E87AB1}"/>
                  </a:ext>
                </a:extLst>
              </p:cNvPr>
              <p:cNvGrpSpPr/>
              <p:nvPr/>
            </p:nvGrpSpPr>
            <p:grpSpPr>
              <a:xfrm>
                <a:off x="29279" y="2967149"/>
                <a:ext cx="2371972" cy="1718125"/>
                <a:chOff x="-1" y="-136381"/>
                <a:chExt cx="2371970" cy="1718122"/>
              </a:xfrm>
            </p:grpSpPr>
            <p:grpSp>
              <p:nvGrpSpPr>
                <p:cNvPr id="716" name="Group">
                  <a:extLst>
                    <a:ext uri="{FF2B5EF4-FFF2-40B4-BE49-F238E27FC236}">
                      <a16:creationId xmlns:a16="http://schemas.microsoft.com/office/drawing/2014/main" id="{D6314D1F-3596-4A72-B54E-DC79C8727767}"/>
                    </a:ext>
                  </a:extLst>
                </p:cNvPr>
                <p:cNvGrpSpPr/>
                <p:nvPr/>
              </p:nvGrpSpPr>
              <p:grpSpPr>
                <a:xfrm>
                  <a:off x="-1" y="-136381"/>
                  <a:ext cx="2371970" cy="1718122"/>
                  <a:chOff x="0" y="-136381"/>
                  <a:chExt cx="2371970" cy="1718121"/>
                </a:xfrm>
              </p:grpSpPr>
              <p:sp>
                <p:nvSpPr>
                  <p:cNvPr id="718" name="Line">
                    <a:extLst>
                      <a:ext uri="{FF2B5EF4-FFF2-40B4-BE49-F238E27FC236}">
                        <a16:creationId xmlns:a16="http://schemas.microsoft.com/office/drawing/2014/main" id="{447E86C5-6264-440E-B0AE-9435230D622D}"/>
                      </a:ext>
                    </a:extLst>
                  </p:cNvPr>
                  <p:cNvSpPr/>
                  <p:nvPr/>
                </p:nvSpPr>
                <p:spPr>
                  <a:xfrm flipV="1">
                    <a:off x="317706" y="0"/>
                    <a:ext cx="1" cy="125197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19" name="Line">
                    <a:extLst>
                      <a:ext uri="{FF2B5EF4-FFF2-40B4-BE49-F238E27FC236}">
                        <a16:creationId xmlns:a16="http://schemas.microsoft.com/office/drawing/2014/main" id="{44B1151E-7AB7-4562-9433-C8B7A6D82940}"/>
                      </a:ext>
                    </a:extLst>
                  </p:cNvPr>
                  <p:cNvSpPr/>
                  <p:nvPr/>
                </p:nvSpPr>
                <p:spPr>
                  <a:xfrm>
                    <a:off x="306102" y="1261879"/>
                    <a:ext cx="2065868" cy="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0" name="Line">
                    <a:extLst>
                      <a:ext uri="{FF2B5EF4-FFF2-40B4-BE49-F238E27FC236}">
                        <a16:creationId xmlns:a16="http://schemas.microsoft.com/office/drawing/2014/main" id="{7692E410-22BC-4503-A74F-1E5A1D40BB4B}"/>
                      </a:ext>
                    </a:extLst>
                  </p:cNvPr>
                  <p:cNvSpPr/>
                  <p:nvPr/>
                </p:nvSpPr>
                <p:spPr>
                  <a:xfrm>
                    <a:off x="375727" y="225217"/>
                    <a:ext cx="1215155" cy="7438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473"/>
                        </a:moveTo>
                        <a:lnTo>
                          <a:pt x="540" y="6830"/>
                        </a:lnTo>
                        <a:lnTo>
                          <a:pt x="1150" y="9838"/>
                        </a:lnTo>
                        <a:lnTo>
                          <a:pt x="1716" y="8939"/>
                        </a:lnTo>
                        <a:lnTo>
                          <a:pt x="2182" y="7565"/>
                        </a:lnTo>
                        <a:lnTo>
                          <a:pt x="2706" y="942"/>
                        </a:lnTo>
                        <a:lnTo>
                          <a:pt x="3205" y="14667"/>
                        </a:lnTo>
                        <a:lnTo>
                          <a:pt x="3699" y="16459"/>
                        </a:lnTo>
                        <a:lnTo>
                          <a:pt x="4299" y="14434"/>
                        </a:lnTo>
                        <a:lnTo>
                          <a:pt x="4693" y="16431"/>
                        </a:lnTo>
                        <a:lnTo>
                          <a:pt x="5281" y="12426"/>
                        </a:lnTo>
                        <a:lnTo>
                          <a:pt x="5806" y="15183"/>
                        </a:lnTo>
                        <a:lnTo>
                          <a:pt x="6324" y="11755"/>
                        </a:lnTo>
                        <a:lnTo>
                          <a:pt x="6914" y="9988"/>
                        </a:lnTo>
                        <a:lnTo>
                          <a:pt x="7450" y="10163"/>
                        </a:lnTo>
                        <a:lnTo>
                          <a:pt x="7926" y="13745"/>
                        </a:lnTo>
                        <a:lnTo>
                          <a:pt x="8403" y="8545"/>
                        </a:lnTo>
                        <a:lnTo>
                          <a:pt x="9021" y="7811"/>
                        </a:lnTo>
                        <a:lnTo>
                          <a:pt x="9454" y="0"/>
                        </a:lnTo>
                        <a:lnTo>
                          <a:pt x="10012" y="1593"/>
                        </a:lnTo>
                        <a:lnTo>
                          <a:pt x="10493" y="5476"/>
                        </a:lnTo>
                        <a:lnTo>
                          <a:pt x="11132" y="6218"/>
                        </a:lnTo>
                        <a:lnTo>
                          <a:pt x="11481" y="15948"/>
                        </a:lnTo>
                        <a:lnTo>
                          <a:pt x="12123" y="17721"/>
                        </a:lnTo>
                        <a:lnTo>
                          <a:pt x="12635" y="20374"/>
                        </a:lnTo>
                        <a:lnTo>
                          <a:pt x="13067" y="14462"/>
                        </a:lnTo>
                        <a:lnTo>
                          <a:pt x="13736" y="12489"/>
                        </a:lnTo>
                        <a:lnTo>
                          <a:pt x="14191" y="14644"/>
                        </a:lnTo>
                        <a:lnTo>
                          <a:pt x="14647" y="8947"/>
                        </a:lnTo>
                        <a:lnTo>
                          <a:pt x="15209" y="5310"/>
                        </a:lnTo>
                        <a:lnTo>
                          <a:pt x="15730" y="9443"/>
                        </a:lnTo>
                        <a:lnTo>
                          <a:pt x="16287" y="11243"/>
                        </a:lnTo>
                        <a:lnTo>
                          <a:pt x="16783" y="9289"/>
                        </a:lnTo>
                        <a:lnTo>
                          <a:pt x="17316" y="16024"/>
                        </a:lnTo>
                        <a:lnTo>
                          <a:pt x="17823" y="21600"/>
                        </a:lnTo>
                        <a:lnTo>
                          <a:pt x="18406" y="20744"/>
                        </a:lnTo>
                        <a:lnTo>
                          <a:pt x="18840" y="16683"/>
                        </a:lnTo>
                        <a:lnTo>
                          <a:pt x="19473" y="18784"/>
                        </a:lnTo>
                        <a:lnTo>
                          <a:pt x="19911" y="13020"/>
                        </a:lnTo>
                        <a:lnTo>
                          <a:pt x="20357" y="16000"/>
                        </a:lnTo>
                        <a:lnTo>
                          <a:pt x="20990" y="17942"/>
                        </a:lnTo>
                        <a:lnTo>
                          <a:pt x="21600" y="18771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1" name="Year">
                    <a:extLst>
                      <a:ext uri="{FF2B5EF4-FFF2-40B4-BE49-F238E27FC236}">
                        <a16:creationId xmlns:a16="http://schemas.microsoft.com/office/drawing/2014/main" id="{917F7531-3C0F-4EE3-AFE6-FAA572D9F476}"/>
                      </a:ext>
                    </a:extLst>
                  </p:cNvPr>
                  <p:cNvSpPr txBox="1"/>
                  <p:nvPr/>
                </p:nvSpPr>
                <p:spPr>
                  <a:xfrm>
                    <a:off x="408486" y="1268906"/>
                    <a:ext cx="1787587" cy="3128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Year</a:t>
                    </a:r>
                  </a:p>
                </p:txBody>
              </p:sp>
              <p:sp>
                <p:nvSpPr>
                  <p:cNvPr id="722" name="Abundance">
                    <a:extLst>
                      <a:ext uri="{FF2B5EF4-FFF2-40B4-BE49-F238E27FC236}">
                        <a16:creationId xmlns:a16="http://schemas.microsoft.com/office/drawing/2014/main" id="{B67DC955-386C-4326-BB30-11BB8489C4E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531140" y="394759"/>
                    <a:ext cx="1375562" cy="3132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Abundance</a:t>
                    </a:r>
                  </a:p>
                </p:txBody>
              </p:sp>
            </p:grpSp>
            <p:sp>
              <p:nvSpPr>
                <p:cNvPr id="717" name="Line">
                  <a:extLst>
                    <a:ext uri="{FF2B5EF4-FFF2-40B4-BE49-F238E27FC236}">
                      <a16:creationId xmlns:a16="http://schemas.microsoft.com/office/drawing/2014/main" id="{F8B08906-41BB-4BB7-A5B7-DFFE86A4F9DD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40B1374-2B36-4B17-9567-566DE1103BF4}"/>
                </a:ext>
              </a:extLst>
            </p:cNvPr>
            <p:cNvGrpSpPr/>
            <p:nvPr/>
          </p:nvGrpSpPr>
          <p:grpSpPr>
            <a:xfrm>
              <a:off x="3547875" y="2228854"/>
              <a:ext cx="2019725" cy="2455145"/>
              <a:chOff x="3521061" y="2967149"/>
              <a:chExt cx="2349232" cy="3517880"/>
            </a:xfrm>
          </p:grpSpPr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4CFE68D2-E58E-448D-BEEA-2FF857356B6E}"/>
                  </a:ext>
                </a:extLst>
              </p:cNvPr>
              <p:cNvGrpSpPr/>
              <p:nvPr/>
            </p:nvGrpSpPr>
            <p:grpSpPr>
              <a:xfrm>
                <a:off x="3713901" y="4954219"/>
                <a:ext cx="2038326" cy="1530810"/>
                <a:chOff x="3713901" y="4954219"/>
                <a:chExt cx="2038326" cy="1530810"/>
              </a:xfrm>
            </p:grpSpPr>
            <p:sp>
              <p:nvSpPr>
                <p:cNvPr id="710" name="Integrated Population Model">
                  <a:extLst>
                    <a:ext uri="{FF2B5EF4-FFF2-40B4-BE49-F238E27FC236}">
                      <a16:creationId xmlns:a16="http://schemas.microsoft.com/office/drawing/2014/main" id="{DCE3DE12-9B45-4B58-837B-6E5453AF12BA}"/>
                    </a:ext>
                  </a:extLst>
                </p:cNvPr>
                <p:cNvSpPr txBox="1"/>
                <p:nvPr/>
              </p:nvSpPr>
              <p:spPr>
                <a:xfrm>
                  <a:off x="3713901" y="4957369"/>
                  <a:ext cx="2038326" cy="1527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Integrated Population Model </a:t>
                  </a:r>
                </a:p>
              </p:txBody>
            </p:sp>
            <p:sp>
              <p:nvSpPr>
                <p:cNvPr id="711" name="Rounded Rectangle">
                  <a:extLst>
                    <a:ext uri="{FF2B5EF4-FFF2-40B4-BE49-F238E27FC236}">
                      <a16:creationId xmlns:a16="http://schemas.microsoft.com/office/drawing/2014/main" id="{D7270C53-1651-470F-A1A2-D2F14BDC4CF6}"/>
                    </a:ext>
                  </a:extLst>
                </p:cNvPr>
                <p:cNvSpPr/>
                <p:nvPr/>
              </p:nvSpPr>
              <p:spPr>
                <a:xfrm>
                  <a:off x="3713901" y="4954219"/>
                  <a:ext cx="2038326" cy="1522558"/>
                </a:xfrm>
                <a:prstGeom prst="roundRect">
                  <a:avLst>
                    <a:gd name="adj" fmla="val 2813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99" name="Group">
                <a:extLst>
                  <a:ext uri="{FF2B5EF4-FFF2-40B4-BE49-F238E27FC236}">
                    <a16:creationId xmlns:a16="http://schemas.microsoft.com/office/drawing/2014/main" id="{96E336F3-F492-4683-99A2-0D54C62D55B6}"/>
                  </a:ext>
                </a:extLst>
              </p:cNvPr>
              <p:cNvGrpSpPr/>
              <p:nvPr/>
            </p:nvGrpSpPr>
            <p:grpSpPr>
              <a:xfrm>
                <a:off x="3521061" y="2967149"/>
                <a:ext cx="2349232" cy="1741290"/>
                <a:chOff x="1" y="-113214"/>
                <a:chExt cx="2349231" cy="1741289"/>
              </a:xfrm>
            </p:grpSpPr>
            <p:sp>
              <p:nvSpPr>
                <p:cNvPr id="701" name="Line">
                  <a:extLst>
                    <a:ext uri="{FF2B5EF4-FFF2-40B4-BE49-F238E27FC236}">
                      <a16:creationId xmlns:a16="http://schemas.microsoft.com/office/drawing/2014/main" id="{1A527A95-70B5-4F57-B4A8-804BDB85C0FE}"/>
                    </a:ext>
                  </a:extLst>
                </p:cNvPr>
                <p:cNvSpPr/>
                <p:nvPr/>
              </p:nvSpPr>
              <p:spPr>
                <a:xfrm flipV="1">
                  <a:off x="361101" y="12252"/>
                  <a:ext cx="1699686" cy="1277033"/>
                </a:xfrm>
                <a:prstGeom prst="line">
                  <a:avLst/>
                </a:prstGeom>
                <a:noFill/>
                <a:ln w="635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2" name="Line">
                  <a:extLst>
                    <a:ext uri="{FF2B5EF4-FFF2-40B4-BE49-F238E27FC236}">
                      <a16:creationId xmlns:a16="http://schemas.microsoft.com/office/drawing/2014/main" id="{F7E52436-5DBF-41D0-8D7C-41616C549F56}"/>
                    </a:ext>
                  </a:extLst>
                </p:cNvPr>
                <p:cNvSpPr/>
                <p:nvPr/>
              </p:nvSpPr>
              <p:spPr>
                <a:xfrm>
                  <a:off x="367524" y="306528"/>
                  <a:ext cx="1912132" cy="97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extrusionOk="0">
                      <a:moveTo>
                        <a:pt x="0" y="21565"/>
                      </a:moveTo>
                      <a:cubicBezTo>
                        <a:pt x="127" y="20666"/>
                        <a:pt x="253" y="19767"/>
                        <a:pt x="378" y="18867"/>
                      </a:cubicBezTo>
                      <a:cubicBezTo>
                        <a:pt x="503" y="17965"/>
                        <a:pt x="626" y="17063"/>
                        <a:pt x="764" y="16166"/>
                      </a:cubicBezTo>
                      <a:cubicBezTo>
                        <a:pt x="1065" y="14194"/>
                        <a:pt x="1434" y="12248"/>
                        <a:pt x="1856" y="10329"/>
                      </a:cubicBezTo>
                      <a:cubicBezTo>
                        <a:pt x="2215" y="8699"/>
                        <a:pt x="2613" y="7088"/>
                        <a:pt x="3109" y="5544"/>
                      </a:cubicBezTo>
                      <a:cubicBezTo>
                        <a:pt x="3668" y="3802"/>
                        <a:pt x="4368" y="2122"/>
                        <a:pt x="5434" y="1043"/>
                      </a:cubicBezTo>
                      <a:cubicBezTo>
                        <a:pt x="6111" y="359"/>
                        <a:pt x="6902" y="-35"/>
                        <a:pt x="7716" y="3"/>
                      </a:cubicBezTo>
                      <a:cubicBezTo>
                        <a:pt x="8576" y="43"/>
                        <a:pt x="9383" y="561"/>
                        <a:pt x="10148" y="1159"/>
                      </a:cubicBezTo>
                      <a:cubicBezTo>
                        <a:pt x="11634" y="2322"/>
                        <a:pt x="13001" y="3796"/>
                        <a:pt x="14374" y="5247"/>
                      </a:cubicBezTo>
                      <a:cubicBezTo>
                        <a:pt x="15718" y="6667"/>
                        <a:pt x="17072" y="8068"/>
                        <a:pt x="18422" y="9477"/>
                      </a:cubicBezTo>
                      <a:cubicBezTo>
                        <a:pt x="18938" y="10015"/>
                        <a:pt x="19453" y="10555"/>
                        <a:pt x="19993" y="11036"/>
                      </a:cubicBezTo>
                      <a:cubicBezTo>
                        <a:pt x="20524" y="11508"/>
                        <a:pt x="21076" y="11922"/>
                        <a:pt x="21600" y="1241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3" name="Line">
                  <a:extLst>
                    <a:ext uri="{FF2B5EF4-FFF2-40B4-BE49-F238E27FC236}">
                      <a16:creationId xmlns:a16="http://schemas.microsoft.com/office/drawing/2014/main" id="{480ADF6A-A451-44D4-9E37-7D03DA690C0A}"/>
                    </a:ext>
                  </a:extLst>
                </p:cNvPr>
                <p:cNvSpPr/>
                <p:nvPr/>
              </p:nvSpPr>
              <p:spPr>
                <a:xfrm flipV="1">
                  <a:off x="363591" y="0"/>
                  <a:ext cx="1" cy="129047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4" name="Line">
                  <a:extLst>
                    <a:ext uri="{FF2B5EF4-FFF2-40B4-BE49-F238E27FC236}">
                      <a16:creationId xmlns:a16="http://schemas.microsoft.com/office/drawing/2014/main" id="{088F25B8-BFF1-47CD-BFC3-EF4DD616CC17}"/>
                    </a:ext>
                  </a:extLst>
                </p:cNvPr>
                <p:cNvSpPr/>
                <p:nvPr/>
              </p:nvSpPr>
              <p:spPr>
                <a:xfrm>
                  <a:off x="352374" y="1289438"/>
                  <a:ext cx="1996858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5" name="Spawners">
                  <a:extLst>
                    <a:ext uri="{FF2B5EF4-FFF2-40B4-BE49-F238E27FC236}">
                      <a16:creationId xmlns:a16="http://schemas.microsoft.com/office/drawing/2014/main" id="{01812F81-532B-409B-A3B9-1BF0ADF52947}"/>
                    </a:ext>
                  </a:extLst>
                </p:cNvPr>
                <p:cNvSpPr txBox="1"/>
                <p:nvPr/>
              </p:nvSpPr>
              <p:spPr>
                <a:xfrm>
                  <a:off x="455312" y="1296596"/>
                  <a:ext cx="1727872" cy="3314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Spawners</a:t>
                  </a:r>
                </a:p>
              </p:txBody>
            </p:sp>
            <p:sp>
              <p:nvSpPr>
                <p:cNvPr id="706" name="Recruitment">
                  <a:extLst>
                    <a:ext uri="{FF2B5EF4-FFF2-40B4-BE49-F238E27FC236}">
                      <a16:creationId xmlns:a16="http://schemas.microsoft.com/office/drawing/2014/main" id="{B5266EBC-2DDE-471F-9CAF-B3F7C48478D7}"/>
                    </a:ext>
                  </a:extLst>
                </p:cNvPr>
                <p:cNvSpPr txBox="1"/>
                <p:nvPr/>
              </p:nvSpPr>
              <p:spPr>
                <a:xfrm rot="16200000">
                  <a:off x="-582805" y="469592"/>
                  <a:ext cx="1522550" cy="35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Recruitment</a:t>
                  </a:r>
                </a:p>
              </p:txBody>
            </p:sp>
            <p:sp>
              <p:nvSpPr>
                <p:cNvPr id="707" name="Line">
                  <a:extLst>
                    <a:ext uri="{FF2B5EF4-FFF2-40B4-BE49-F238E27FC236}">
                      <a16:creationId xmlns:a16="http://schemas.microsoft.com/office/drawing/2014/main" id="{B5155334-EE6E-4883-A28E-E52935E33E0A}"/>
                    </a:ext>
                  </a:extLst>
                </p:cNvPr>
                <p:cNvSpPr/>
                <p:nvPr/>
              </p:nvSpPr>
              <p:spPr>
                <a:xfrm flipV="1">
                  <a:off x="361102" y="9077"/>
                  <a:ext cx="337057" cy="128338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8" name="Line">
                  <a:extLst>
                    <a:ext uri="{FF2B5EF4-FFF2-40B4-BE49-F238E27FC236}">
                      <a16:creationId xmlns:a16="http://schemas.microsoft.com/office/drawing/2014/main" id="{2A438F61-AEC6-4EF6-B84D-3EDA9605BF1E}"/>
                    </a:ext>
                  </a:extLst>
                </p:cNvPr>
                <p:cNvSpPr/>
                <p:nvPr/>
              </p:nvSpPr>
              <p:spPr>
                <a:xfrm>
                  <a:off x="373802" y="301859"/>
                  <a:ext cx="185186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9" name="Line">
                  <a:extLst>
                    <a:ext uri="{FF2B5EF4-FFF2-40B4-BE49-F238E27FC236}">
                      <a16:creationId xmlns:a16="http://schemas.microsoft.com/office/drawing/2014/main" id="{90A7F4A8-D1CA-477D-9DB6-87450BED0230}"/>
                    </a:ext>
                  </a:extLst>
                </p:cNvPr>
                <p:cNvSpPr/>
                <p:nvPr/>
              </p:nvSpPr>
              <p:spPr>
                <a:xfrm flipV="1">
                  <a:off x="770677" y="424237"/>
                  <a:ext cx="1" cy="855524"/>
                </a:xfrm>
                <a:prstGeom prst="line">
                  <a:avLst/>
                </a:prstGeom>
                <a:noFill/>
                <a:ln w="12700" cap="flat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6051E1E-7ECB-42D4-96D6-F94A5975D82D}"/>
                </a:ext>
              </a:extLst>
            </p:cNvPr>
            <p:cNvGrpSpPr/>
            <p:nvPr/>
          </p:nvGrpSpPr>
          <p:grpSpPr>
            <a:xfrm>
              <a:off x="6617819" y="2316726"/>
              <a:ext cx="2039277" cy="2370784"/>
              <a:chOff x="7091848" y="3093064"/>
              <a:chExt cx="2371974" cy="3397007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31FE50B-B101-4F1B-8D39-0641349551EF}"/>
                  </a:ext>
                </a:extLst>
              </p:cNvPr>
              <p:cNvGrpSpPr/>
              <p:nvPr/>
            </p:nvGrpSpPr>
            <p:grpSpPr>
              <a:xfrm>
                <a:off x="7264774" y="4959810"/>
                <a:ext cx="2026126" cy="1530261"/>
                <a:chOff x="7264774" y="4959810"/>
                <a:chExt cx="2026126" cy="1530261"/>
              </a:xfrm>
            </p:grpSpPr>
            <p:sp>
              <p:nvSpPr>
                <p:cNvPr id="696" name="Rounded Rectangle">
                  <a:extLst>
                    <a:ext uri="{FF2B5EF4-FFF2-40B4-BE49-F238E27FC236}">
                      <a16:creationId xmlns:a16="http://schemas.microsoft.com/office/drawing/2014/main" id="{70F53797-5DB1-43CB-8527-96387A1821A4}"/>
                    </a:ext>
                  </a:extLst>
                </p:cNvPr>
                <p:cNvSpPr/>
                <p:nvPr/>
              </p:nvSpPr>
              <p:spPr>
                <a:xfrm>
                  <a:off x="7264774" y="4959810"/>
                  <a:ext cx="2026126" cy="1530261"/>
                </a:xfrm>
                <a:prstGeom prst="roundRect">
                  <a:avLst>
                    <a:gd name="adj" fmla="val 27360"/>
                  </a:avLst>
                </a:prstGeom>
                <a:solidFill>
                  <a:srgbClr val="067B54">
                    <a:alpha val="50000"/>
                  </a:srgbClr>
                </a:solidFill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695" name="Management strategy evaluation">
                  <a:extLst>
                    <a:ext uri="{FF2B5EF4-FFF2-40B4-BE49-F238E27FC236}">
                      <a16:creationId xmlns:a16="http://schemas.microsoft.com/office/drawing/2014/main" id="{6A04D466-9F7A-4782-BDD4-37525E85A2D0}"/>
                    </a:ext>
                  </a:extLst>
                </p:cNvPr>
                <p:cNvSpPr txBox="1"/>
                <p:nvPr/>
              </p:nvSpPr>
              <p:spPr>
                <a:xfrm>
                  <a:off x="7264918" y="4962404"/>
                  <a:ext cx="2025837" cy="15250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Management </a:t>
                  </a:r>
                  <a:r>
                    <a:rPr lang="en-US"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</a:t>
                  </a:r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trategy </a:t>
                  </a:r>
                  <a:r>
                    <a:rPr lang="en-US"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E</a:t>
                  </a:r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valuation </a:t>
                  </a:r>
                </a:p>
              </p:txBody>
            </p:sp>
          </p:grpSp>
          <p:grpSp>
            <p:nvGrpSpPr>
              <p:cNvPr id="683" name="Group">
                <a:extLst>
                  <a:ext uri="{FF2B5EF4-FFF2-40B4-BE49-F238E27FC236}">
                    <a16:creationId xmlns:a16="http://schemas.microsoft.com/office/drawing/2014/main" id="{14AD440C-F8F4-4593-AE12-E287E493BA3B}"/>
                  </a:ext>
                </a:extLst>
              </p:cNvPr>
              <p:cNvGrpSpPr/>
              <p:nvPr/>
            </p:nvGrpSpPr>
            <p:grpSpPr>
              <a:xfrm>
                <a:off x="7091848" y="3093064"/>
                <a:ext cx="2371974" cy="1581743"/>
                <a:chOff x="-3" y="0"/>
                <a:chExt cx="2371973" cy="1581742"/>
              </a:xfrm>
            </p:grpSpPr>
            <p:grpSp>
              <p:nvGrpSpPr>
                <p:cNvPr id="685" name="Group">
                  <a:extLst>
                    <a:ext uri="{FF2B5EF4-FFF2-40B4-BE49-F238E27FC236}">
                      <a16:creationId xmlns:a16="http://schemas.microsoft.com/office/drawing/2014/main" id="{B29C388A-457B-41F1-A2D1-3DB57F91492F}"/>
                    </a:ext>
                  </a:extLst>
                </p:cNvPr>
                <p:cNvGrpSpPr/>
                <p:nvPr/>
              </p:nvGrpSpPr>
              <p:grpSpPr>
                <a:xfrm>
                  <a:off x="-3" y="0"/>
                  <a:ext cx="2371973" cy="1581742"/>
                  <a:chOff x="-2" y="0"/>
                  <a:chExt cx="2371971" cy="1581741"/>
                </a:xfrm>
              </p:grpSpPr>
              <p:grpSp>
                <p:nvGrpSpPr>
                  <p:cNvPr id="687" name="Group">
                    <a:extLst>
                      <a:ext uri="{FF2B5EF4-FFF2-40B4-BE49-F238E27FC236}">
                        <a16:creationId xmlns:a16="http://schemas.microsoft.com/office/drawing/2014/main" id="{20FD68F8-798E-44FD-A57A-D0BD392AE02C}"/>
                      </a:ext>
                    </a:extLst>
                  </p:cNvPr>
                  <p:cNvGrpSpPr/>
                  <p:nvPr/>
                </p:nvGrpSpPr>
                <p:grpSpPr>
                  <a:xfrm>
                    <a:off x="-2" y="0"/>
                    <a:ext cx="2371971" cy="1581741"/>
                    <a:chOff x="-1" y="0"/>
                    <a:chExt cx="2371971" cy="1581740"/>
                  </a:xfrm>
                </p:grpSpPr>
                <p:sp>
                  <p:nvSpPr>
                    <p:cNvPr id="690" name="Line">
                      <a:extLst>
                        <a:ext uri="{FF2B5EF4-FFF2-40B4-BE49-F238E27FC236}">
                          <a16:creationId xmlns:a16="http://schemas.microsoft.com/office/drawing/2014/main" id="{FC1C14DC-CA12-417E-86A9-12717374C7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1" name="Line">
                      <a:extLst>
                        <a:ext uri="{FF2B5EF4-FFF2-40B4-BE49-F238E27FC236}">
                          <a16:creationId xmlns:a16="http://schemas.microsoft.com/office/drawing/2014/main" id="{0C1ADCD0-2D67-4F9E-A3AA-2B853255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2" name="Line">
                      <a:extLst>
                        <a:ext uri="{FF2B5EF4-FFF2-40B4-BE49-F238E27FC236}">
                          <a16:creationId xmlns:a16="http://schemas.microsoft.com/office/drawing/2014/main" id="{D064E960-860F-4D71-9B32-5E8CC6BD9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3" name="Year">
                      <a:extLst>
                        <a:ext uri="{FF2B5EF4-FFF2-40B4-BE49-F238E27FC236}">
                          <a16:creationId xmlns:a16="http://schemas.microsoft.com/office/drawing/2014/main" id="{4A7F79DE-296E-4AF8-98AC-F44BF414BE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694" name="Abundance">
                      <a:extLst>
                        <a:ext uri="{FF2B5EF4-FFF2-40B4-BE49-F238E27FC236}">
                          <a16:creationId xmlns:a16="http://schemas.microsoft.com/office/drawing/2014/main" id="{BDDB7187-466E-4471-BE08-C2CBB0B6E1B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497190" y="507656"/>
                      <a:ext cx="1307660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688" name="Line">
                    <a:extLst>
                      <a:ext uri="{FF2B5EF4-FFF2-40B4-BE49-F238E27FC236}">
                        <a16:creationId xmlns:a16="http://schemas.microsoft.com/office/drawing/2014/main" id="{A4B732F6-8F20-459C-B80D-386B1359738D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689" name="Shape">
                    <a:extLst>
                      <a:ext uri="{FF2B5EF4-FFF2-40B4-BE49-F238E27FC236}">
                        <a16:creationId xmlns:a16="http://schemas.microsoft.com/office/drawing/2014/main" id="{E0D78A00-6A5D-411D-95F3-CF585092E789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686" name="Line">
                  <a:extLst>
                    <a:ext uri="{FF2B5EF4-FFF2-40B4-BE49-F238E27FC236}">
                      <a16:creationId xmlns:a16="http://schemas.microsoft.com/office/drawing/2014/main" id="{D5544036-CF45-4E66-89A9-4C6626C5A8A0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9833328-0C06-4D8B-94EF-E93C097A2192}"/>
                </a:ext>
              </a:extLst>
            </p:cNvPr>
            <p:cNvGrpSpPr/>
            <p:nvPr/>
          </p:nvGrpSpPr>
          <p:grpSpPr>
            <a:xfrm>
              <a:off x="9546304" y="2543208"/>
              <a:ext cx="2036093" cy="2146464"/>
              <a:chOff x="10522820" y="3417578"/>
              <a:chExt cx="2368272" cy="3075584"/>
            </a:xfrm>
          </p:grpSpPr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BC114FD7-B2EE-4EB9-9F61-4B6C18708C7E}"/>
                  </a:ext>
                </a:extLst>
              </p:cNvPr>
              <p:cNvGrpSpPr/>
              <p:nvPr/>
            </p:nvGrpSpPr>
            <p:grpSpPr>
              <a:xfrm>
                <a:off x="10815647" y="4970604"/>
                <a:ext cx="2035026" cy="1522558"/>
                <a:chOff x="10815647" y="4970604"/>
                <a:chExt cx="2035026" cy="1522558"/>
              </a:xfrm>
            </p:grpSpPr>
            <p:sp>
              <p:nvSpPr>
                <p:cNvPr id="679" name="Resource management plan">
                  <a:extLst>
                    <a:ext uri="{FF2B5EF4-FFF2-40B4-BE49-F238E27FC236}">
                      <a16:creationId xmlns:a16="http://schemas.microsoft.com/office/drawing/2014/main" id="{E056273C-6C89-4EAF-9050-1E5326E91DB2}"/>
                    </a:ext>
                  </a:extLst>
                </p:cNvPr>
                <p:cNvSpPr txBox="1"/>
                <p:nvPr/>
              </p:nvSpPr>
              <p:spPr>
                <a:xfrm>
                  <a:off x="10815647" y="4972673"/>
                  <a:ext cx="2035026" cy="1518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Fishery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P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lan </a:t>
                  </a:r>
                </a:p>
              </p:txBody>
            </p:sp>
            <p:sp>
              <p:nvSpPr>
                <p:cNvPr id="680" name="Rounded Rectangle">
                  <a:extLst>
                    <a:ext uri="{FF2B5EF4-FFF2-40B4-BE49-F238E27FC236}">
                      <a16:creationId xmlns:a16="http://schemas.microsoft.com/office/drawing/2014/main" id="{8A2EA7B6-4831-4E59-B892-976275701A0B}"/>
                    </a:ext>
                  </a:extLst>
                </p:cNvPr>
                <p:cNvSpPr/>
                <p:nvPr/>
              </p:nvSpPr>
              <p:spPr>
                <a:xfrm>
                  <a:off x="10818020" y="4970604"/>
                  <a:ext cx="2030280" cy="1522558"/>
                </a:xfrm>
                <a:prstGeom prst="roundRect">
                  <a:avLst>
                    <a:gd name="adj" fmla="val 25297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509" name="Group">
                <a:extLst>
                  <a:ext uri="{FF2B5EF4-FFF2-40B4-BE49-F238E27FC236}">
                    <a16:creationId xmlns:a16="http://schemas.microsoft.com/office/drawing/2014/main" id="{36F58642-E215-43CC-B217-93E549C9EAB1}"/>
                  </a:ext>
                </a:extLst>
              </p:cNvPr>
              <p:cNvGrpSpPr/>
              <p:nvPr/>
            </p:nvGrpSpPr>
            <p:grpSpPr>
              <a:xfrm>
                <a:off x="10522820" y="3417578"/>
                <a:ext cx="2368272" cy="911935"/>
                <a:chOff x="3701" y="0"/>
                <a:chExt cx="2368270" cy="911933"/>
              </a:xfrm>
            </p:grpSpPr>
            <p:grpSp>
              <p:nvGrpSpPr>
                <p:cNvPr id="511" name="Group">
                  <a:extLst>
                    <a:ext uri="{FF2B5EF4-FFF2-40B4-BE49-F238E27FC236}">
                      <a16:creationId xmlns:a16="http://schemas.microsoft.com/office/drawing/2014/main" id="{91557806-43B9-4C19-975B-21184E45912B}"/>
                    </a:ext>
                  </a:extLst>
                </p:cNvPr>
                <p:cNvGrpSpPr/>
                <p:nvPr/>
              </p:nvGrpSpPr>
              <p:grpSpPr>
                <a:xfrm>
                  <a:off x="410943" y="189808"/>
                  <a:ext cx="1521320" cy="580522"/>
                  <a:chOff x="0" y="0"/>
                  <a:chExt cx="1521320" cy="580522"/>
                </a:xfrm>
              </p:grpSpPr>
              <p:grpSp>
                <p:nvGrpSpPr>
                  <p:cNvPr id="595" name="Group">
                    <a:extLst>
                      <a:ext uri="{FF2B5EF4-FFF2-40B4-BE49-F238E27FC236}">
                        <a16:creationId xmlns:a16="http://schemas.microsoft.com/office/drawing/2014/main" id="{537F484C-CB6E-418E-979D-2BA9CE687AD5}"/>
                      </a:ext>
                    </a:extLst>
                  </p:cNvPr>
                  <p:cNvGrpSpPr/>
                  <p:nvPr/>
                </p:nvGrpSpPr>
                <p:grpSpPr>
                  <a:xfrm>
                    <a:off x="954702" y="330904"/>
                    <a:ext cx="566618" cy="214409"/>
                    <a:chOff x="0" y="0"/>
                    <a:chExt cx="566616" cy="214407"/>
                  </a:xfrm>
                </p:grpSpPr>
                <p:sp>
                  <p:nvSpPr>
                    <p:cNvPr id="668" name="Shape">
                      <a:extLst>
                        <a:ext uri="{FF2B5EF4-FFF2-40B4-BE49-F238E27FC236}">
                          <a16:creationId xmlns:a16="http://schemas.microsoft.com/office/drawing/2014/main" id="{35FAA29B-673D-40BB-9683-C217574038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9" name="Line">
                      <a:extLst>
                        <a:ext uri="{FF2B5EF4-FFF2-40B4-BE49-F238E27FC236}">
                          <a16:creationId xmlns:a16="http://schemas.microsoft.com/office/drawing/2014/main" id="{56F416EB-98C3-4AD0-A27C-50E2A31147A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0" name="Line">
                      <a:extLst>
                        <a:ext uri="{FF2B5EF4-FFF2-40B4-BE49-F238E27FC236}">
                          <a16:creationId xmlns:a16="http://schemas.microsoft.com/office/drawing/2014/main" id="{676793C8-8134-43A2-998B-DE72225AF5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1" name="Shape">
                      <a:extLst>
                        <a:ext uri="{FF2B5EF4-FFF2-40B4-BE49-F238E27FC236}">
                          <a16:creationId xmlns:a16="http://schemas.microsoft.com/office/drawing/2014/main" id="{F6BAFF62-EE62-42AA-A41D-7D053F42EB8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3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2" name="Shape">
                      <a:extLst>
                        <a:ext uri="{FF2B5EF4-FFF2-40B4-BE49-F238E27FC236}">
                          <a16:creationId xmlns:a16="http://schemas.microsoft.com/office/drawing/2014/main" id="{18947F19-ACCE-4291-9486-1386933298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7" y="93867"/>
                      <a:ext cx="7857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3" name="Line">
                      <a:extLst>
                        <a:ext uri="{FF2B5EF4-FFF2-40B4-BE49-F238E27FC236}">
                          <a16:creationId xmlns:a16="http://schemas.microsoft.com/office/drawing/2014/main" id="{C8D7181F-E586-42E7-BABF-F49F5D84C27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4" name="Line">
                      <a:extLst>
                        <a:ext uri="{FF2B5EF4-FFF2-40B4-BE49-F238E27FC236}">
                          <a16:creationId xmlns:a16="http://schemas.microsoft.com/office/drawing/2014/main" id="{3285ED24-AAFF-4110-A1C4-7A05730968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5" name="Line">
                      <a:extLst>
                        <a:ext uri="{FF2B5EF4-FFF2-40B4-BE49-F238E27FC236}">
                          <a16:creationId xmlns:a16="http://schemas.microsoft.com/office/drawing/2014/main" id="{A079A7E2-BFD6-4B04-8384-15E5203C79D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6" name="Line">
                      <a:extLst>
                        <a:ext uri="{FF2B5EF4-FFF2-40B4-BE49-F238E27FC236}">
                          <a16:creationId xmlns:a16="http://schemas.microsoft.com/office/drawing/2014/main" id="{8C175395-A348-48F6-8BEC-1AAE3B1AB3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9" y="132313"/>
                      <a:ext cx="76098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7" name="Line">
                      <a:extLst>
                        <a:ext uri="{FF2B5EF4-FFF2-40B4-BE49-F238E27FC236}">
                          <a16:creationId xmlns:a16="http://schemas.microsoft.com/office/drawing/2014/main" id="{14D67A02-44DB-46B8-9FB8-DBE11F2001A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8" name="Line">
                      <a:extLst>
                        <a:ext uri="{FF2B5EF4-FFF2-40B4-BE49-F238E27FC236}">
                          <a16:creationId xmlns:a16="http://schemas.microsoft.com/office/drawing/2014/main" id="{9B067785-77E9-4467-A52C-DE4B3FD090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6" name="Group">
                    <a:extLst>
                      <a:ext uri="{FF2B5EF4-FFF2-40B4-BE49-F238E27FC236}">
                        <a16:creationId xmlns:a16="http://schemas.microsoft.com/office/drawing/2014/main" id="{F9CCBA66-4960-48AC-A0C4-A7BCD748779C}"/>
                      </a:ext>
                    </a:extLst>
                  </p:cNvPr>
                  <p:cNvGrpSpPr/>
                  <p:nvPr/>
                </p:nvGrpSpPr>
                <p:grpSpPr>
                  <a:xfrm>
                    <a:off x="1077372" y="0"/>
                    <a:ext cx="376329" cy="142403"/>
                    <a:chOff x="0" y="0"/>
                    <a:chExt cx="376328" cy="142402"/>
                  </a:xfrm>
                </p:grpSpPr>
                <p:sp>
                  <p:nvSpPr>
                    <p:cNvPr id="657" name="Shape">
                      <a:extLst>
                        <a:ext uri="{FF2B5EF4-FFF2-40B4-BE49-F238E27FC236}">
                          <a16:creationId xmlns:a16="http://schemas.microsoft.com/office/drawing/2014/main" id="{46E7FA56-9672-4CE6-9B20-B11A522C98C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76328" cy="1424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8" name="Line">
                      <a:extLst>
                        <a:ext uri="{FF2B5EF4-FFF2-40B4-BE49-F238E27FC236}">
                          <a16:creationId xmlns:a16="http://schemas.microsoft.com/office/drawing/2014/main" id="{3D43E220-B1B5-43EC-BEE4-40627C5330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1562" y="58923"/>
                      <a:ext cx="16808" cy="402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9" name="Line">
                      <a:extLst>
                        <a:ext uri="{FF2B5EF4-FFF2-40B4-BE49-F238E27FC236}">
                          <a16:creationId xmlns:a16="http://schemas.microsoft.com/office/drawing/2014/main" id="{415159E7-43F9-47F2-96D0-EC3682607C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96533" y="59094"/>
                      <a:ext cx="16099" cy="458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0" name="Shape">
                      <a:extLst>
                        <a:ext uri="{FF2B5EF4-FFF2-40B4-BE49-F238E27FC236}">
                          <a16:creationId xmlns:a16="http://schemas.microsoft.com/office/drawing/2014/main" id="{B7280C22-504B-4220-9233-727E7FBC484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0513" y="60227"/>
                      <a:ext cx="9393" cy="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1" name="Shape">
                      <a:extLst>
                        <a:ext uri="{FF2B5EF4-FFF2-40B4-BE49-F238E27FC236}">
                          <a16:creationId xmlns:a16="http://schemas.microsoft.com/office/drawing/2014/main" id="{8F6053BC-C278-4478-953B-466DE49B4CB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2601" y="62343"/>
                      <a:ext cx="5219" cy="528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2" name="Line">
                      <a:extLst>
                        <a:ext uri="{FF2B5EF4-FFF2-40B4-BE49-F238E27FC236}">
                          <a16:creationId xmlns:a16="http://schemas.microsoft.com/office/drawing/2014/main" id="{6F3C2EDE-C999-4F5C-A4B5-03C3560A89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1915" y="86533"/>
                      <a:ext cx="42848" cy="225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3" name="Line">
                      <a:extLst>
                        <a:ext uri="{FF2B5EF4-FFF2-40B4-BE49-F238E27FC236}">
                          <a16:creationId xmlns:a16="http://schemas.microsoft.com/office/drawing/2014/main" id="{4E9F9A50-6010-4D68-8C14-91C088AC4BB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912" y="54725"/>
                      <a:ext cx="27941" cy="31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4" name="Line">
                      <a:extLst>
                        <a:ext uri="{FF2B5EF4-FFF2-40B4-BE49-F238E27FC236}">
                          <a16:creationId xmlns:a16="http://schemas.microsoft.com/office/drawing/2014/main" id="{89B8FE3D-13F1-4BEE-95A5-79407D9E40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4273" y="32742"/>
                      <a:ext cx="53203" cy="506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5" name="Line">
                      <a:extLst>
                        <a:ext uri="{FF2B5EF4-FFF2-40B4-BE49-F238E27FC236}">
                          <a16:creationId xmlns:a16="http://schemas.microsoft.com/office/drawing/2014/main" id="{3593A113-8B2F-45B8-A5C0-594A70BDBB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9951" y="87878"/>
                      <a:ext cx="50543" cy="1908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6" name="Line">
                      <a:extLst>
                        <a:ext uri="{FF2B5EF4-FFF2-40B4-BE49-F238E27FC236}">
                          <a16:creationId xmlns:a16="http://schemas.microsoft.com/office/drawing/2014/main" id="{AFFD40F3-2409-4099-B388-09CFA299A6E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198" y="65787"/>
                      <a:ext cx="266616" cy="7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7" name="Line">
                      <a:extLst>
                        <a:ext uri="{FF2B5EF4-FFF2-40B4-BE49-F238E27FC236}">
                          <a16:creationId xmlns:a16="http://schemas.microsoft.com/office/drawing/2014/main" id="{4C31C8DB-A288-4DDE-BD04-5AA1205127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0141" y="77246"/>
                      <a:ext cx="19654" cy="32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7" name="Group">
                    <a:extLst>
                      <a:ext uri="{FF2B5EF4-FFF2-40B4-BE49-F238E27FC236}">
                        <a16:creationId xmlns:a16="http://schemas.microsoft.com/office/drawing/2014/main" id="{E58D9E74-F8F8-41C8-B397-8C3635F16702}"/>
                      </a:ext>
                    </a:extLst>
                  </p:cNvPr>
                  <p:cNvGrpSpPr/>
                  <p:nvPr/>
                </p:nvGrpSpPr>
                <p:grpSpPr>
                  <a:xfrm>
                    <a:off x="804257" y="159102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46" name="Shape">
                      <a:extLst>
                        <a:ext uri="{FF2B5EF4-FFF2-40B4-BE49-F238E27FC236}">
                          <a16:creationId xmlns:a16="http://schemas.microsoft.com/office/drawing/2014/main" id="{A2769D2A-5B67-45EB-B3F1-57A73B4528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7" name="Line">
                      <a:extLst>
                        <a:ext uri="{FF2B5EF4-FFF2-40B4-BE49-F238E27FC236}">
                          <a16:creationId xmlns:a16="http://schemas.microsoft.com/office/drawing/2014/main" id="{63B198F7-7C71-4434-89CE-75088FC3D71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8" name="Line">
                      <a:extLst>
                        <a:ext uri="{FF2B5EF4-FFF2-40B4-BE49-F238E27FC236}">
                          <a16:creationId xmlns:a16="http://schemas.microsoft.com/office/drawing/2014/main" id="{FC7A8D9D-2EE8-45A9-9230-0599B103130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9" name="Shape">
                      <a:extLst>
                        <a:ext uri="{FF2B5EF4-FFF2-40B4-BE49-F238E27FC236}">
                          <a16:creationId xmlns:a16="http://schemas.microsoft.com/office/drawing/2014/main" id="{5EA98857-17BD-48AF-9D2E-085FA91114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0" name="Shape">
                      <a:extLst>
                        <a:ext uri="{FF2B5EF4-FFF2-40B4-BE49-F238E27FC236}">
                          <a16:creationId xmlns:a16="http://schemas.microsoft.com/office/drawing/2014/main" id="{34FB8480-DDE5-4608-ADB3-3FEA92467F8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1" name="Line">
                      <a:extLst>
                        <a:ext uri="{FF2B5EF4-FFF2-40B4-BE49-F238E27FC236}">
                          <a16:creationId xmlns:a16="http://schemas.microsoft.com/office/drawing/2014/main" id="{037A736F-F871-4B40-8A26-112F2A140F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2" name="Line">
                      <a:extLst>
                        <a:ext uri="{FF2B5EF4-FFF2-40B4-BE49-F238E27FC236}">
                          <a16:creationId xmlns:a16="http://schemas.microsoft.com/office/drawing/2014/main" id="{8D6EA6C8-492D-4191-9047-29C7DD611B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3" name="Line">
                      <a:extLst>
                        <a:ext uri="{FF2B5EF4-FFF2-40B4-BE49-F238E27FC236}">
                          <a16:creationId xmlns:a16="http://schemas.microsoft.com/office/drawing/2014/main" id="{2E9AF6A0-0402-4E7A-A5D0-2C9B28BAD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4" name="Line">
                      <a:extLst>
                        <a:ext uri="{FF2B5EF4-FFF2-40B4-BE49-F238E27FC236}">
                          <a16:creationId xmlns:a16="http://schemas.microsoft.com/office/drawing/2014/main" id="{C4039330-C802-4084-9AEA-F5B18C0512A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5" name="Line">
                      <a:extLst>
                        <a:ext uri="{FF2B5EF4-FFF2-40B4-BE49-F238E27FC236}">
                          <a16:creationId xmlns:a16="http://schemas.microsoft.com/office/drawing/2014/main" id="{C53D6174-A9AD-49DA-957E-83BD699679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6" name="Line">
                      <a:extLst>
                        <a:ext uri="{FF2B5EF4-FFF2-40B4-BE49-F238E27FC236}">
                          <a16:creationId xmlns:a16="http://schemas.microsoft.com/office/drawing/2014/main" id="{5699ED62-15BE-4D13-B4AB-9C52657B96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8" name="Group">
                    <a:extLst>
                      <a:ext uri="{FF2B5EF4-FFF2-40B4-BE49-F238E27FC236}">
                        <a16:creationId xmlns:a16="http://schemas.microsoft.com/office/drawing/2014/main" id="{EA0F3469-E23A-4044-9422-EDCF03A10F7C}"/>
                      </a:ext>
                    </a:extLst>
                  </p:cNvPr>
                  <p:cNvGrpSpPr/>
                  <p:nvPr/>
                </p:nvGrpSpPr>
                <p:grpSpPr>
                  <a:xfrm>
                    <a:off x="490158" y="1984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35" name="Shape">
                      <a:extLst>
                        <a:ext uri="{FF2B5EF4-FFF2-40B4-BE49-F238E27FC236}">
                          <a16:creationId xmlns:a16="http://schemas.microsoft.com/office/drawing/2014/main" id="{DC9FF324-F1B1-4C1D-903F-A2462081C4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6" name="Line">
                      <a:extLst>
                        <a:ext uri="{FF2B5EF4-FFF2-40B4-BE49-F238E27FC236}">
                          <a16:creationId xmlns:a16="http://schemas.microsoft.com/office/drawing/2014/main" id="{5E51E78E-3580-455A-8638-1942AD76FA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7" name="Line">
                      <a:extLst>
                        <a:ext uri="{FF2B5EF4-FFF2-40B4-BE49-F238E27FC236}">
                          <a16:creationId xmlns:a16="http://schemas.microsoft.com/office/drawing/2014/main" id="{FB04A736-D315-4133-A0CE-CC95CB3EBE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8" name="Shape">
                      <a:extLst>
                        <a:ext uri="{FF2B5EF4-FFF2-40B4-BE49-F238E27FC236}">
                          <a16:creationId xmlns:a16="http://schemas.microsoft.com/office/drawing/2014/main" id="{ED5D8804-87C3-48AB-9CA4-61B7EDAA415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9" name="Shape">
                      <a:extLst>
                        <a:ext uri="{FF2B5EF4-FFF2-40B4-BE49-F238E27FC236}">
                          <a16:creationId xmlns:a16="http://schemas.microsoft.com/office/drawing/2014/main" id="{4D707EFF-7D02-4A0B-9C1C-84D4671420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0" name="Line">
                      <a:extLst>
                        <a:ext uri="{FF2B5EF4-FFF2-40B4-BE49-F238E27FC236}">
                          <a16:creationId xmlns:a16="http://schemas.microsoft.com/office/drawing/2014/main" id="{871B3396-599C-4782-895B-DB99173AAC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1" name="Line">
                      <a:extLst>
                        <a:ext uri="{FF2B5EF4-FFF2-40B4-BE49-F238E27FC236}">
                          <a16:creationId xmlns:a16="http://schemas.microsoft.com/office/drawing/2014/main" id="{79E7695A-B01F-4B36-820F-0E98D821DAA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2" name="Line">
                      <a:extLst>
                        <a:ext uri="{FF2B5EF4-FFF2-40B4-BE49-F238E27FC236}">
                          <a16:creationId xmlns:a16="http://schemas.microsoft.com/office/drawing/2014/main" id="{658E0922-36EB-48B6-A82B-0A80297468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3" name="Line">
                      <a:extLst>
                        <a:ext uri="{FF2B5EF4-FFF2-40B4-BE49-F238E27FC236}">
                          <a16:creationId xmlns:a16="http://schemas.microsoft.com/office/drawing/2014/main" id="{A162B487-18F7-4222-98B8-D4B823CF8D2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4" name="Line">
                      <a:extLst>
                        <a:ext uri="{FF2B5EF4-FFF2-40B4-BE49-F238E27FC236}">
                          <a16:creationId xmlns:a16="http://schemas.microsoft.com/office/drawing/2014/main" id="{2A48106D-4381-4242-8E0F-417DACC28E2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5" name="Line">
                      <a:extLst>
                        <a:ext uri="{FF2B5EF4-FFF2-40B4-BE49-F238E27FC236}">
                          <a16:creationId xmlns:a16="http://schemas.microsoft.com/office/drawing/2014/main" id="{5127E6F1-E837-49B0-BA0B-119B52B6E1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9" name="Group">
                    <a:extLst>
                      <a:ext uri="{FF2B5EF4-FFF2-40B4-BE49-F238E27FC236}">
                        <a16:creationId xmlns:a16="http://schemas.microsoft.com/office/drawing/2014/main" id="{B7A76471-9EE9-42FA-9551-DEB83141030F}"/>
                      </a:ext>
                    </a:extLst>
                  </p:cNvPr>
                  <p:cNvGrpSpPr/>
                  <p:nvPr/>
                </p:nvGrpSpPr>
                <p:grpSpPr>
                  <a:xfrm>
                    <a:off x="62674" y="164342"/>
                    <a:ext cx="566618" cy="214408"/>
                    <a:chOff x="0" y="0"/>
                    <a:chExt cx="566616" cy="214407"/>
                  </a:xfrm>
                </p:grpSpPr>
                <p:sp>
                  <p:nvSpPr>
                    <p:cNvPr id="624" name="Shape">
                      <a:extLst>
                        <a:ext uri="{FF2B5EF4-FFF2-40B4-BE49-F238E27FC236}">
                          <a16:creationId xmlns:a16="http://schemas.microsoft.com/office/drawing/2014/main" id="{4424D6E5-5AFE-4731-8642-FD16B47234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5" name="Line">
                      <a:extLst>
                        <a:ext uri="{FF2B5EF4-FFF2-40B4-BE49-F238E27FC236}">
                          <a16:creationId xmlns:a16="http://schemas.microsoft.com/office/drawing/2014/main" id="{B2896359-C95C-4967-9821-7ECC72AF9D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6" name="Line">
                      <a:extLst>
                        <a:ext uri="{FF2B5EF4-FFF2-40B4-BE49-F238E27FC236}">
                          <a16:creationId xmlns:a16="http://schemas.microsoft.com/office/drawing/2014/main" id="{4FF9BF6A-6D3B-4BF8-8F44-42EE04DF65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7" name="Shape">
                      <a:extLst>
                        <a:ext uri="{FF2B5EF4-FFF2-40B4-BE49-F238E27FC236}">
                          <a16:creationId xmlns:a16="http://schemas.microsoft.com/office/drawing/2014/main" id="{A5230A31-F1BB-47F7-B631-865E7DDA37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2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7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8" name="Shape">
                      <a:extLst>
                        <a:ext uri="{FF2B5EF4-FFF2-40B4-BE49-F238E27FC236}">
                          <a16:creationId xmlns:a16="http://schemas.microsoft.com/office/drawing/2014/main" id="{C57A4D05-4A3C-4932-8028-EB2568FB6AD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6" y="93867"/>
                      <a:ext cx="7858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9" name="Line">
                      <a:extLst>
                        <a:ext uri="{FF2B5EF4-FFF2-40B4-BE49-F238E27FC236}">
                          <a16:creationId xmlns:a16="http://schemas.microsoft.com/office/drawing/2014/main" id="{62171272-D7B8-479B-80EB-5DCA47E7126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0" name="Line">
                      <a:extLst>
                        <a:ext uri="{FF2B5EF4-FFF2-40B4-BE49-F238E27FC236}">
                          <a16:creationId xmlns:a16="http://schemas.microsoft.com/office/drawing/2014/main" id="{9AD5B508-4B8B-425C-A4DE-12A90CABB07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1" name="Line">
                      <a:extLst>
                        <a:ext uri="{FF2B5EF4-FFF2-40B4-BE49-F238E27FC236}">
                          <a16:creationId xmlns:a16="http://schemas.microsoft.com/office/drawing/2014/main" id="{3ADEFF19-F6A9-4DB4-99F1-FDE547B7A55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2" name="Line">
                      <a:extLst>
                        <a:ext uri="{FF2B5EF4-FFF2-40B4-BE49-F238E27FC236}">
                          <a16:creationId xmlns:a16="http://schemas.microsoft.com/office/drawing/2014/main" id="{2C4B5A91-F885-46B6-B73A-2F39C216607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8" y="132313"/>
                      <a:ext cx="76099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3" name="Line">
                      <a:extLst>
                        <a:ext uri="{FF2B5EF4-FFF2-40B4-BE49-F238E27FC236}">
                          <a16:creationId xmlns:a16="http://schemas.microsoft.com/office/drawing/2014/main" id="{2838EDD4-0CDF-4C58-B969-A7CBCE00D3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4" name="Line">
                      <a:extLst>
                        <a:ext uri="{FF2B5EF4-FFF2-40B4-BE49-F238E27FC236}">
                          <a16:creationId xmlns:a16="http://schemas.microsoft.com/office/drawing/2014/main" id="{3E21CC98-5620-453D-A209-B8087DAADC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0" name="Group">
                    <a:extLst>
                      <a:ext uri="{FF2B5EF4-FFF2-40B4-BE49-F238E27FC236}">
                        <a16:creationId xmlns:a16="http://schemas.microsoft.com/office/drawing/2014/main" id="{B194BB9B-E870-46A4-A183-C2389BCF24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9776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13" name="Shape">
                      <a:extLst>
                        <a:ext uri="{FF2B5EF4-FFF2-40B4-BE49-F238E27FC236}">
                          <a16:creationId xmlns:a16="http://schemas.microsoft.com/office/drawing/2014/main" id="{F6A553F1-E035-4CAB-9DA6-8FB170F1FF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4" name="Line">
                      <a:extLst>
                        <a:ext uri="{FF2B5EF4-FFF2-40B4-BE49-F238E27FC236}">
                          <a16:creationId xmlns:a16="http://schemas.microsoft.com/office/drawing/2014/main" id="{5933CCE9-BC81-4120-AA96-667398C427E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1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5" name="Line">
                      <a:extLst>
                        <a:ext uri="{FF2B5EF4-FFF2-40B4-BE49-F238E27FC236}">
                          <a16:creationId xmlns:a16="http://schemas.microsoft.com/office/drawing/2014/main" id="{F076C4CE-BB48-43B1-BA7C-66363CEB90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6" name="Shape">
                      <a:extLst>
                        <a:ext uri="{FF2B5EF4-FFF2-40B4-BE49-F238E27FC236}">
                          <a16:creationId xmlns:a16="http://schemas.microsoft.com/office/drawing/2014/main" id="{391473C1-FA9A-447C-9C58-7715BBFCED9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7" name="Shape">
                      <a:extLst>
                        <a:ext uri="{FF2B5EF4-FFF2-40B4-BE49-F238E27FC236}">
                          <a16:creationId xmlns:a16="http://schemas.microsoft.com/office/drawing/2014/main" id="{2F6349E9-6702-49C8-B88F-39189CD1E06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8" name="Line">
                      <a:extLst>
                        <a:ext uri="{FF2B5EF4-FFF2-40B4-BE49-F238E27FC236}">
                          <a16:creationId xmlns:a16="http://schemas.microsoft.com/office/drawing/2014/main" id="{0512AC57-7B52-48F1-9ED7-AF51B98B524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9" name="Line">
                      <a:extLst>
                        <a:ext uri="{FF2B5EF4-FFF2-40B4-BE49-F238E27FC236}">
                          <a16:creationId xmlns:a16="http://schemas.microsoft.com/office/drawing/2014/main" id="{3B00B63E-70D0-4B8D-98AD-C90ADC7CA0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0" name="Line">
                      <a:extLst>
                        <a:ext uri="{FF2B5EF4-FFF2-40B4-BE49-F238E27FC236}">
                          <a16:creationId xmlns:a16="http://schemas.microsoft.com/office/drawing/2014/main" id="{332E9D24-8C2D-44FB-9055-D33B46B2D8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1" name="Line">
                      <a:extLst>
                        <a:ext uri="{FF2B5EF4-FFF2-40B4-BE49-F238E27FC236}">
                          <a16:creationId xmlns:a16="http://schemas.microsoft.com/office/drawing/2014/main" id="{D9449E72-1B08-4400-9270-6AC2BF5F28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2" name="Line">
                      <a:extLst>
                        <a:ext uri="{FF2B5EF4-FFF2-40B4-BE49-F238E27FC236}">
                          <a16:creationId xmlns:a16="http://schemas.microsoft.com/office/drawing/2014/main" id="{70BBC324-512C-47A4-9D9E-2F134F06EF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3" name="Line">
                      <a:extLst>
                        <a:ext uri="{FF2B5EF4-FFF2-40B4-BE49-F238E27FC236}">
                          <a16:creationId xmlns:a16="http://schemas.microsoft.com/office/drawing/2014/main" id="{747E2D86-E23B-4000-9664-AD37776F95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1" name="Group">
                    <a:extLst>
                      <a:ext uri="{FF2B5EF4-FFF2-40B4-BE49-F238E27FC236}">
                        <a16:creationId xmlns:a16="http://schemas.microsoft.com/office/drawing/2014/main" id="{A20FEC8D-173C-4C07-AA52-434109824956}"/>
                      </a:ext>
                    </a:extLst>
                  </p:cNvPr>
                  <p:cNvGrpSpPr/>
                  <p:nvPr/>
                </p:nvGrpSpPr>
                <p:grpSpPr>
                  <a:xfrm>
                    <a:off x="523676" y="355032"/>
                    <a:ext cx="390309" cy="147694"/>
                    <a:chOff x="0" y="0"/>
                    <a:chExt cx="390308" cy="147692"/>
                  </a:xfrm>
                </p:grpSpPr>
                <p:sp>
                  <p:nvSpPr>
                    <p:cNvPr id="602" name="Shape">
                      <a:extLst>
                        <a:ext uri="{FF2B5EF4-FFF2-40B4-BE49-F238E27FC236}">
                          <a16:creationId xmlns:a16="http://schemas.microsoft.com/office/drawing/2014/main" id="{F313D204-DB21-4BB6-B81C-5DF8F635EB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90308" cy="1476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3" name="Line">
                      <a:extLst>
                        <a:ext uri="{FF2B5EF4-FFF2-40B4-BE49-F238E27FC236}">
                          <a16:creationId xmlns:a16="http://schemas.microsoft.com/office/drawing/2014/main" id="{8FEC2BD2-8B4B-4EEB-BC65-CAD3FFCD4A3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136" y="61112"/>
                      <a:ext cx="17433" cy="41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4" name="Line">
                      <a:extLst>
                        <a:ext uri="{FF2B5EF4-FFF2-40B4-BE49-F238E27FC236}">
                          <a16:creationId xmlns:a16="http://schemas.microsoft.com/office/drawing/2014/main" id="{70FE15A4-FDDA-4664-9D2B-6898EBBBE30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7549" y="61289"/>
                      <a:ext cx="16697" cy="47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5" name="Shape">
                      <a:extLst>
                        <a:ext uri="{FF2B5EF4-FFF2-40B4-BE49-F238E27FC236}">
                          <a16:creationId xmlns:a16="http://schemas.microsoft.com/office/drawing/2014/main" id="{923BA104-34D2-4B69-805C-34857094E6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3163" y="62465"/>
                      <a:ext cx="9742" cy="987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6" name="Shape">
                      <a:extLst>
                        <a:ext uri="{FF2B5EF4-FFF2-40B4-BE49-F238E27FC236}">
                          <a16:creationId xmlns:a16="http://schemas.microsoft.com/office/drawing/2014/main" id="{70E6A458-8F90-4028-87A7-FBB56E7EB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5328" y="64659"/>
                      <a:ext cx="5413" cy="548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7" name="Line">
                      <a:extLst>
                        <a:ext uri="{FF2B5EF4-FFF2-40B4-BE49-F238E27FC236}">
                          <a16:creationId xmlns:a16="http://schemas.microsoft.com/office/drawing/2014/main" id="{DDE8CD73-B903-44F5-A955-908C4D27814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61273" y="89748"/>
                      <a:ext cx="44440" cy="233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8" name="Line">
                      <a:extLst>
                        <a:ext uri="{FF2B5EF4-FFF2-40B4-BE49-F238E27FC236}">
                          <a16:creationId xmlns:a16="http://schemas.microsoft.com/office/drawing/2014/main" id="{131289B2-C171-4274-A984-9D65EF7071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097" y="56758"/>
                      <a:ext cx="28980" cy="3226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9" name="Line">
                      <a:extLst>
                        <a:ext uri="{FF2B5EF4-FFF2-40B4-BE49-F238E27FC236}">
                          <a16:creationId xmlns:a16="http://schemas.microsoft.com/office/drawing/2014/main" id="{C42003E8-74CB-4204-A69B-847FBF90061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70376" y="33958"/>
                      <a:ext cx="55178" cy="52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0" name="Line">
                      <a:extLst>
                        <a:ext uri="{FF2B5EF4-FFF2-40B4-BE49-F238E27FC236}">
                          <a16:creationId xmlns:a16="http://schemas.microsoft.com/office/drawing/2014/main" id="{27482AE9-30D6-4516-9019-91B0778628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921" y="91142"/>
                      <a:ext cx="52421" cy="197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1" name="Line">
                      <a:extLst>
                        <a:ext uri="{FF2B5EF4-FFF2-40B4-BE49-F238E27FC236}">
                          <a16:creationId xmlns:a16="http://schemas.microsoft.com/office/drawing/2014/main" id="{27212EA6-72A0-4FB2-BB51-572DD0618AD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394" y="68231"/>
                      <a:ext cx="276520" cy="73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2" name="Line">
                      <a:extLst>
                        <a:ext uri="{FF2B5EF4-FFF2-40B4-BE49-F238E27FC236}">
                          <a16:creationId xmlns:a16="http://schemas.microsoft.com/office/drawing/2014/main" id="{72831339-E12D-4E0F-B73F-CE2A5C6627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3149" y="80116"/>
                      <a:ext cx="20384" cy="33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</p:grpSp>
            <p:grpSp>
              <p:nvGrpSpPr>
                <p:cNvPr id="512" name="Group">
                  <a:extLst>
                    <a:ext uri="{FF2B5EF4-FFF2-40B4-BE49-F238E27FC236}">
                      <a16:creationId xmlns:a16="http://schemas.microsoft.com/office/drawing/2014/main" id="{C247062B-3FD6-4BDB-9038-AA9EFD4C8D70}"/>
                    </a:ext>
                  </a:extLst>
                </p:cNvPr>
                <p:cNvGrpSpPr/>
                <p:nvPr/>
              </p:nvGrpSpPr>
              <p:grpSpPr>
                <a:xfrm>
                  <a:off x="3701" y="0"/>
                  <a:ext cx="2368270" cy="911933"/>
                  <a:chOff x="3702" y="0"/>
                  <a:chExt cx="2368268" cy="911933"/>
                </a:xfrm>
              </p:grpSpPr>
              <p:sp>
                <p:nvSpPr>
                  <p:cNvPr id="513" name="Line">
                    <a:extLst>
                      <a:ext uri="{FF2B5EF4-FFF2-40B4-BE49-F238E27FC236}">
                        <a16:creationId xmlns:a16="http://schemas.microsoft.com/office/drawing/2014/main" id="{89C2607D-7235-4289-AA25-F356322F892E}"/>
                      </a:ext>
                    </a:extLst>
                  </p:cNvPr>
                  <p:cNvSpPr/>
                  <p:nvPr/>
                </p:nvSpPr>
                <p:spPr>
                  <a:xfrm>
                    <a:off x="103700" y="0"/>
                    <a:ext cx="2268270" cy="1431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4" name="Line">
                    <a:extLst>
                      <a:ext uri="{FF2B5EF4-FFF2-40B4-BE49-F238E27FC236}">
                        <a16:creationId xmlns:a16="http://schemas.microsoft.com/office/drawing/2014/main" id="{BF9F59A8-27D0-47F9-99F5-28DD3044A0B3}"/>
                      </a:ext>
                    </a:extLst>
                  </p:cNvPr>
                  <p:cNvSpPr/>
                  <p:nvPr/>
                </p:nvSpPr>
                <p:spPr>
                  <a:xfrm rot="21360000">
                    <a:off x="3702" y="687561"/>
                    <a:ext cx="2294472" cy="186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5" name="Line">
                    <a:extLst>
                      <a:ext uri="{FF2B5EF4-FFF2-40B4-BE49-F238E27FC236}">
                        <a16:creationId xmlns:a16="http://schemas.microsoft.com/office/drawing/2014/main" id="{DF11C57A-D1A9-4463-8FC8-D358812D758A}"/>
                      </a:ext>
                    </a:extLst>
                  </p:cNvPr>
                  <p:cNvSpPr/>
                  <p:nvPr/>
                </p:nvSpPr>
                <p:spPr>
                  <a:xfrm flipV="1">
                    <a:off x="75167" y="106589"/>
                    <a:ext cx="110104" cy="1258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6" name="Line">
                    <a:extLst>
                      <a:ext uri="{FF2B5EF4-FFF2-40B4-BE49-F238E27FC236}">
                        <a16:creationId xmlns:a16="http://schemas.microsoft.com/office/drawing/2014/main" id="{E680BF9D-EA4E-441D-B873-3F0D1822DAF4}"/>
                      </a:ext>
                    </a:extLst>
                  </p:cNvPr>
                  <p:cNvSpPr/>
                  <p:nvPr/>
                </p:nvSpPr>
                <p:spPr>
                  <a:xfrm flipV="1">
                    <a:off x="68935" y="109830"/>
                    <a:ext cx="163885" cy="188676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7" name="Line">
                    <a:extLst>
                      <a:ext uri="{FF2B5EF4-FFF2-40B4-BE49-F238E27FC236}">
                        <a16:creationId xmlns:a16="http://schemas.microsoft.com/office/drawing/2014/main" id="{EDA7D545-4FCE-406C-A347-CE72C3AFDF0C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7" y="109882"/>
                    <a:ext cx="254731" cy="28778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8" name="Line">
                    <a:extLst>
                      <a:ext uri="{FF2B5EF4-FFF2-40B4-BE49-F238E27FC236}">
                        <a16:creationId xmlns:a16="http://schemas.microsoft.com/office/drawing/2014/main" id="{076C2041-979A-416D-B519-C8669B5BB6B3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6" y="122242"/>
                    <a:ext cx="300217" cy="35806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9" name="Line">
                    <a:extLst>
                      <a:ext uri="{FF2B5EF4-FFF2-40B4-BE49-F238E27FC236}">
                        <a16:creationId xmlns:a16="http://schemas.microsoft.com/office/drawing/2014/main" id="{F3BD5ED3-717D-46F9-A48F-3B64C63CC46F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2096"/>
                    <a:ext cx="391117" cy="44896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0" name="Line">
                    <a:extLst>
                      <a:ext uri="{FF2B5EF4-FFF2-40B4-BE49-F238E27FC236}">
                        <a16:creationId xmlns:a16="http://schemas.microsoft.com/office/drawing/2014/main" id="{DA0A88CE-24EB-4FA2-AD4E-3E78CEE61CD5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6228"/>
                    <a:ext cx="448962" cy="5233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1" name="Line">
                    <a:extLst>
                      <a:ext uri="{FF2B5EF4-FFF2-40B4-BE49-F238E27FC236}">
                        <a16:creationId xmlns:a16="http://schemas.microsoft.com/office/drawing/2014/main" id="{1D3CAD45-D22D-4878-B2AF-5775AA7A8952}"/>
                      </a:ext>
                    </a:extLst>
                  </p:cNvPr>
                  <p:cNvSpPr/>
                  <p:nvPr/>
                </p:nvSpPr>
                <p:spPr>
                  <a:xfrm flipV="1">
                    <a:off x="31749" y="120328"/>
                    <a:ext cx="523334" cy="6076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2" name="Line">
                    <a:extLst>
                      <a:ext uri="{FF2B5EF4-FFF2-40B4-BE49-F238E27FC236}">
                        <a16:creationId xmlns:a16="http://schemas.microsoft.com/office/drawing/2014/main" id="{20033BC5-837E-4286-90C0-166D2DBFD964}"/>
                      </a:ext>
                    </a:extLst>
                  </p:cNvPr>
                  <p:cNvSpPr/>
                  <p:nvPr/>
                </p:nvSpPr>
                <p:spPr>
                  <a:xfrm flipV="1">
                    <a:off x="15222" y="122732"/>
                    <a:ext cx="613473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3" name="Line">
                    <a:extLst>
                      <a:ext uri="{FF2B5EF4-FFF2-40B4-BE49-F238E27FC236}">
                        <a16:creationId xmlns:a16="http://schemas.microsoft.com/office/drawing/2014/main" id="{3D5199B7-3863-4EB9-8E11-326EFB21F4B7}"/>
                      </a:ext>
                    </a:extLst>
                  </p:cNvPr>
                  <p:cNvSpPr/>
                  <p:nvPr/>
                </p:nvSpPr>
                <p:spPr>
                  <a:xfrm flipV="1">
                    <a:off x="35881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4" name="Line">
                    <a:extLst>
                      <a:ext uri="{FF2B5EF4-FFF2-40B4-BE49-F238E27FC236}">
                        <a16:creationId xmlns:a16="http://schemas.microsoft.com/office/drawing/2014/main" id="{FDB111A9-24B3-4D6C-946B-CF210E0D8160}"/>
                      </a:ext>
                    </a:extLst>
                  </p:cNvPr>
                  <p:cNvSpPr/>
                  <p:nvPr/>
                </p:nvSpPr>
                <p:spPr>
                  <a:xfrm flipV="1">
                    <a:off x="106122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5" name="Line">
                    <a:extLst>
                      <a:ext uri="{FF2B5EF4-FFF2-40B4-BE49-F238E27FC236}">
                        <a16:creationId xmlns:a16="http://schemas.microsoft.com/office/drawing/2014/main" id="{1B152ECD-83DE-4D35-BEE4-1C9CD4AB30EF}"/>
                      </a:ext>
                    </a:extLst>
                  </p:cNvPr>
                  <p:cNvSpPr/>
                  <p:nvPr/>
                </p:nvSpPr>
                <p:spPr>
                  <a:xfrm flipV="1">
                    <a:off x="184625" y="130996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6" name="Line">
                    <a:extLst>
                      <a:ext uri="{FF2B5EF4-FFF2-40B4-BE49-F238E27FC236}">
                        <a16:creationId xmlns:a16="http://schemas.microsoft.com/office/drawing/2014/main" id="{FEE66C81-2DF9-480E-9DC5-4C7FDCD3F131}"/>
                      </a:ext>
                    </a:extLst>
                  </p:cNvPr>
                  <p:cNvSpPr/>
                  <p:nvPr/>
                </p:nvSpPr>
                <p:spPr>
                  <a:xfrm flipV="1">
                    <a:off x="267261" y="147523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7" name="Line">
                    <a:extLst>
                      <a:ext uri="{FF2B5EF4-FFF2-40B4-BE49-F238E27FC236}">
                        <a16:creationId xmlns:a16="http://schemas.microsoft.com/office/drawing/2014/main" id="{465DFF80-6153-447D-B2F9-C358BBEF68CB}"/>
                      </a:ext>
                    </a:extLst>
                  </p:cNvPr>
                  <p:cNvSpPr/>
                  <p:nvPr/>
                </p:nvSpPr>
                <p:spPr>
                  <a:xfrm flipV="1">
                    <a:off x="337502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8" name="Line">
                    <a:extLst>
                      <a:ext uri="{FF2B5EF4-FFF2-40B4-BE49-F238E27FC236}">
                        <a16:creationId xmlns:a16="http://schemas.microsoft.com/office/drawing/2014/main" id="{23116C02-38BC-4720-990C-855F4E0AFBC0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0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9" name="Line">
                    <a:extLst>
                      <a:ext uri="{FF2B5EF4-FFF2-40B4-BE49-F238E27FC236}">
                        <a16:creationId xmlns:a16="http://schemas.microsoft.com/office/drawing/2014/main" id="{EC5A0863-33B8-415A-91A3-3BFB55753B79}"/>
                      </a:ext>
                    </a:extLst>
                  </p:cNvPr>
                  <p:cNvSpPr/>
                  <p:nvPr/>
                </p:nvSpPr>
                <p:spPr>
                  <a:xfrm flipV="1">
                    <a:off x="506906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0" name="Line">
                    <a:extLst>
                      <a:ext uri="{FF2B5EF4-FFF2-40B4-BE49-F238E27FC236}">
                        <a16:creationId xmlns:a16="http://schemas.microsoft.com/office/drawing/2014/main" id="{DEF239E4-6320-4983-B3F7-31A07F5222CF}"/>
                      </a:ext>
                    </a:extLst>
                  </p:cNvPr>
                  <p:cNvSpPr/>
                  <p:nvPr/>
                </p:nvSpPr>
                <p:spPr>
                  <a:xfrm flipV="1">
                    <a:off x="568883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1" name="Line">
                    <a:extLst>
                      <a:ext uri="{FF2B5EF4-FFF2-40B4-BE49-F238E27FC236}">
                        <a16:creationId xmlns:a16="http://schemas.microsoft.com/office/drawing/2014/main" id="{32C98126-CB67-4C1B-9A36-8991D7819E4B}"/>
                      </a:ext>
                    </a:extLst>
                  </p:cNvPr>
                  <p:cNvSpPr/>
                  <p:nvPr/>
                </p:nvSpPr>
                <p:spPr>
                  <a:xfrm flipV="1">
                    <a:off x="64738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2" name="Line">
                    <a:extLst>
                      <a:ext uri="{FF2B5EF4-FFF2-40B4-BE49-F238E27FC236}">
                        <a16:creationId xmlns:a16="http://schemas.microsoft.com/office/drawing/2014/main" id="{035C292A-9E65-4371-988F-CF66AABEB92B}"/>
                      </a:ext>
                    </a:extLst>
                  </p:cNvPr>
                  <p:cNvSpPr/>
                  <p:nvPr/>
                </p:nvSpPr>
                <p:spPr>
                  <a:xfrm flipV="1">
                    <a:off x="732583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3" name="Line">
                    <a:extLst>
                      <a:ext uri="{FF2B5EF4-FFF2-40B4-BE49-F238E27FC236}">
                        <a16:creationId xmlns:a16="http://schemas.microsoft.com/office/drawing/2014/main" id="{CF409AA8-512C-4C51-8DFA-4D8C7DC09742}"/>
                      </a:ext>
                    </a:extLst>
                  </p:cNvPr>
                  <p:cNvSpPr/>
                  <p:nvPr/>
                </p:nvSpPr>
                <p:spPr>
                  <a:xfrm flipV="1">
                    <a:off x="802824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4" name="Line">
                    <a:extLst>
                      <a:ext uri="{FF2B5EF4-FFF2-40B4-BE49-F238E27FC236}">
                        <a16:creationId xmlns:a16="http://schemas.microsoft.com/office/drawing/2014/main" id="{9CACB55D-241A-4780-B2B6-8F3E7978EC65}"/>
                      </a:ext>
                    </a:extLst>
                  </p:cNvPr>
                  <p:cNvSpPr/>
                  <p:nvPr/>
                </p:nvSpPr>
                <p:spPr>
                  <a:xfrm flipV="1">
                    <a:off x="881328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5" name="Line">
                    <a:extLst>
                      <a:ext uri="{FF2B5EF4-FFF2-40B4-BE49-F238E27FC236}">
                        <a16:creationId xmlns:a16="http://schemas.microsoft.com/office/drawing/2014/main" id="{B0170DC9-F5C9-408A-81D8-3042473D895A}"/>
                      </a:ext>
                    </a:extLst>
                  </p:cNvPr>
                  <p:cNvSpPr/>
                  <p:nvPr/>
                </p:nvSpPr>
                <p:spPr>
                  <a:xfrm flipV="1">
                    <a:off x="979255" y="11033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6" name="Line">
                    <a:extLst>
                      <a:ext uri="{FF2B5EF4-FFF2-40B4-BE49-F238E27FC236}">
                        <a16:creationId xmlns:a16="http://schemas.microsoft.com/office/drawing/2014/main" id="{EB759E74-D7F6-4071-83F4-FDE7582FB2E9}"/>
                      </a:ext>
                    </a:extLst>
                  </p:cNvPr>
                  <p:cNvSpPr/>
                  <p:nvPr/>
                </p:nvSpPr>
                <p:spPr>
                  <a:xfrm flipV="1">
                    <a:off x="1066023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7" name="Line">
                    <a:extLst>
                      <a:ext uri="{FF2B5EF4-FFF2-40B4-BE49-F238E27FC236}">
                        <a16:creationId xmlns:a16="http://schemas.microsoft.com/office/drawing/2014/main" id="{985FF009-1C0B-4867-BD5B-F45B3F8809E3}"/>
                      </a:ext>
                    </a:extLst>
                  </p:cNvPr>
                  <p:cNvSpPr/>
                  <p:nvPr/>
                </p:nvSpPr>
                <p:spPr>
                  <a:xfrm flipV="1">
                    <a:off x="1144527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8" name="Line">
                    <a:extLst>
                      <a:ext uri="{FF2B5EF4-FFF2-40B4-BE49-F238E27FC236}">
                        <a16:creationId xmlns:a16="http://schemas.microsoft.com/office/drawing/2014/main" id="{E994EC07-C037-4913-81B0-7466B2B0B389}"/>
                      </a:ext>
                    </a:extLst>
                  </p:cNvPr>
                  <p:cNvSpPr/>
                  <p:nvPr/>
                </p:nvSpPr>
                <p:spPr>
                  <a:xfrm flipV="1">
                    <a:off x="1245720" y="84343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9" name="Line">
                    <a:extLst>
                      <a:ext uri="{FF2B5EF4-FFF2-40B4-BE49-F238E27FC236}">
                        <a16:creationId xmlns:a16="http://schemas.microsoft.com/office/drawing/2014/main" id="{0D51ECB9-D806-4834-8001-33CBF2B5ED13}"/>
                      </a:ext>
                    </a:extLst>
                  </p:cNvPr>
                  <p:cNvSpPr/>
                  <p:nvPr/>
                </p:nvSpPr>
                <p:spPr>
                  <a:xfrm flipV="1">
                    <a:off x="1332487" y="76080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0" name="Line">
                    <a:extLst>
                      <a:ext uri="{FF2B5EF4-FFF2-40B4-BE49-F238E27FC236}">
                        <a16:creationId xmlns:a16="http://schemas.microsoft.com/office/drawing/2014/main" id="{DDAFD56B-398D-4844-B5E8-AB61BC101029}"/>
                      </a:ext>
                    </a:extLst>
                  </p:cNvPr>
                  <p:cNvSpPr/>
                  <p:nvPr/>
                </p:nvSpPr>
                <p:spPr>
                  <a:xfrm flipV="1">
                    <a:off x="1419255" y="6781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1" name="Line">
                    <a:extLst>
                      <a:ext uri="{FF2B5EF4-FFF2-40B4-BE49-F238E27FC236}">
                        <a16:creationId xmlns:a16="http://schemas.microsoft.com/office/drawing/2014/main" id="{95165272-58BD-4A03-B0F5-D81977D5DA5D}"/>
                      </a:ext>
                    </a:extLst>
                  </p:cNvPr>
                  <p:cNvSpPr/>
                  <p:nvPr/>
                </p:nvSpPr>
                <p:spPr>
                  <a:xfrm flipV="1">
                    <a:off x="1504913" y="5128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2" name="Line">
                    <a:extLst>
                      <a:ext uri="{FF2B5EF4-FFF2-40B4-BE49-F238E27FC236}">
                        <a16:creationId xmlns:a16="http://schemas.microsoft.com/office/drawing/2014/main" id="{102ED93C-C1AD-4142-91D0-D251868C3049}"/>
                      </a:ext>
                    </a:extLst>
                  </p:cNvPr>
                  <p:cNvSpPr/>
                  <p:nvPr/>
                </p:nvSpPr>
                <p:spPr>
                  <a:xfrm flipV="1">
                    <a:off x="1599944" y="34762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3" name="Line">
                    <a:extLst>
                      <a:ext uri="{FF2B5EF4-FFF2-40B4-BE49-F238E27FC236}">
                        <a16:creationId xmlns:a16="http://schemas.microsoft.com/office/drawing/2014/main" id="{F736D0C1-8075-4B9C-B748-2F384AF93386}"/>
                      </a:ext>
                    </a:extLst>
                  </p:cNvPr>
                  <p:cNvSpPr/>
                  <p:nvPr/>
                </p:nvSpPr>
                <p:spPr>
                  <a:xfrm flipV="1">
                    <a:off x="1694976" y="18235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4" name="Line">
                    <a:extLst>
                      <a:ext uri="{FF2B5EF4-FFF2-40B4-BE49-F238E27FC236}">
                        <a16:creationId xmlns:a16="http://schemas.microsoft.com/office/drawing/2014/main" id="{9BB725F0-822D-4C12-94D3-EB58E7765B26}"/>
                      </a:ext>
                    </a:extLst>
                  </p:cNvPr>
                  <p:cNvSpPr/>
                  <p:nvPr/>
                </p:nvSpPr>
                <p:spPr>
                  <a:xfrm flipV="1">
                    <a:off x="1790006" y="103415"/>
                    <a:ext cx="569610" cy="66051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5" name="Line">
                    <a:extLst>
                      <a:ext uri="{FF2B5EF4-FFF2-40B4-BE49-F238E27FC236}">
                        <a16:creationId xmlns:a16="http://schemas.microsoft.com/office/drawing/2014/main" id="{79FE60B7-3DE5-40A9-B025-A881B4AF752F}"/>
                      </a:ext>
                    </a:extLst>
                  </p:cNvPr>
                  <p:cNvSpPr/>
                  <p:nvPr/>
                </p:nvSpPr>
                <p:spPr>
                  <a:xfrm flipV="1">
                    <a:off x="1887938" y="217833"/>
                    <a:ext cx="453920" cy="52002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6" name="Line">
                    <a:extLst>
                      <a:ext uri="{FF2B5EF4-FFF2-40B4-BE49-F238E27FC236}">
                        <a16:creationId xmlns:a16="http://schemas.microsoft.com/office/drawing/2014/main" id="{78620592-FA1B-42AC-8FFF-7B83924EF245}"/>
                      </a:ext>
                    </a:extLst>
                  </p:cNvPr>
                  <p:cNvSpPr/>
                  <p:nvPr/>
                </p:nvSpPr>
                <p:spPr>
                  <a:xfrm flipV="1">
                    <a:off x="1994580" y="315269"/>
                    <a:ext cx="344089" cy="39367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7" name="Line">
                    <a:extLst>
                      <a:ext uri="{FF2B5EF4-FFF2-40B4-BE49-F238E27FC236}">
                        <a16:creationId xmlns:a16="http://schemas.microsoft.com/office/drawing/2014/main" id="{92A98038-0CAD-4A59-8005-145089E8BD89}"/>
                      </a:ext>
                    </a:extLst>
                  </p:cNvPr>
                  <p:cNvSpPr/>
                  <p:nvPr/>
                </p:nvSpPr>
                <p:spPr>
                  <a:xfrm flipV="1">
                    <a:off x="2084244" y="432502"/>
                    <a:ext cx="228399" cy="2531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8" name="Line">
                    <a:extLst>
                      <a:ext uri="{FF2B5EF4-FFF2-40B4-BE49-F238E27FC236}">
                        <a16:creationId xmlns:a16="http://schemas.microsoft.com/office/drawing/2014/main" id="{735B1B88-6EC5-434E-91B5-C6049AAE9AF1}"/>
                      </a:ext>
                    </a:extLst>
                  </p:cNvPr>
                  <p:cNvSpPr/>
                  <p:nvPr/>
                </p:nvSpPr>
                <p:spPr>
                  <a:xfrm flipV="1">
                    <a:off x="2177923" y="509463"/>
                    <a:ext cx="129236" cy="1374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9" name="Line">
                    <a:extLst>
                      <a:ext uri="{FF2B5EF4-FFF2-40B4-BE49-F238E27FC236}">
                        <a16:creationId xmlns:a16="http://schemas.microsoft.com/office/drawing/2014/main" id="{31B8F929-7956-4048-A7C5-748998FAC556}"/>
                      </a:ext>
                    </a:extLst>
                  </p:cNvPr>
                  <p:cNvSpPr/>
                  <p:nvPr/>
                </p:nvSpPr>
                <p:spPr>
                  <a:xfrm flipV="1">
                    <a:off x="2252756" y="583835"/>
                    <a:ext cx="38336" cy="3833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0" name="Line">
                    <a:extLst>
                      <a:ext uri="{FF2B5EF4-FFF2-40B4-BE49-F238E27FC236}">
                        <a16:creationId xmlns:a16="http://schemas.microsoft.com/office/drawing/2014/main" id="{14FDBB5D-A3FF-43D0-B73E-45F86DFB9B5E}"/>
                      </a:ext>
                    </a:extLst>
                  </p:cNvPr>
                  <p:cNvSpPr/>
                  <p:nvPr/>
                </p:nvSpPr>
                <p:spPr>
                  <a:xfrm flipV="1">
                    <a:off x="97539" y="100873"/>
                    <a:ext cx="48833" cy="488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1" name="Line">
                    <a:extLst>
                      <a:ext uri="{FF2B5EF4-FFF2-40B4-BE49-F238E27FC236}">
                        <a16:creationId xmlns:a16="http://schemas.microsoft.com/office/drawing/2014/main" id="{7119B318-E582-44A4-8CA2-1C147CF0D4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5792" y="97941"/>
                    <a:ext cx="696108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2" name="Line">
                    <a:extLst>
                      <a:ext uri="{FF2B5EF4-FFF2-40B4-BE49-F238E27FC236}">
                        <a16:creationId xmlns:a16="http://schemas.microsoft.com/office/drawing/2014/main" id="{112423E0-F983-4C40-98CE-EF6C81F04B6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501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3" name="Line">
                    <a:extLst>
                      <a:ext uri="{FF2B5EF4-FFF2-40B4-BE49-F238E27FC236}">
                        <a16:creationId xmlns:a16="http://schemas.microsoft.com/office/drawing/2014/main" id="{0CC373E6-B947-4BBF-9D94-5AEE9FF9BA6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96184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4" name="Line">
                    <a:extLst>
                      <a:ext uri="{FF2B5EF4-FFF2-40B4-BE49-F238E27FC236}">
                        <a16:creationId xmlns:a16="http://schemas.microsoft.com/office/drawing/2014/main" id="{1CFC34D2-9E11-4CB6-A81A-DE7B213AF3C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78820" y="110343"/>
                    <a:ext cx="671318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5" name="Line">
                    <a:extLst>
                      <a:ext uri="{FF2B5EF4-FFF2-40B4-BE49-F238E27FC236}">
                        <a16:creationId xmlns:a16="http://schemas.microsoft.com/office/drawing/2014/main" id="{ABF12D91-951C-46A2-8DD8-3C3DB606E33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1456" y="118607"/>
                    <a:ext cx="654790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6" name="Line">
                    <a:extLst>
                      <a:ext uri="{FF2B5EF4-FFF2-40B4-BE49-F238E27FC236}">
                        <a16:creationId xmlns:a16="http://schemas.microsoft.com/office/drawing/2014/main" id="{B83A4952-3171-41A6-8499-27DCF40DEB4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44092" y="135134"/>
                    <a:ext cx="630000" cy="7208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7" name="Line">
                    <a:extLst>
                      <a:ext uri="{FF2B5EF4-FFF2-40B4-BE49-F238E27FC236}">
                        <a16:creationId xmlns:a16="http://schemas.microsoft.com/office/drawing/2014/main" id="{85BAB9CB-4897-4C70-A835-05B996E5345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35163" y="139265"/>
                    <a:ext cx="610746" cy="70717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8" name="Line">
                    <a:extLst>
                      <a:ext uri="{FF2B5EF4-FFF2-40B4-BE49-F238E27FC236}">
                        <a16:creationId xmlns:a16="http://schemas.microsoft.com/office/drawing/2014/main" id="{85C72E7D-13CC-4805-86E1-F709694198B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08873" y="143404"/>
                    <a:ext cx="611409" cy="7030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9" name="Line">
                    <a:extLst>
                      <a:ext uri="{FF2B5EF4-FFF2-40B4-BE49-F238E27FC236}">
                        <a16:creationId xmlns:a16="http://schemas.microsoft.com/office/drawing/2014/main" id="{BDAA8AC8-1606-4D73-B921-F81B46D0218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85556" y="143404"/>
                    <a:ext cx="617361" cy="70303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0" name="Line">
                    <a:extLst>
                      <a:ext uri="{FF2B5EF4-FFF2-40B4-BE49-F238E27FC236}">
                        <a16:creationId xmlns:a16="http://schemas.microsoft.com/office/drawing/2014/main" id="{F04AEB49-11C7-4D55-A885-C34082E644B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68192" y="151667"/>
                    <a:ext cx="592571" cy="6782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1" name="Line">
                    <a:extLst>
                      <a:ext uri="{FF2B5EF4-FFF2-40B4-BE49-F238E27FC236}">
                        <a16:creationId xmlns:a16="http://schemas.microsoft.com/office/drawing/2014/main" id="{5FF47544-C8AC-4505-8C88-424339EAC6C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42564" y="151667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2" name="Line">
                    <a:extLst>
                      <a:ext uri="{FF2B5EF4-FFF2-40B4-BE49-F238E27FC236}">
                        <a16:creationId xmlns:a16="http://schemas.microsoft.com/office/drawing/2014/main" id="{6413F5AE-CC9D-439F-8673-938490C22D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8673" y="143404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3" name="Line">
                    <a:extLst>
                      <a:ext uri="{FF2B5EF4-FFF2-40B4-BE49-F238E27FC236}">
                        <a16:creationId xmlns:a16="http://schemas.microsoft.com/office/drawing/2014/main" id="{420A70E2-2A40-4BC5-8B77-C2F906FBE30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03208" y="144065"/>
                    <a:ext cx="553564" cy="64519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4" name="Line">
                    <a:extLst>
                      <a:ext uri="{FF2B5EF4-FFF2-40B4-BE49-F238E27FC236}">
                        <a16:creationId xmlns:a16="http://schemas.microsoft.com/office/drawing/2014/main" id="{EA711D20-A818-4899-83C3-7E197BDD71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79891" y="144064"/>
                    <a:ext cx="551253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5" name="Line">
                    <a:extLst>
                      <a:ext uri="{FF2B5EF4-FFF2-40B4-BE49-F238E27FC236}">
                        <a16:creationId xmlns:a16="http://schemas.microsoft.com/office/drawing/2014/main" id="{B40772E7-305A-4BA5-B22D-8061BBDD455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262526" y="152328"/>
                    <a:ext cx="534726" cy="6121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6" name="Line">
                    <a:extLst>
                      <a:ext uri="{FF2B5EF4-FFF2-40B4-BE49-F238E27FC236}">
                        <a16:creationId xmlns:a16="http://schemas.microsoft.com/office/drawing/2014/main" id="{6882A923-52CA-413D-B47A-C3CE52CD586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36899" y="152328"/>
                    <a:ext cx="518199" cy="60387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7" name="Line">
                    <a:extLst>
                      <a:ext uri="{FF2B5EF4-FFF2-40B4-BE49-F238E27FC236}">
                        <a16:creationId xmlns:a16="http://schemas.microsoft.com/office/drawing/2014/main" id="{290054AF-852E-4437-BC14-C05D0C5D8D6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03008" y="144065"/>
                    <a:ext cx="518199" cy="59561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8" name="Line">
                    <a:extLst>
                      <a:ext uri="{FF2B5EF4-FFF2-40B4-BE49-F238E27FC236}">
                        <a16:creationId xmlns:a16="http://schemas.microsoft.com/office/drawing/2014/main" id="{66219A87-58D4-4849-8944-3AF30A15FBA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5022" y="390694"/>
                    <a:ext cx="443827" cy="5212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9" name="Line">
                    <a:extLst>
                      <a:ext uri="{FF2B5EF4-FFF2-40B4-BE49-F238E27FC236}">
                        <a16:creationId xmlns:a16="http://schemas.microsoft.com/office/drawing/2014/main" id="{DF10CE2C-2092-4247-922D-C4836757CB3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2265" y="315262"/>
                    <a:ext cx="501672" cy="5873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0" name="Line">
                    <a:extLst>
                      <a:ext uri="{FF2B5EF4-FFF2-40B4-BE49-F238E27FC236}">
                        <a16:creationId xmlns:a16="http://schemas.microsoft.com/office/drawing/2014/main" id="{38C80A17-090A-4FC6-9AF8-31E2CDE9D3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7060" y="261291"/>
                    <a:ext cx="559517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1" name="Line">
                    <a:extLst>
                      <a:ext uri="{FF2B5EF4-FFF2-40B4-BE49-F238E27FC236}">
                        <a16:creationId xmlns:a16="http://schemas.microsoft.com/office/drawing/2014/main" id="{186ECB76-3368-4044-8F1D-7F27861BA00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2103" y="192973"/>
                    <a:ext cx="630000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2" name="Line">
                    <a:extLst>
                      <a:ext uri="{FF2B5EF4-FFF2-40B4-BE49-F238E27FC236}">
                        <a16:creationId xmlns:a16="http://schemas.microsoft.com/office/drawing/2014/main" id="{89023ED1-D486-4C77-BBB9-84DFF9B4089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367" y="118600"/>
                    <a:ext cx="687845" cy="77874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3" name="Line">
                    <a:extLst>
                      <a:ext uri="{FF2B5EF4-FFF2-40B4-BE49-F238E27FC236}">
                        <a16:creationId xmlns:a16="http://schemas.microsoft.com/office/drawing/2014/main" id="{47EF5611-B773-4F7A-8E0F-4EFE18DE682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8577" y="474428"/>
                    <a:ext cx="359729" cy="4275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4" name="Line">
                    <a:extLst>
                      <a:ext uri="{FF2B5EF4-FFF2-40B4-BE49-F238E27FC236}">
                        <a16:creationId xmlns:a16="http://schemas.microsoft.com/office/drawing/2014/main" id="{821ABC24-1D6D-4A60-8E0D-ECFB1F483E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6336" y="541946"/>
                    <a:ext cx="291662" cy="3539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5" name="Line">
                    <a:extLst>
                      <a:ext uri="{FF2B5EF4-FFF2-40B4-BE49-F238E27FC236}">
                        <a16:creationId xmlns:a16="http://schemas.microsoft.com/office/drawing/2014/main" id="{45E5C841-EBA9-418A-B663-702580E21E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2418" y="642040"/>
                    <a:ext cx="199897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6" name="Line">
                    <a:extLst>
                      <a:ext uri="{FF2B5EF4-FFF2-40B4-BE49-F238E27FC236}">
                        <a16:creationId xmlns:a16="http://schemas.microsoft.com/office/drawing/2014/main" id="{902C11B8-5798-4D3B-9C6E-C1409C0A5E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4876" y="724675"/>
                    <a:ext cx="125524" cy="16122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7" name="Line">
                    <a:extLst>
                      <a:ext uri="{FF2B5EF4-FFF2-40B4-BE49-F238E27FC236}">
                        <a16:creationId xmlns:a16="http://schemas.microsoft.com/office/drawing/2014/main" id="{65A6FDC9-3717-4250-ACCA-2756B87C403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4539" y="795847"/>
                    <a:ext cx="67679" cy="868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8" name="Line">
                    <a:extLst>
                      <a:ext uri="{FF2B5EF4-FFF2-40B4-BE49-F238E27FC236}">
                        <a16:creationId xmlns:a16="http://schemas.microsoft.com/office/drawing/2014/main" id="{F9F1450D-0086-4F6B-85EB-DCB37ED18F9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76838" y="134595"/>
                    <a:ext cx="493407" cy="57908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9" name="Line">
                    <a:extLst>
                      <a:ext uri="{FF2B5EF4-FFF2-40B4-BE49-F238E27FC236}">
                        <a16:creationId xmlns:a16="http://schemas.microsoft.com/office/drawing/2014/main" id="{F267F7B6-DC46-449E-A9B5-D520726FC8A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42947" y="126332"/>
                    <a:ext cx="493408" cy="5708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0" name="Line">
                    <a:extLst>
                      <a:ext uri="{FF2B5EF4-FFF2-40B4-BE49-F238E27FC236}">
                        <a16:creationId xmlns:a16="http://schemas.microsoft.com/office/drawing/2014/main" id="{C14397DF-073A-4375-8657-7B72777085E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26125" y="127537"/>
                    <a:ext cx="468617" cy="54603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1" name="Line">
                    <a:extLst>
                      <a:ext uri="{FF2B5EF4-FFF2-40B4-BE49-F238E27FC236}">
                        <a16:creationId xmlns:a16="http://schemas.microsoft.com/office/drawing/2014/main" id="{014B3C8F-0D0E-4A3C-859D-447CAF39B6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99954" y="118067"/>
                    <a:ext cx="443827" cy="52950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2" name="Line">
                    <a:extLst>
                      <a:ext uri="{FF2B5EF4-FFF2-40B4-BE49-F238E27FC236}">
                        <a16:creationId xmlns:a16="http://schemas.microsoft.com/office/drawing/2014/main" id="{AB1D2848-F71B-4869-B040-A27C22B3C8A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766064" y="109804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3" name="Line">
                    <a:extLst>
                      <a:ext uri="{FF2B5EF4-FFF2-40B4-BE49-F238E27FC236}">
                        <a16:creationId xmlns:a16="http://schemas.microsoft.com/office/drawing/2014/main" id="{70C7CC02-F2C6-49C0-9C24-B3E82D7D59C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837224" y="90090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4" name="Line">
                    <a:extLst>
                      <a:ext uri="{FF2B5EF4-FFF2-40B4-BE49-F238E27FC236}">
                        <a16:creationId xmlns:a16="http://schemas.microsoft.com/office/drawing/2014/main" id="{55FB26DA-8835-4602-8955-6E2A7966FC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11053" y="80620"/>
                    <a:ext cx="394245" cy="4799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5" name="Line">
                    <a:extLst>
                      <a:ext uri="{FF2B5EF4-FFF2-40B4-BE49-F238E27FC236}">
                        <a16:creationId xmlns:a16="http://schemas.microsoft.com/office/drawing/2014/main" id="{B7C12B26-4BE4-4ECB-999D-D9AB3896EC1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77162" y="72357"/>
                    <a:ext cx="336400" cy="4138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6" name="Line">
                    <a:extLst>
                      <a:ext uri="{FF2B5EF4-FFF2-40B4-BE49-F238E27FC236}">
                        <a16:creationId xmlns:a16="http://schemas.microsoft.com/office/drawing/2014/main" id="{FBE84A42-FCF4-4236-ACBD-73BFD813F77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061103" y="72344"/>
                    <a:ext cx="258608" cy="32087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7" name="Line">
                    <a:extLst>
                      <a:ext uri="{FF2B5EF4-FFF2-40B4-BE49-F238E27FC236}">
                        <a16:creationId xmlns:a16="http://schemas.microsoft.com/office/drawing/2014/main" id="{FDB37878-4219-4DF4-BEBF-0FE51041B98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24972" y="53086"/>
                    <a:ext cx="199896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8" name="Line">
                    <a:extLst>
                      <a:ext uri="{FF2B5EF4-FFF2-40B4-BE49-F238E27FC236}">
                        <a16:creationId xmlns:a16="http://schemas.microsoft.com/office/drawing/2014/main" id="{8251ED65-59E7-4634-A9CD-3CB16C71EB9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9258" y="44678"/>
                    <a:ext cx="142052" cy="1777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9" name="Line">
                    <a:extLst>
                      <a:ext uri="{FF2B5EF4-FFF2-40B4-BE49-F238E27FC236}">
                        <a16:creationId xmlns:a16="http://schemas.microsoft.com/office/drawing/2014/main" id="{600B6047-7ED7-452B-9510-AA324F356D2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262835" y="28262"/>
                    <a:ext cx="92470" cy="11164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0" name="Line">
                    <a:extLst>
                      <a:ext uri="{FF2B5EF4-FFF2-40B4-BE49-F238E27FC236}">
                        <a16:creationId xmlns:a16="http://schemas.microsoft.com/office/drawing/2014/main" id="{D1238627-5C1D-42A2-8B7B-8394301CE4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326392" y="9953"/>
                    <a:ext cx="34625" cy="455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1" name="Rounded Rectangle">
                    <a:extLst>
                      <a:ext uri="{FF2B5EF4-FFF2-40B4-BE49-F238E27FC236}">
                        <a16:creationId xmlns:a16="http://schemas.microsoft.com/office/drawing/2014/main" id="{47370789-04C2-432B-801B-DF8AA4FBA4F9}"/>
                      </a:ext>
                    </a:extLst>
                  </p:cNvPr>
                  <p:cNvSpPr/>
                  <p:nvPr/>
                </p:nvSpPr>
                <p:spPr>
                  <a:xfrm>
                    <a:off x="1404978" y="76159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2" name="Rounded Rectangle">
                    <a:extLst>
                      <a:ext uri="{FF2B5EF4-FFF2-40B4-BE49-F238E27FC236}">
                        <a16:creationId xmlns:a16="http://schemas.microsoft.com/office/drawing/2014/main" id="{CF96F5C5-50B2-4331-B4E1-456CD23F2F7F}"/>
                      </a:ext>
                    </a:extLst>
                  </p:cNvPr>
                  <p:cNvSpPr/>
                  <p:nvPr/>
                </p:nvSpPr>
                <p:spPr>
                  <a:xfrm>
                    <a:off x="813040" y="95666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3" name="Rounded Rectangle">
                    <a:extLst>
                      <a:ext uri="{FF2B5EF4-FFF2-40B4-BE49-F238E27FC236}">
                        <a16:creationId xmlns:a16="http://schemas.microsoft.com/office/drawing/2014/main" id="{EAC7E093-0C36-4C9B-98F3-F431C80A80A1}"/>
                      </a:ext>
                    </a:extLst>
                  </p:cNvPr>
                  <p:cNvSpPr/>
                  <p:nvPr/>
                </p:nvSpPr>
                <p:spPr>
                  <a:xfrm>
                    <a:off x="246436" y="58135"/>
                    <a:ext cx="160153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4" name="Rounded Rectangle">
                    <a:extLst>
                      <a:ext uri="{FF2B5EF4-FFF2-40B4-BE49-F238E27FC236}">
                        <a16:creationId xmlns:a16="http://schemas.microsoft.com/office/drawing/2014/main" id="{C2645B67-CAE8-41C6-B29A-76D2EE8C9763}"/>
                      </a:ext>
                    </a:extLst>
                  </p:cNvPr>
                  <p:cNvSpPr/>
                  <p:nvPr/>
                </p:nvSpPr>
                <p:spPr>
                  <a:xfrm>
                    <a:off x="1965187" y="18590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</p:grpSp>
        </p:grpSp>
        <p:sp>
          <p:nvSpPr>
            <p:cNvPr id="247" name="Population data">
              <a:extLst>
                <a:ext uri="{FF2B5EF4-FFF2-40B4-BE49-F238E27FC236}">
                  <a16:creationId xmlns:a16="http://schemas.microsoft.com/office/drawing/2014/main" id="{E608FD1B-33D5-43B2-AC00-810C3B06E6EE}"/>
                </a:ext>
              </a:extLst>
            </p:cNvPr>
            <p:cNvSpPr txBox="1"/>
            <p:nvPr/>
          </p:nvSpPr>
          <p:spPr>
            <a:xfrm>
              <a:off x="684161" y="3727344"/>
              <a:ext cx="1745513" cy="953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2500" b="0"/>
              </a:lvl1pPr>
            </a:lstStyle>
            <a:p>
              <a:pPr algn="ctr"/>
              <a:r>
                <a:rPr sz="20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Population data</a:t>
              </a:r>
              <a:endParaRPr lang="en-US"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endParaRPr sz="3200"/>
            </a:p>
          </p:txBody>
        </p:sp>
      </p:grpSp>
      <p:sp>
        <p:nvSpPr>
          <p:cNvPr id="254" name="Title 12">
            <a:extLst>
              <a:ext uri="{FF2B5EF4-FFF2-40B4-BE49-F238E27FC236}">
                <a16:creationId xmlns:a16="http://schemas.microsoft.com/office/drawing/2014/main" id="{37FB9083-8558-471B-81C8-7E02E727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Part III – Management Strategy Evaluation (MSE)</a:t>
            </a:r>
          </a:p>
        </p:txBody>
      </p:sp>
      <p:sp>
        <p:nvSpPr>
          <p:cNvPr id="239" name="Footer Placeholder 3">
            <a:extLst>
              <a:ext uri="{FF2B5EF4-FFF2-40B4-BE49-F238E27FC236}">
                <a16:creationId xmlns:a16="http://schemas.microsoft.com/office/drawing/2014/main" id="{690C1C0E-5ACC-40BD-99A9-31DAD8042F60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5803659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4C0873D-8E0D-4131-BCF2-0A2E37A4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r>
              <a:rPr lang="en-US" sz="3400" dirty="0">
                <a:latin typeface="+mn-lt"/>
              </a:rPr>
              <a:t>Part III – Management Strategy Evaluation (MSE)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121467-4025-4DAC-8321-AFB65AD18AE8}"/>
              </a:ext>
            </a:extLst>
          </p:cNvPr>
          <p:cNvGrpSpPr/>
          <p:nvPr/>
        </p:nvGrpSpPr>
        <p:grpSpPr>
          <a:xfrm>
            <a:off x="607524" y="1638300"/>
            <a:ext cx="4030407" cy="2110479"/>
            <a:chOff x="607524" y="1638300"/>
            <a:chExt cx="4030407" cy="2110479"/>
          </a:xfrm>
        </p:grpSpPr>
        <p:sp>
          <p:nvSpPr>
            <p:cNvPr id="252" name="Rectangle: Rounded Corners 251">
              <a:extLst>
                <a:ext uri="{FF2B5EF4-FFF2-40B4-BE49-F238E27FC236}">
                  <a16:creationId xmlns:a16="http://schemas.microsoft.com/office/drawing/2014/main" id="{E6C9C6CC-3D1B-47D6-9B94-B655DB0D941F}"/>
                </a:ext>
              </a:extLst>
            </p:cNvPr>
            <p:cNvSpPr/>
            <p:nvPr/>
          </p:nvSpPr>
          <p:spPr>
            <a:xfrm>
              <a:off x="616253" y="1986227"/>
              <a:ext cx="4021678" cy="1762552"/>
            </a:xfrm>
            <a:prstGeom prst="roundRect">
              <a:avLst>
                <a:gd name="adj" fmla="val 8900"/>
              </a:avLst>
            </a:prstGeom>
            <a:solidFill>
              <a:srgbClr val="FFC000">
                <a:alpha val="25000"/>
              </a:srgbClr>
            </a:solidFill>
            <a:ln w="25400" cap="flat">
              <a:solidFill>
                <a:srgbClr val="FFC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noAutofit/>
            </a:bodyPr>
            <a:lstStyle/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Historical agreed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escapement goal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Model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-estimated escapement goal (S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MSY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) 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Fixed harvest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rate goals at varying levels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Hybrid of different state and tribal HCRs</a:t>
              </a: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Abundance-based harvest rate tiers </a:t>
              </a:r>
            </a:p>
            <a:p>
              <a:pPr marL="228600">
                <a:spcBef>
                  <a:spcPct val="20000"/>
                </a:spcBef>
                <a:defRPr/>
              </a:pP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tied to estimated biological reference points)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B10ACE-2069-459D-B807-6BCD113337C8}"/>
                </a:ext>
              </a:extLst>
            </p:cNvPr>
            <p:cNvSpPr txBox="1"/>
            <p:nvPr/>
          </p:nvSpPr>
          <p:spPr>
            <a:xfrm>
              <a:off x="607524" y="1638300"/>
              <a:ext cx="403040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Harvest Control Rules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AADF-2C90-429A-B6EA-27C548A31752}"/>
              </a:ext>
            </a:extLst>
          </p:cNvPr>
          <p:cNvGrpSpPr/>
          <p:nvPr/>
        </p:nvGrpSpPr>
        <p:grpSpPr>
          <a:xfrm>
            <a:off x="8644345" y="1638300"/>
            <a:ext cx="3340504" cy="3277668"/>
            <a:chOff x="8884048" y="1638300"/>
            <a:chExt cx="3340503" cy="3277668"/>
          </a:xfrm>
        </p:grpSpPr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5C9DBFEC-8655-4905-9E86-8985F9137540}"/>
                </a:ext>
              </a:extLst>
            </p:cNvPr>
            <p:cNvSpPr/>
            <p:nvPr/>
          </p:nvSpPr>
          <p:spPr>
            <a:xfrm>
              <a:off x="9209836" y="1986227"/>
              <a:ext cx="3014715" cy="2929741"/>
            </a:xfrm>
            <a:prstGeom prst="roundRect">
              <a:avLst>
                <a:gd name="adj" fmla="val 13467"/>
              </a:avLst>
            </a:prstGeom>
            <a:solidFill>
              <a:srgbClr val="0070C0">
                <a:alpha val="25000"/>
              </a:srgbClr>
            </a:solidFill>
            <a:ln w="25400" cap="flat">
              <a:solidFill>
                <a:srgbClr val="0070C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no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Opportunity metrics</a:t>
              </a: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Mean harvest</a:t>
              </a: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Stability in harvest </a:t>
              </a:r>
              <a:endPara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Probability of open fishery</a:t>
              </a:r>
            </a:p>
            <a:p>
              <a:pPr>
                <a:spcBef>
                  <a:spcPct val="20000"/>
                </a:spcBef>
                <a:defRPr/>
              </a:pPr>
              <a:r>
                <a:rPr kumimoji="0" lang="en-US" sz="1600" b="1" i="1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Conservation metrics</a:t>
              </a: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Mean escapement</a:t>
              </a:r>
            </a:p>
            <a:p>
              <a:pPr marL="119063" indent="-119063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Probability above threshold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Probability of recovery or quasi-extinction?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90CD6F-3152-45A0-98FA-F99431C99BA4}"/>
                </a:ext>
              </a:extLst>
            </p:cNvPr>
            <p:cNvSpPr txBox="1"/>
            <p:nvPr/>
          </p:nvSpPr>
          <p:spPr>
            <a:xfrm>
              <a:off x="9247632" y="1638300"/>
              <a:ext cx="26919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Performance metrics 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16B20229-374F-42F1-AD19-ABC021439195}"/>
                </a:ext>
              </a:extLst>
            </p:cNvPr>
            <p:cNvSpPr/>
            <p:nvPr/>
          </p:nvSpPr>
          <p:spPr>
            <a:xfrm>
              <a:off x="8884048" y="3094568"/>
              <a:ext cx="276500" cy="238691"/>
            </a:xfrm>
            <a:prstGeom prst="rightArrow">
              <a:avLst>
                <a:gd name="adj1" fmla="val 50000"/>
                <a:gd name="adj2" fmla="val 6362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87F0E8-3827-4051-BE8C-EDAB577E540B}"/>
              </a:ext>
            </a:extLst>
          </p:cNvPr>
          <p:cNvGrpSpPr/>
          <p:nvPr/>
        </p:nvGrpSpPr>
        <p:grpSpPr>
          <a:xfrm>
            <a:off x="4712046" y="1896722"/>
            <a:ext cx="3980670" cy="2264855"/>
            <a:chOff x="4712045" y="1896722"/>
            <a:chExt cx="4254620" cy="2264855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4741A911-0A5C-4E18-A7F1-31A59F1A35F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943307" y="1896722"/>
              <a:ext cx="4023358" cy="2264855"/>
              <a:chOff x="7191106" y="3114415"/>
              <a:chExt cx="2277353" cy="1469039"/>
            </a:xfrm>
          </p:grpSpPr>
          <p:grpSp>
            <p:nvGrpSpPr>
              <p:cNvPr id="195" name="Group">
                <a:extLst>
                  <a:ext uri="{FF2B5EF4-FFF2-40B4-BE49-F238E27FC236}">
                    <a16:creationId xmlns:a16="http://schemas.microsoft.com/office/drawing/2014/main" id="{C007C1AF-CB91-4D22-A9FE-F65544A9AFE6}"/>
                  </a:ext>
                </a:extLst>
              </p:cNvPr>
              <p:cNvGrpSpPr/>
              <p:nvPr/>
            </p:nvGrpSpPr>
            <p:grpSpPr>
              <a:xfrm>
                <a:off x="7191106" y="3147304"/>
                <a:ext cx="2277353" cy="1436150"/>
                <a:chOff x="99255" y="54241"/>
                <a:chExt cx="2277352" cy="1436148"/>
              </a:xfrm>
            </p:grpSpPr>
            <p:grpSp>
              <p:nvGrpSpPr>
                <p:cNvPr id="197" name="Group">
                  <a:extLst>
                    <a:ext uri="{FF2B5EF4-FFF2-40B4-BE49-F238E27FC236}">
                      <a16:creationId xmlns:a16="http://schemas.microsoft.com/office/drawing/2014/main" id="{E4DBF9D3-698F-4ECD-ACCE-20EF07948A4E}"/>
                    </a:ext>
                  </a:extLst>
                </p:cNvPr>
                <p:cNvGrpSpPr/>
                <p:nvPr/>
              </p:nvGrpSpPr>
              <p:grpSpPr>
                <a:xfrm>
                  <a:off x="99255" y="67489"/>
                  <a:ext cx="2277352" cy="1422900"/>
                  <a:chOff x="99256" y="67489"/>
                  <a:chExt cx="2277350" cy="1422899"/>
                </a:xfrm>
              </p:grpSpPr>
              <p:grpSp>
                <p:nvGrpSpPr>
                  <p:cNvPr id="199" name="Group">
                    <a:extLst>
                      <a:ext uri="{FF2B5EF4-FFF2-40B4-BE49-F238E27FC236}">
                        <a16:creationId xmlns:a16="http://schemas.microsoft.com/office/drawing/2014/main" id="{82C0BECB-B7C4-42E4-B328-077BBD8E44A7}"/>
                      </a:ext>
                    </a:extLst>
                  </p:cNvPr>
                  <p:cNvGrpSpPr/>
                  <p:nvPr/>
                </p:nvGrpSpPr>
                <p:grpSpPr>
                  <a:xfrm>
                    <a:off x="99256" y="67489"/>
                    <a:ext cx="2277350" cy="1422899"/>
                    <a:chOff x="99257" y="67489"/>
                    <a:chExt cx="2277348" cy="1422898"/>
                  </a:xfrm>
                </p:grpSpPr>
                <p:sp>
                  <p:nvSpPr>
                    <p:cNvPr id="202" name="Line">
                      <a:extLst>
                        <a:ext uri="{FF2B5EF4-FFF2-40B4-BE49-F238E27FC236}">
                          <a16:creationId xmlns:a16="http://schemas.microsoft.com/office/drawing/2014/main" id="{E65EE441-FEFC-4CA5-9749-5E32B951366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2878" y="67489"/>
                      <a:ext cx="1" cy="1186200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203" name="Line">
                      <a:extLst>
                        <a:ext uri="{FF2B5EF4-FFF2-40B4-BE49-F238E27FC236}">
                          <a16:creationId xmlns:a16="http://schemas.microsoft.com/office/drawing/2014/main" id="{4BD30F80-65B7-4D31-95ED-F3B7A55D5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737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204" name="Line">
                      <a:extLst>
                        <a:ext uri="{FF2B5EF4-FFF2-40B4-BE49-F238E27FC236}">
                          <a16:creationId xmlns:a16="http://schemas.microsoft.com/office/drawing/2014/main" id="{EA71E6D6-6F65-4AC8-BFFF-92095E9B2D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205" name="Year">
                      <a:extLst>
                        <a:ext uri="{FF2B5EF4-FFF2-40B4-BE49-F238E27FC236}">
                          <a16:creationId xmlns:a16="http://schemas.microsoft.com/office/drawing/2014/main" id="{ABE5016D-FEAA-4BAF-A198-B00ACE9674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520" y="1268906"/>
                      <a:ext cx="549125" cy="2214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6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206" name="Abundance">
                      <a:extLst>
                        <a:ext uri="{FF2B5EF4-FFF2-40B4-BE49-F238E27FC236}">
                          <a16:creationId xmlns:a16="http://schemas.microsoft.com/office/drawing/2014/main" id="{A874CBAF-FD89-4688-B557-3B97138BD5F9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277548" y="527089"/>
                      <a:ext cx="972650" cy="21904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6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200" name="Line">
                    <a:extLst>
                      <a:ext uri="{FF2B5EF4-FFF2-40B4-BE49-F238E27FC236}">
                        <a16:creationId xmlns:a16="http://schemas.microsoft.com/office/drawing/2014/main" id="{7B5842F6-3037-4B22-8AC3-24081EC7C407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201" name="Shape">
                    <a:extLst>
                      <a:ext uri="{FF2B5EF4-FFF2-40B4-BE49-F238E27FC236}">
                        <a16:creationId xmlns:a16="http://schemas.microsoft.com/office/drawing/2014/main" id="{0DD83C03-FDDA-4A3C-BEF3-52DF339193F2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198" name="Line">
                  <a:extLst>
                    <a:ext uri="{FF2B5EF4-FFF2-40B4-BE49-F238E27FC236}">
                      <a16:creationId xmlns:a16="http://schemas.microsoft.com/office/drawing/2014/main" id="{45DD7A57-7637-4A66-BAFB-77BB0D7EDBBD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29278F56-D3FB-4BD6-8009-51FAF17487CA}"/>
                  </a:ext>
                </a:extLst>
              </p:cNvPr>
              <p:cNvSpPr txBox="1"/>
              <p:nvPr/>
            </p:nvSpPr>
            <p:spPr>
              <a:xfrm>
                <a:off x="8740754" y="3114415"/>
                <a:ext cx="642259" cy="2882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7695BB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Projection given HCR</a:t>
                </a:r>
              </a:p>
            </p:txBody>
          </p:sp>
        </p:grp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D6F051D8-FBE7-4160-A742-0AF736EE7730}"/>
                </a:ext>
              </a:extLst>
            </p:cNvPr>
            <p:cNvSpPr/>
            <p:nvPr/>
          </p:nvSpPr>
          <p:spPr>
            <a:xfrm>
              <a:off x="4712045" y="2709883"/>
              <a:ext cx="276500" cy="238691"/>
            </a:xfrm>
            <a:prstGeom prst="rightArrow">
              <a:avLst>
                <a:gd name="adj1" fmla="val 50000"/>
                <a:gd name="adj2" fmla="val 6362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8F0B2B1-E8E5-4C5A-9A19-C87B8205DFEC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7C5353A6-4B4E-F6E9-163E-FDB76F98F469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Harvest Control Rules and quantifiable performance metrics</a:t>
            </a:r>
          </a:p>
        </p:txBody>
      </p:sp>
    </p:spTree>
    <p:extLst>
      <p:ext uri="{BB962C8B-B14F-4D97-AF65-F5344CB8AC3E}">
        <p14:creationId xmlns:p14="http://schemas.microsoft.com/office/powerpoint/2010/main" val="504450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23843"/>
            <a:ext cx="12192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152625-8E54-4638-8191-820035A72D2C}"/>
              </a:ext>
            </a:extLst>
          </p:cNvPr>
          <p:cNvSpPr/>
          <p:nvPr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DCA1F2-A2CA-4614-8211-EE99D28E95E6}"/>
              </a:ext>
            </a:extLst>
          </p:cNvPr>
          <p:cNvSpPr txBox="1">
            <a:spLocks/>
          </p:cNvSpPr>
          <p:nvPr/>
        </p:nvSpPr>
        <p:spPr>
          <a:xfrm>
            <a:off x="11582400" y="6300945"/>
            <a:ext cx="457200" cy="2932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b="1" smtClean="0"/>
              <a:pPr/>
              <a:t>2</a:t>
            </a:fld>
            <a:endParaRPr lang="en-US" b="1" dirty="0"/>
          </a:p>
        </p:txBody>
      </p:sp>
      <p:sp>
        <p:nvSpPr>
          <p:cNvPr id="31" name="Title 12">
            <a:extLst>
              <a:ext uri="{FF2B5EF4-FFF2-40B4-BE49-F238E27FC236}">
                <a16:creationId xmlns:a16="http://schemas.microsoft.com/office/drawing/2014/main" id="{BC5A972A-6F0F-4793-AEF8-DDBFB473F8D3}"/>
              </a:ext>
            </a:extLst>
          </p:cNvPr>
          <p:cNvSpPr txBox="1">
            <a:spLocks/>
          </p:cNvSpPr>
          <p:nvPr/>
        </p:nvSpPr>
        <p:spPr>
          <a:xfrm>
            <a:off x="610801" y="246888"/>
            <a:ext cx="10971597" cy="604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070C0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solidFill>
                  <a:srgbClr val="067B54"/>
                </a:solidFill>
                <a:latin typeface="+mj-lt"/>
              </a:rPr>
              <a:t>Acknowledgements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ED66AB-081E-4658-A299-D70B23827776}"/>
              </a:ext>
            </a:extLst>
          </p:cNvPr>
          <p:cNvGrpSpPr>
            <a:grpSpLocks noChangeAspect="1"/>
          </p:cNvGrpSpPr>
          <p:nvPr/>
        </p:nvGrpSpPr>
        <p:grpSpPr>
          <a:xfrm>
            <a:off x="6762728" y="2664796"/>
            <a:ext cx="5026501" cy="3352983"/>
            <a:chOff x="6097473" y="2544787"/>
            <a:chExt cx="5483723" cy="36579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3E3828-A4BD-4F9A-8FE6-A04E51FF8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73" y="2544787"/>
              <a:ext cx="5483723" cy="3657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B219DD-1F26-4659-9712-1EEABFC0C327}"/>
                </a:ext>
              </a:extLst>
            </p:cNvPr>
            <p:cNvSpPr txBox="1"/>
            <p:nvPr/>
          </p:nvSpPr>
          <p:spPr>
            <a:xfrm>
              <a:off x="6114480" y="5934147"/>
              <a:ext cx="1709180" cy="268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John McMillan</a:t>
              </a:r>
            </a:p>
          </p:txBody>
        </p:sp>
      </p:grp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67773DD6-78FB-DDAD-888D-7F03254D1F5E}"/>
              </a:ext>
            </a:extLst>
          </p:cNvPr>
          <p:cNvSpPr txBox="1">
            <a:spLocks/>
          </p:cNvSpPr>
          <p:nvPr/>
        </p:nvSpPr>
        <p:spPr>
          <a:xfrm>
            <a:off x="609599" y="917061"/>
            <a:ext cx="10971597" cy="675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We thank all agency staff and tribal co-managers past and present for collecting, procuring, and sharing data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5F5243A4-633E-82B7-AF18-3ACCD7BE9E38}"/>
              </a:ext>
            </a:extLst>
          </p:cNvPr>
          <p:cNvSpPr txBox="1">
            <a:spLocks/>
          </p:cNvSpPr>
          <p:nvPr/>
        </p:nvSpPr>
        <p:spPr>
          <a:xfrm>
            <a:off x="609599" y="1752075"/>
            <a:ext cx="5196398" cy="4305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Special thanks for providing data and </a:t>
            </a:r>
            <a:r>
              <a:rPr lang="en-US" sz="1600" i="1" dirty="0">
                <a:solidFill>
                  <a:schemeClr val="tx1"/>
                </a:solidFill>
              </a:rPr>
              <a:t>feedback: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Quinault Indian Nation Department of Fisheries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Jim Jorgensen, Tyler Jurasin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Washington Department of Fish and Wildlife</a:t>
            </a:r>
          </a:p>
          <a:p>
            <a:r>
              <a:rPr lang="en-US" sz="1600" dirty="0">
                <a:solidFill>
                  <a:schemeClr val="tx1"/>
                </a:solidFill>
              </a:rPr>
              <a:t>Toby Harbison, James Losee, Mike Scharpf, Jody Pope, Jenni Whitney, </a:t>
            </a:r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Andrew Claiborne, Curt Holt, Kevin See, Michaela Lowe </a:t>
            </a:r>
          </a:p>
        </p:txBody>
      </p:sp>
    </p:spTree>
    <p:extLst>
      <p:ext uri="{BB962C8B-B14F-4D97-AF65-F5344CB8AC3E}">
        <p14:creationId xmlns:p14="http://schemas.microsoft.com/office/powerpoint/2010/main" val="82118686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3782-C2F0-3A6F-F0F3-6C2CC871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12610172-B8BE-7E53-C331-C1474F3E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r>
              <a:rPr lang="en-US" sz="3400" dirty="0">
                <a:latin typeface="+mj-lt"/>
              </a:rPr>
              <a:t>Population projections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A0049978-B15C-EAAE-1E8D-42C01CB7D687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5528309" cy="4732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Projections reflect full uncertainty 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C774289-111E-86E3-9C88-1F51DD656FC1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84C9E4-A2E2-1D60-11B0-C8D469F77782}"/>
              </a:ext>
            </a:extLst>
          </p:cNvPr>
          <p:cNvGrpSpPr/>
          <p:nvPr/>
        </p:nvGrpSpPr>
        <p:grpSpPr>
          <a:xfrm>
            <a:off x="5070859" y="663579"/>
            <a:ext cx="6740141" cy="5508621"/>
            <a:chOff x="5070859" y="663579"/>
            <a:chExt cx="6740141" cy="550862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770F1E6-6678-F28F-67E8-7BA66B6370E7}"/>
                </a:ext>
              </a:extLst>
            </p:cNvPr>
            <p:cNvGrpSpPr/>
            <p:nvPr/>
          </p:nvGrpSpPr>
          <p:grpSpPr>
            <a:xfrm>
              <a:off x="5070859" y="685800"/>
              <a:ext cx="6740141" cy="5486400"/>
              <a:chOff x="5070859" y="685800"/>
              <a:chExt cx="6740141" cy="54864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363DB8E-DF4A-0DBE-51E7-C25842F78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2505"/>
              <a:stretch/>
            </p:blipFill>
            <p:spPr>
              <a:xfrm>
                <a:off x="8512671" y="685800"/>
                <a:ext cx="3298329" cy="54864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CF487CC-7DA9-3B22-01E0-2BA3CE38C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2505"/>
              <a:stretch/>
            </p:blipFill>
            <p:spPr>
              <a:xfrm>
                <a:off x="5070859" y="685800"/>
                <a:ext cx="3208448" cy="548640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2B6E4D-015C-0220-267D-4512C133723F}"/>
                </a:ext>
              </a:extLst>
            </p:cNvPr>
            <p:cNvSpPr/>
            <p:nvPr/>
          </p:nvSpPr>
          <p:spPr>
            <a:xfrm>
              <a:off x="6139110" y="685800"/>
              <a:ext cx="1521323" cy="231261"/>
            </a:xfrm>
            <a:prstGeom prst="rect">
              <a:avLst/>
            </a:prstGeom>
            <a:noFill/>
            <a:ln>
              <a:solidFill>
                <a:srgbClr val="A91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25A520-4CCF-B669-AB36-35D2C75DF630}"/>
                </a:ext>
              </a:extLst>
            </p:cNvPr>
            <p:cNvSpPr/>
            <p:nvPr/>
          </p:nvSpPr>
          <p:spPr>
            <a:xfrm>
              <a:off x="9643317" y="663579"/>
              <a:ext cx="1521323" cy="231261"/>
            </a:xfrm>
            <a:prstGeom prst="rect">
              <a:avLst/>
            </a:prstGeom>
            <a:noFill/>
            <a:ln>
              <a:solidFill>
                <a:srgbClr val="A91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81086E-5B99-CDBF-760E-2BE9CB1CFCD4}"/>
                </a:ext>
              </a:extLst>
            </p:cNvPr>
            <p:cNvSpPr/>
            <p:nvPr/>
          </p:nvSpPr>
          <p:spPr>
            <a:xfrm>
              <a:off x="9643317" y="3429000"/>
              <a:ext cx="1521323" cy="231261"/>
            </a:xfrm>
            <a:prstGeom prst="rect">
              <a:avLst/>
            </a:prstGeom>
            <a:noFill/>
            <a:ln>
              <a:solidFill>
                <a:srgbClr val="A91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2B1A7F-C52B-BC50-40AF-224D4C94D74E}"/>
                </a:ext>
              </a:extLst>
            </p:cNvPr>
            <p:cNvSpPr/>
            <p:nvPr/>
          </p:nvSpPr>
          <p:spPr>
            <a:xfrm>
              <a:off x="6139110" y="3428999"/>
              <a:ext cx="1521323" cy="231261"/>
            </a:xfrm>
            <a:prstGeom prst="rect">
              <a:avLst/>
            </a:prstGeom>
            <a:noFill/>
            <a:ln>
              <a:solidFill>
                <a:srgbClr val="A91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37554F3-5BE9-29DF-2970-5ACBE56E0E0D}"/>
              </a:ext>
            </a:extLst>
          </p:cNvPr>
          <p:cNvSpPr txBox="1"/>
          <p:nvPr/>
        </p:nvSpPr>
        <p:spPr>
          <a:xfrm>
            <a:off x="610801" y="1399591"/>
            <a:ext cx="4325093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Parameter e</a:t>
            </a:r>
            <a:r>
              <a:rPr lang="en-US" sz="1800" dirty="0"/>
              <a:t>stimation uncertainty </a:t>
            </a:r>
          </a:p>
          <a:p>
            <a:pPr marL="228600" lvl="1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Process uncertainty (e.g., recruitment)</a:t>
            </a:r>
          </a:p>
          <a:p>
            <a:pPr marL="228600" lvl="1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Fishery implementation uncertainty</a:t>
            </a:r>
          </a:p>
          <a:p>
            <a:pPr marL="233363" lvl="1">
              <a:spcBef>
                <a:spcPts val="300"/>
              </a:spcBef>
              <a:spcAft>
                <a:spcPts val="300"/>
              </a:spcAft>
            </a:pPr>
            <a:r>
              <a:rPr lang="en-US" sz="1400" dirty="0"/>
              <a:t>Management targets not achieved precisely: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Error in pre- or in-season run forecasts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Imperfect in-season monitoring 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Unknown non-retention mortality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Mixed fisheries that include limiting stocks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Unreported discards and illegal catch</a:t>
            </a:r>
          </a:p>
          <a:p>
            <a:pPr marL="457200" lvl="2" indent="-22383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400" dirty="0"/>
              <a:t>Changes in fishing and processing capacity</a:t>
            </a:r>
          </a:p>
          <a:p>
            <a:pPr marL="976313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28600" lvl="1" indent="-228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10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E242945-9608-6FC1-BB65-9ED66177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3381" b="25897"/>
          <a:stretch/>
        </p:blipFill>
        <p:spPr>
          <a:xfrm>
            <a:off x="102201" y="2181032"/>
            <a:ext cx="4260073" cy="39531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B6334-4F42-4DB4-BEA4-D9168107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E136C811-869F-4ADB-A7DA-709788198B8D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j-lt"/>
              </a:rPr>
              <a:t>Performance metrics for each HCR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A6038B-7D1F-4322-907E-1CCBE31175C0}"/>
              </a:ext>
            </a:extLst>
          </p:cNvPr>
          <p:cNvSpPr txBox="1"/>
          <p:nvPr/>
        </p:nvSpPr>
        <p:spPr>
          <a:xfrm>
            <a:off x="1162126" y="1918866"/>
            <a:ext cx="2142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Harvest Control Rule (HCR)</a:t>
            </a:r>
            <a:endParaRPr lang="en-US" sz="1200" b="1" dirty="0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9D6DC49D-FC56-403C-ABFD-F1C708E77A82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A3C49-E72B-CAE6-F4B5-5B08BB4F5249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C2C0B26-E86F-8ABB-3D26-F68DA590FB4D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Multiple performance metrics compared among alternative management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5552718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">
            <a:extLst>
              <a:ext uri="{FF2B5EF4-FFF2-40B4-BE49-F238E27FC236}">
                <a16:creationId xmlns:a16="http://schemas.microsoft.com/office/drawing/2014/main" id="{43542115-E816-5704-444A-CC73CFEF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5199" r="58"/>
          <a:stretch/>
        </p:blipFill>
        <p:spPr>
          <a:xfrm>
            <a:off x="8479838" y="2181033"/>
            <a:ext cx="1752354" cy="3962400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E242945-9608-6FC1-BB65-9ED66177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9653"/>
          <a:stretch/>
        </p:blipFill>
        <p:spPr>
          <a:xfrm>
            <a:off x="102202" y="2181033"/>
            <a:ext cx="8362290" cy="3962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B6334-4F42-4DB4-BEA4-D9168107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E136C811-869F-4ADB-A7DA-709788198B8D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j-lt"/>
              </a:rPr>
              <a:t>Performance metrics for each HCR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A6038B-7D1F-4322-907E-1CCBE31175C0}"/>
              </a:ext>
            </a:extLst>
          </p:cNvPr>
          <p:cNvSpPr txBox="1"/>
          <p:nvPr/>
        </p:nvSpPr>
        <p:spPr>
          <a:xfrm>
            <a:off x="1162126" y="1918866"/>
            <a:ext cx="2142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Harvest Control Rule (HCR)</a:t>
            </a:r>
            <a:endParaRPr lang="en-US" sz="1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718DA7-B6C5-49AB-8197-AB96695CFD7D}"/>
              </a:ext>
            </a:extLst>
          </p:cNvPr>
          <p:cNvGrpSpPr/>
          <p:nvPr/>
        </p:nvGrpSpPr>
        <p:grpSpPr>
          <a:xfrm>
            <a:off x="9605820" y="1439259"/>
            <a:ext cx="2433783" cy="451835"/>
            <a:chOff x="8850723" y="1375510"/>
            <a:chExt cx="3401901" cy="4518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39BF5E-BABC-4DC7-B6AB-9A1F435E84DC}"/>
                </a:ext>
              </a:extLst>
            </p:cNvPr>
            <p:cNvGrpSpPr/>
            <p:nvPr/>
          </p:nvGrpSpPr>
          <p:grpSpPr>
            <a:xfrm>
              <a:off x="8850723" y="1375510"/>
              <a:ext cx="3401901" cy="246221"/>
              <a:chOff x="8311710" y="1139823"/>
              <a:chExt cx="3962714" cy="24622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F0937-1DE6-4841-84E6-03EB66A3511D}"/>
                  </a:ext>
                </a:extLst>
              </p:cNvPr>
              <p:cNvSpPr txBox="1"/>
              <p:nvPr/>
            </p:nvSpPr>
            <p:spPr>
              <a:xfrm>
                <a:off x="8677471" y="1139823"/>
                <a:ext cx="359695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chemeClr val="tx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Medians with 50% and 95% </a:t>
                </a:r>
                <a:r>
                  <a:rPr lang="en-US" sz="10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ranges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286BBC-571A-428A-BB82-588007DDD8B9}"/>
                  </a:ext>
                </a:extLst>
              </p:cNvPr>
              <p:cNvGrpSpPr/>
              <p:nvPr/>
            </p:nvGrpSpPr>
            <p:grpSpPr>
              <a:xfrm>
                <a:off x="8311710" y="1232986"/>
                <a:ext cx="365760" cy="73152"/>
                <a:chOff x="8257591" y="850214"/>
                <a:chExt cx="365760" cy="73152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4FF5D57-E03F-4DFD-808A-845D0A2B2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7591" y="877078"/>
                  <a:ext cx="365760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0B82504-AE2C-43EC-8AE1-1315D04F59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9342" y="880478"/>
                  <a:ext cx="182881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78343D0-8FF2-4ECE-8946-2C8DF2CE98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12789" y="850214"/>
                  <a:ext cx="73152" cy="7315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5C38E48-1E11-4520-B100-A50C6F938D89}"/>
                </a:ext>
              </a:extLst>
            </p:cNvPr>
            <p:cNvCxnSpPr>
              <a:cxnSpLocks/>
            </p:cNvCxnSpPr>
            <p:nvPr/>
          </p:nvCxnSpPr>
          <p:spPr>
            <a:xfrm>
              <a:off x="9012531" y="1621397"/>
              <a:ext cx="0" cy="18288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18C5F0-286F-45DE-9697-767AD2FF44F2}"/>
                </a:ext>
              </a:extLst>
            </p:cNvPr>
            <p:cNvSpPr txBox="1"/>
            <p:nvPr/>
          </p:nvSpPr>
          <p:spPr>
            <a:xfrm>
              <a:off x="9164719" y="1581124"/>
              <a:ext cx="287488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No fishing scenario reference line</a:t>
              </a:r>
              <a:endParaRPr lang="en-US" sz="1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D27D61-6BC4-4F97-96D4-8DFB9E8B57D9}"/>
              </a:ext>
            </a:extLst>
          </p:cNvPr>
          <p:cNvSpPr txBox="1"/>
          <p:nvPr/>
        </p:nvSpPr>
        <p:spPr>
          <a:xfrm>
            <a:off x="4165384" y="1891189"/>
            <a:ext cx="1643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Opportunity metrics</a:t>
            </a:r>
            <a:endParaRPr lang="en-US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2F1C36-CD25-48D7-9A19-1652C5B65711}"/>
              </a:ext>
            </a:extLst>
          </p:cNvPr>
          <p:cNvSpPr txBox="1"/>
          <p:nvPr/>
        </p:nvSpPr>
        <p:spPr>
          <a:xfrm>
            <a:off x="7604904" y="1904034"/>
            <a:ext cx="1727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Conservation metrics</a:t>
            </a:r>
            <a:endParaRPr lang="en-US" sz="1200" b="1" dirty="0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9D6DC49D-FC56-403C-ABFD-F1C708E77A82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A3C49-E72B-CAE6-F4B5-5B08BB4F5249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C2C0B26-E86F-8ABB-3D26-F68DA590FB4D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Multiple performance metrics compared among alternative management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53CF30-3781-4E97-399F-8090487AB6BD}"/>
              </a:ext>
            </a:extLst>
          </p:cNvPr>
          <p:cNvGrpSpPr/>
          <p:nvPr/>
        </p:nvGrpSpPr>
        <p:grpSpPr>
          <a:xfrm>
            <a:off x="3304288" y="2265181"/>
            <a:ext cx="6857613" cy="2836035"/>
            <a:chOff x="3304288" y="2265181"/>
            <a:chExt cx="6857613" cy="28360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9B41B1-998F-00BF-F68C-7A51A34DAFCD}"/>
                </a:ext>
              </a:extLst>
            </p:cNvPr>
            <p:cNvSpPr/>
            <p:nvPr/>
          </p:nvSpPr>
          <p:spPr>
            <a:xfrm>
              <a:off x="3304288" y="2265181"/>
              <a:ext cx="1640574" cy="283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3C7B7E-131F-03AB-F60F-CD6EE3973542}"/>
                </a:ext>
              </a:extLst>
            </p:cNvPr>
            <p:cNvSpPr/>
            <p:nvPr/>
          </p:nvSpPr>
          <p:spPr>
            <a:xfrm>
              <a:off x="5041999" y="2265181"/>
              <a:ext cx="1640574" cy="283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F38516-FFF9-076B-7CDC-4068D09C3DEE}"/>
                </a:ext>
              </a:extLst>
            </p:cNvPr>
            <p:cNvSpPr/>
            <p:nvPr/>
          </p:nvSpPr>
          <p:spPr>
            <a:xfrm>
              <a:off x="6786867" y="2265181"/>
              <a:ext cx="1640574" cy="283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800125-5D9A-1ADD-5D94-D62A7F4CC72B}"/>
                </a:ext>
              </a:extLst>
            </p:cNvPr>
            <p:cNvSpPr/>
            <p:nvPr/>
          </p:nvSpPr>
          <p:spPr>
            <a:xfrm>
              <a:off x="8521327" y="2266576"/>
              <a:ext cx="1640574" cy="283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99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98C2E9D2-C1FA-FBBE-19E3-76CBDF3705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73011"/>
            <a:ext cx="11887200" cy="3962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C4140-FBBD-470D-A555-74F7F7CF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693F7129-7D3B-472B-A387-DCF44B0A0113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j-lt"/>
              </a:rPr>
              <a:t>Trade-offs among multiple performance metrics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86083-2ED2-4A85-B95F-1FFE2B957F47}"/>
              </a:ext>
            </a:extLst>
          </p:cNvPr>
          <p:cNvSpPr txBox="1"/>
          <p:nvPr/>
        </p:nvSpPr>
        <p:spPr>
          <a:xfrm>
            <a:off x="610801" y="1780768"/>
            <a:ext cx="1698502" cy="1200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Figure</a:t>
            </a:r>
            <a:r>
              <a:rPr lang="en-US" sz="12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Radar plot of median values by HCR for each metric, axes are scaled from zero (center) to the highest value across all HCRs</a:t>
            </a:r>
            <a:endParaRPr lang="en-US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2DA8B92-092B-496D-8072-1EA1079B7F73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ED39A-DC40-614B-DEAA-FBADD59EF384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FC8AFD7A-6EC0-7135-CB9A-7EEAA3028E43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Fishing opportunity vs. conservation benefits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B0669-3866-2E4B-A097-8BCD8966C713}"/>
              </a:ext>
            </a:extLst>
          </p:cNvPr>
          <p:cNvSpPr txBox="1"/>
          <p:nvPr/>
        </p:nvSpPr>
        <p:spPr>
          <a:xfrm>
            <a:off x="7199060" y="1873011"/>
            <a:ext cx="23788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Harvest Control Rule (HCR)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548536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1">
            <a:extLst>
              <a:ext uri="{FF2B5EF4-FFF2-40B4-BE49-F238E27FC236}">
                <a16:creationId xmlns:a16="http://schemas.microsoft.com/office/drawing/2014/main" id="{BFE55180-216F-EF03-2E21-BBDFFEBAEA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25" y="1908571"/>
            <a:ext cx="8229600" cy="4114800"/>
          </a:xfrm>
          <a:prstGeom prst="rect">
            <a:avLst/>
          </a:prstGeom>
        </p:spPr>
      </p:pic>
      <p:pic>
        <p:nvPicPr>
          <p:cNvPr id="24" name="Content Placeholder 1">
            <a:extLst>
              <a:ext uri="{FF2B5EF4-FFF2-40B4-BE49-F238E27FC236}">
                <a16:creationId xmlns:a16="http://schemas.microsoft.com/office/drawing/2014/main" id="{B9C13062-5D27-4115-D8F9-DE27589DC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45041"/>
          <a:stretch/>
        </p:blipFill>
        <p:spPr>
          <a:xfrm>
            <a:off x="3909530" y="1908857"/>
            <a:ext cx="4522895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B6334-4F42-4DB4-BEA4-D9168107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E136C811-869F-4ADB-A7DA-709788198B8D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n-lt"/>
              </a:rPr>
              <a:t>Trade-off between two performance metrics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568F04E-4D79-44A3-99E3-6CCB39BF097A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3A8F1-80D0-644C-0328-61052D213F18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F40F730E-A5C8-8DCD-1223-72B081BC7037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Fishing opportunity vs. conservation benefits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BEFD7D-109D-98D8-F2A0-37A74A4B936B}"/>
              </a:ext>
            </a:extLst>
          </p:cNvPr>
          <p:cNvGrpSpPr/>
          <p:nvPr/>
        </p:nvGrpSpPr>
        <p:grpSpPr>
          <a:xfrm>
            <a:off x="3409216" y="2507596"/>
            <a:ext cx="344985" cy="2291202"/>
            <a:chOff x="7533350" y="2407840"/>
            <a:chExt cx="344985" cy="22912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991914-73D3-4C56-9C02-5F486A441C68}"/>
                </a:ext>
              </a:extLst>
            </p:cNvPr>
            <p:cNvSpPr txBox="1"/>
            <p:nvPr/>
          </p:nvSpPr>
          <p:spPr>
            <a:xfrm rot="16200000">
              <a:off x="6557026" y="3384164"/>
              <a:ext cx="229120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Fishing opportunity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BB8CEF9-13EE-4058-B7A1-58D320153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8335" y="2639607"/>
              <a:ext cx="0" cy="188597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370BBB-9B3B-F3C7-5806-FB4EC5FB17A8}"/>
              </a:ext>
            </a:extLst>
          </p:cNvPr>
          <p:cNvGrpSpPr/>
          <p:nvPr/>
        </p:nvGrpSpPr>
        <p:grpSpPr>
          <a:xfrm>
            <a:off x="5198867" y="6109517"/>
            <a:ext cx="2499492" cy="330970"/>
            <a:chOff x="9131471" y="5984701"/>
            <a:chExt cx="2499492" cy="33097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64478C-732C-4D7B-9C8B-26E64F0E44E8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35" y="5984701"/>
              <a:ext cx="1885973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B82C25-F207-4537-9600-165487D7E284}"/>
                </a:ext>
              </a:extLst>
            </p:cNvPr>
            <p:cNvSpPr txBox="1"/>
            <p:nvPr/>
          </p:nvSpPr>
          <p:spPr>
            <a:xfrm>
              <a:off x="9131471" y="5984701"/>
              <a:ext cx="2499492" cy="3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Conservation benefits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4EFA11-80DE-8977-AD56-F411527A3C54}"/>
              </a:ext>
            </a:extLst>
          </p:cNvPr>
          <p:cNvSpPr txBox="1"/>
          <p:nvPr/>
        </p:nvSpPr>
        <p:spPr>
          <a:xfrm>
            <a:off x="629584" y="1774296"/>
            <a:ext cx="23788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Harvest Control Rule (HCR)</a:t>
            </a:r>
            <a:endParaRPr lang="en-US" sz="12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E2593E-9242-DFBD-040E-A66470CE8BDE}"/>
              </a:ext>
            </a:extLst>
          </p:cNvPr>
          <p:cNvCxnSpPr>
            <a:cxnSpLocks/>
          </p:cNvCxnSpPr>
          <p:nvPr/>
        </p:nvCxnSpPr>
        <p:spPr>
          <a:xfrm>
            <a:off x="4465466" y="1988598"/>
            <a:ext cx="3886200" cy="335575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431B93B-8B1B-9610-A175-EC6EA9F47420}"/>
              </a:ext>
            </a:extLst>
          </p:cNvPr>
          <p:cNvSpPr/>
          <p:nvPr/>
        </p:nvSpPr>
        <p:spPr>
          <a:xfrm>
            <a:off x="5166804" y="4203285"/>
            <a:ext cx="2938508" cy="919130"/>
          </a:xfrm>
          <a:custGeom>
            <a:avLst/>
            <a:gdLst>
              <a:gd name="connsiteX0" fmla="*/ 0 w 2272684"/>
              <a:gd name="connsiteY0" fmla="*/ 153287 h 872379"/>
              <a:gd name="connsiteX1" fmla="*/ 177553 w 2272684"/>
              <a:gd name="connsiteY1" fmla="*/ 11245 h 872379"/>
              <a:gd name="connsiteX2" fmla="*/ 328474 w 2272684"/>
              <a:gd name="connsiteY2" fmla="*/ 20122 h 872379"/>
              <a:gd name="connsiteX3" fmla="*/ 674703 w 2272684"/>
              <a:gd name="connsiteY3" fmla="*/ 108899 h 872379"/>
              <a:gd name="connsiteX4" fmla="*/ 1047565 w 2272684"/>
              <a:gd name="connsiteY4" fmla="*/ 188798 h 872379"/>
              <a:gd name="connsiteX5" fmla="*/ 1296140 w 2272684"/>
              <a:gd name="connsiteY5" fmla="*/ 286452 h 872379"/>
              <a:gd name="connsiteX6" fmla="*/ 1429305 w 2272684"/>
              <a:gd name="connsiteY6" fmla="*/ 375229 h 872379"/>
              <a:gd name="connsiteX7" fmla="*/ 2272684 w 2272684"/>
              <a:gd name="connsiteY7" fmla="*/ 872379 h 872379"/>
              <a:gd name="connsiteX8" fmla="*/ 2272684 w 2272684"/>
              <a:gd name="connsiteY8" fmla="*/ 872379 h 872379"/>
              <a:gd name="connsiteX0" fmla="*/ 0 w 2272684"/>
              <a:gd name="connsiteY0" fmla="*/ 136539 h 855631"/>
              <a:gd name="connsiteX1" fmla="*/ 177553 w 2272684"/>
              <a:gd name="connsiteY1" fmla="*/ 30008 h 855631"/>
              <a:gd name="connsiteX2" fmla="*/ 328474 w 2272684"/>
              <a:gd name="connsiteY2" fmla="*/ 3374 h 855631"/>
              <a:gd name="connsiteX3" fmla="*/ 674703 w 2272684"/>
              <a:gd name="connsiteY3" fmla="*/ 92151 h 855631"/>
              <a:gd name="connsiteX4" fmla="*/ 1047565 w 2272684"/>
              <a:gd name="connsiteY4" fmla="*/ 172050 h 855631"/>
              <a:gd name="connsiteX5" fmla="*/ 1296140 w 2272684"/>
              <a:gd name="connsiteY5" fmla="*/ 269704 h 855631"/>
              <a:gd name="connsiteX6" fmla="*/ 1429305 w 2272684"/>
              <a:gd name="connsiteY6" fmla="*/ 358481 h 855631"/>
              <a:gd name="connsiteX7" fmla="*/ 2272684 w 2272684"/>
              <a:gd name="connsiteY7" fmla="*/ 855631 h 855631"/>
              <a:gd name="connsiteX8" fmla="*/ 2272684 w 2272684"/>
              <a:gd name="connsiteY8" fmla="*/ 855631 h 855631"/>
              <a:gd name="connsiteX0" fmla="*/ 0 w 2272684"/>
              <a:gd name="connsiteY0" fmla="*/ 108842 h 827934"/>
              <a:gd name="connsiteX1" fmla="*/ 177553 w 2272684"/>
              <a:gd name="connsiteY1" fmla="*/ 2311 h 827934"/>
              <a:gd name="connsiteX2" fmla="*/ 426128 w 2272684"/>
              <a:gd name="connsiteY2" fmla="*/ 37821 h 827934"/>
              <a:gd name="connsiteX3" fmla="*/ 674703 w 2272684"/>
              <a:gd name="connsiteY3" fmla="*/ 64454 h 827934"/>
              <a:gd name="connsiteX4" fmla="*/ 1047565 w 2272684"/>
              <a:gd name="connsiteY4" fmla="*/ 144353 h 827934"/>
              <a:gd name="connsiteX5" fmla="*/ 1296140 w 2272684"/>
              <a:gd name="connsiteY5" fmla="*/ 242007 h 827934"/>
              <a:gd name="connsiteX6" fmla="*/ 1429305 w 2272684"/>
              <a:gd name="connsiteY6" fmla="*/ 330784 h 827934"/>
              <a:gd name="connsiteX7" fmla="*/ 2272684 w 2272684"/>
              <a:gd name="connsiteY7" fmla="*/ 827934 h 827934"/>
              <a:gd name="connsiteX8" fmla="*/ 2272684 w 2272684"/>
              <a:gd name="connsiteY8" fmla="*/ 827934 h 827934"/>
              <a:gd name="connsiteX0" fmla="*/ 0 w 2272684"/>
              <a:gd name="connsiteY0" fmla="*/ 108842 h 827934"/>
              <a:gd name="connsiteX1" fmla="*/ 177553 w 2272684"/>
              <a:gd name="connsiteY1" fmla="*/ 2311 h 827934"/>
              <a:gd name="connsiteX2" fmla="*/ 426128 w 2272684"/>
              <a:gd name="connsiteY2" fmla="*/ 37821 h 827934"/>
              <a:gd name="connsiteX3" fmla="*/ 674703 w 2272684"/>
              <a:gd name="connsiteY3" fmla="*/ 64454 h 827934"/>
              <a:gd name="connsiteX4" fmla="*/ 1047565 w 2272684"/>
              <a:gd name="connsiteY4" fmla="*/ 144353 h 827934"/>
              <a:gd name="connsiteX5" fmla="*/ 1296140 w 2272684"/>
              <a:gd name="connsiteY5" fmla="*/ 242007 h 827934"/>
              <a:gd name="connsiteX6" fmla="*/ 1518082 w 2272684"/>
              <a:gd name="connsiteY6" fmla="*/ 375173 h 827934"/>
              <a:gd name="connsiteX7" fmla="*/ 2272684 w 2272684"/>
              <a:gd name="connsiteY7" fmla="*/ 827934 h 827934"/>
              <a:gd name="connsiteX8" fmla="*/ 2272684 w 2272684"/>
              <a:gd name="connsiteY8" fmla="*/ 827934 h 827934"/>
              <a:gd name="connsiteX0" fmla="*/ 0 w 2272684"/>
              <a:gd name="connsiteY0" fmla="*/ 108842 h 827934"/>
              <a:gd name="connsiteX1" fmla="*/ 177553 w 2272684"/>
              <a:gd name="connsiteY1" fmla="*/ 2311 h 827934"/>
              <a:gd name="connsiteX2" fmla="*/ 426128 w 2272684"/>
              <a:gd name="connsiteY2" fmla="*/ 37821 h 827934"/>
              <a:gd name="connsiteX3" fmla="*/ 674703 w 2272684"/>
              <a:gd name="connsiteY3" fmla="*/ 64454 h 827934"/>
              <a:gd name="connsiteX4" fmla="*/ 1047565 w 2272684"/>
              <a:gd name="connsiteY4" fmla="*/ 144353 h 827934"/>
              <a:gd name="connsiteX5" fmla="*/ 1296140 w 2272684"/>
              <a:gd name="connsiteY5" fmla="*/ 242007 h 827934"/>
              <a:gd name="connsiteX6" fmla="*/ 1535838 w 2272684"/>
              <a:gd name="connsiteY6" fmla="*/ 375173 h 827934"/>
              <a:gd name="connsiteX7" fmla="*/ 2272684 w 2272684"/>
              <a:gd name="connsiteY7" fmla="*/ 827934 h 827934"/>
              <a:gd name="connsiteX8" fmla="*/ 2272684 w 2272684"/>
              <a:gd name="connsiteY8" fmla="*/ 827934 h 827934"/>
              <a:gd name="connsiteX0" fmla="*/ 0 w 2272684"/>
              <a:gd name="connsiteY0" fmla="*/ 108842 h 827934"/>
              <a:gd name="connsiteX1" fmla="*/ 177553 w 2272684"/>
              <a:gd name="connsiteY1" fmla="*/ 2311 h 827934"/>
              <a:gd name="connsiteX2" fmla="*/ 426128 w 2272684"/>
              <a:gd name="connsiteY2" fmla="*/ 37821 h 827934"/>
              <a:gd name="connsiteX3" fmla="*/ 674703 w 2272684"/>
              <a:gd name="connsiteY3" fmla="*/ 64454 h 827934"/>
              <a:gd name="connsiteX4" fmla="*/ 1020932 w 2272684"/>
              <a:gd name="connsiteY4" fmla="*/ 135476 h 827934"/>
              <a:gd name="connsiteX5" fmla="*/ 1296140 w 2272684"/>
              <a:gd name="connsiteY5" fmla="*/ 242007 h 827934"/>
              <a:gd name="connsiteX6" fmla="*/ 1535838 w 2272684"/>
              <a:gd name="connsiteY6" fmla="*/ 375173 h 827934"/>
              <a:gd name="connsiteX7" fmla="*/ 2272684 w 2272684"/>
              <a:gd name="connsiteY7" fmla="*/ 827934 h 827934"/>
              <a:gd name="connsiteX8" fmla="*/ 2272684 w 2272684"/>
              <a:gd name="connsiteY8" fmla="*/ 827934 h 827934"/>
              <a:gd name="connsiteX0" fmla="*/ 0 w 2272684"/>
              <a:gd name="connsiteY0" fmla="*/ 108589 h 827681"/>
              <a:gd name="connsiteX1" fmla="*/ 177553 w 2272684"/>
              <a:gd name="connsiteY1" fmla="*/ 2058 h 827681"/>
              <a:gd name="connsiteX2" fmla="*/ 426128 w 2272684"/>
              <a:gd name="connsiteY2" fmla="*/ 37568 h 827681"/>
              <a:gd name="connsiteX3" fmla="*/ 665825 w 2272684"/>
              <a:gd name="connsiteY3" fmla="*/ 28690 h 827681"/>
              <a:gd name="connsiteX4" fmla="*/ 1020932 w 2272684"/>
              <a:gd name="connsiteY4" fmla="*/ 135223 h 827681"/>
              <a:gd name="connsiteX5" fmla="*/ 1296140 w 2272684"/>
              <a:gd name="connsiteY5" fmla="*/ 241754 h 827681"/>
              <a:gd name="connsiteX6" fmla="*/ 1535838 w 2272684"/>
              <a:gd name="connsiteY6" fmla="*/ 374920 h 827681"/>
              <a:gd name="connsiteX7" fmla="*/ 2272684 w 2272684"/>
              <a:gd name="connsiteY7" fmla="*/ 827681 h 827681"/>
              <a:gd name="connsiteX8" fmla="*/ 2272684 w 2272684"/>
              <a:gd name="connsiteY8" fmla="*/ 827681 h 827681"/>
              <a:gd name="connsiteX0" fmla="*/ 0 w 2272684"/>
              <a:gd name="connsiteY0" fmla="*/ 115504 h 834596"/>
              <a:gd name="connsiteX1" fmla="*/ 177553 w 2272684"/>
              <a:gd name="connsiteY1" fmla="*/ 8973 h 834596"/>
              <a:gd name="connsiteX2" fmla="*/ 417251 w 2272684"/>
              <a:gd name="connsiteY2" fmla="*/ 8972 h 834596"/>
              <a:gd name="connsiteX3" fmla="*/ 665825 w 2272684"/>
              <a:gd name="connsiteY3" fmla="*/ 35605 h 834596"/>
              <a:gd name="connsiteX4" fmla="*/ 1020932 w 2272684"/>
              <a:gd name="connsiteY4" fmla="*/ 142138 h 834596"/>
              <a:gd name="connsiteX5" fmla="*/ 1296140 w 2272684"/>
              <a:gd name="connsiteY5" fmla="*/ 248669 h 834596"/>
              <a:gd name="connsiteX6" fmla="*/ 1535838 w 2272684"/>
              <a:gd name="connsiteY6" fmla="*/ 381835 h 834596"/>
              <a:gd name="connsiteX7" fmla="*/ 2272684 w 2272684"/>
              <a:gd name="connsiteY7" fmla="*/ 834596 h 834596"/>
              <a:gd name="connsiteX8" fmla="*/ 2272684 w 2272684"/>
              <a:gd name="connsiteY8" fmla="*/ 834596 h 834596"/>
              <a:gd name="connsiteX0" fmla="*/ 0 w 2272684"/>
              <a:gd name="connsiteY0" fmla="*/ 106746 h 825838"/>
              <a:gd name="connsiteX1" fmla="*/ 177553 w 2272684"/>
              <a:gd name="connsiteY1" fmla="*/ 35726 h 825838"/>
              <a:gd name="connsiteX2" fmla="*/ 417251 w 2272684"/>
              <a:gd name="connsiteY2" fmla="*/ 214 h 825838"/>
              <a:gd name="connsiteX3" fmla="*/ 665825 w 2272684"/>
              <a:gd name="connsiteY3" fmla="*/ 26847 h 825838"/>
              <a:gd name="connsiteX4" fmla="*/ 1020932 w 2272684"/>
              <a:gd name="connsiteY4" fmla="*/ 133380 h 825838"/>
              <a:gd name="connsiteX5" fmla="*/ 1296140 w 2272684"/>
              <a:gd name="connsiteY5" fmla="*/ 239911 h 825838"/>
              <a:gd name="connsiteX6" fmla="*/ 1535838 w 2272684"/>
              <a:gd name="connsiteY6" fmla="*/ 373077 h 825838"/>
              <a:gd name="connsiteX7" fmla="*/ 2272684 w 2272684"/>
              <a:gd name="connsiteY7" fmla="*/ 825838 h 825838"/>
              <a:gd name="connsiteX8" fmla="*/ 2272684 w 2272684"/>
              <a:gd name="connsiteY8" fmla="*/ 825838 h 825838"/>
              <a:gd name="connsiteX0" fmla="*/ 0 w 2272684"/>
              <a:gd name="connsiteY0" fmla="*/ 109901 h 828993"/>
              <a:gd name="connsiteX1" fmla="*/ 168675 w 2272684"/>
              <a:gd name="connsiteY1" fmla="*/ 12248 h 828993"/>
              <a:gd name="connsiteX2" fmla="*/ 417251 w 2272684"/>
              <a:gd name="connsiteY2" fmla="*/ 3369 h 828993"/>
              <a:gd name="connsiteX3" fmla="*/ 665825 w 2272684"/>
              <a:gd name="connsiteY3" fmla="*/ 30002 h 828993"/>
              <a:gd name="connsiteX4" fmla="*/ 1020932 w 2272684"/>
              <a:gd name="connsiteY4" fmla="*/ 136535 h 828993"/>
              <a:gd name="connsiteX5" fmla="*/ 1296140 w 2272684"/>
              <a:gd name="connsiteY5" fmla="*/ 243066 h 828993"/>
              <a:gd name="connsiteX6" fmla="*/ 1535838 w 2272684"/>
              <a:gd name="connsiteY6" fmla="*/ 376232 h 828993"/>
              <a:gd name="connsiteX7" fmla="*/ 2272684 w 2272684"/>
              <a:gd name="connsiteY7" fmla="*/ 828993 h 828993"/>
              <a:gd name="connsiteX8" fmla="*/ 2272684 w 2272684"/>
              <a:gd name="connsiteY8" fmla="*/ 828993 h 828993"/>
              <a:gd name="connsiteX0" fmla="*/ 0 w 2272684"/>
              <a:gd name="connsiteY0" fmla="*/ 124841 h 843933"/>
              <a:gd name="connsiteX1" fmla="*/ 168675 w 2272684"/>
              <a:gd name="connsiteY1" fmla="*/ 27188 h 843933"/>
              <a:gd name="connsiteX2" fmla="*/ 417251 w 2272684"/>
              <a:gd name="connsiteY2" fmla="*/ 554 h 843933"/>
              <a:gd name="connsiteX3" fmla="*/ 665825 w 2272684"/>
              <a:gd name="connsiteY3" fmla="*/ 44942 h 843933"/>
              <a:gd name="connsiteX4" fmla="*/ 1020932 w 2272684"/>
              <a:gd name="connsiteY4" fmla="*/ 151475 h 843933"/>
              <a:gd name="connsiteX5" fmla="*/ 1296140 w 2272684"/>
              <a:gd name="connsiteY5" fmla="*/ 258006 h 843933"/>
              <a:gd name="connsiteX6" fmla="*/ 1535838 w 2272684"/>
              <a:gd name="connsiteY6" fmla="*/ 391172 h 843933"/>
              <a:gd name="connsiteX7" fmla="*/ 2272684 w 2272684"/>
              <a:gd name="connsiteY7" fmla="*/ 843933 h 843933"/>
              <a:gd name="connsiteX8" fmla="*/ 2272684 w 2272684"/>
              <a:gd name="connsiteY8" fmla="*/ 843933 h 843933"/>
              <a:gd name="connsiteX0" fmla="*/ 0 w 2272684"/>
              <a:gd name="connsiteY0" fmla="*/ 124841 h 843933"/>
              <a:gd name="connsiteX1" fmla="*/ 168675 w 2272684"/>
              <a:gd name="connsiteY1" fmla="*/ 27188 h 843933"/>
              <a:gd name="connsiteX2" fmla="*/ 417251 w 2272684"/>
              <a:gd name="connsiteY2" fmla="*/ 554 h 843933"/>
              <a:gd name="connsiteX3" fmla="*/ 710213 w 2272684"/>
              <a:gd name="connsiteY3" fmla="*/ 44942 h 843933"/>
              <a:gd name="connsiteX4" fmla="*/ 1020932 w 2272684"/>
              <a:gd name="connsiteY4" fmla="*/ 151475 h 843933"/>
              <a:gd name="connsiteX5" fmla="*/ 1296140 w 2272684"/>
              <a:gd name="connsiteY5" fmla="*/ 258006 h 843933"/>
              <a:gd name="connsiteX6" fmla="*/ 1535838 w 2272684"/>
              <a:gd name="connsiteY6" fmla="*/ 391172 h 843933"/>
              <a:gd name="connsiteX7" fmla="*/ 2272684 w 2272684"/>
              <a:gd name="connsiteY7" fmla="*/ 843933 h 843933"/>
              <a:gd name="connsiteX8" fmla="*/ 2272684 w 2272684"/>
              <a:gd name="connsiteY8" fmla="*/ 843933 h 843933"/>
              <a:gd name="connsiteX0" fmla="*/ 0 w 2272684"/>
              <a:gd name="connsiteY0" fmla="*/ 124841 h 843933"/>
              <a:gd name="connsiteX1" fmla="*/ 168675 w 2272684"/>
              <a:gd name="connsiteY1" fmla="*/ 27188 h 843933"/>
              <a:gd name="connsiteX2" fmla="*/ 417251 w 2272684"/>
              <a:gd name="connsiteY2" fmla="*/ 554 h 843933"/>
              <a:gd name="connsiteX3" fmla="*/ 710213 w 2272684"/>
              <a:gd name="connsiteY3" fmla="*/ 44942 h 843933"/>
              <a:gd name="connsiteX4" fmla="*/ 1020932 w 2272684"/>
              <a:gd name="connsiteY4" fmla="*/ 142597 h 843933"/>
              <a:gd name="connsiteX5" fmla="*/ 1296140 w 2272684"/>
              <a:gd name="connsiteY5" fmla="*/ 258006 h 843933"/>
              <a:gd name="connsiteX6" fmla="*/ 1535838 w 2272684"/>
              <a:gd name="connsiteY6" fmla="*/ 391172 h 843933"/>
              <a:gd name="connsiteX7" fmla="*/ 2272684 w 2272684"/>
              <a:gd name="connsiteY7" fmla="*/ 843933 h 843933"/>
              <a:gd name="connsiteX8" fmla="*/ 2272684 w 2272684"/>
              <a:gd name="connsiteY8" fmla="*/ 843933 h 843933"/>
              <a:gd name="connsiteX0" fmla="*/ 0 w 2840855"/>
              <a:gd name="connsiteY0" fmla="*/ 308561 h 850100"/>
              <a:gd name="connsiteX1" fmla="*/ 736846 w 2840855"/>
              <a:gd name="connsiteY1" fmla="*/ 33355 h 850100"/>
              <a:gd name="connsiteX2" fmla="*/ 985422 w 2840855"/>
              <a:gd name="connsiteY2" fmla="*/ 6721 h 850100"/>
              <a:gd name="connsiteX3" fmla="*/ 1278384 w 2840855"/>
              <a:gd name="connsiteY3" fmla="*/ 51109 h 850100"/>
              <a:gd name="connsiteX4" fmla="*/ 1589103 w 2840855"/>
              <a:gd name="connsiteY4" fmla="*/ 148764 h 850100"/>
              <a:gd name="connsiteX5" fmla="*/ 1864311 w 2840855"/>
              <a:gd name="connsiteY5" fmla="*/ 264173 h 850100"/>
              <a:gd name="connsiteX6" fmla="*/ 2104009 w 2840855"/>
              <a:gd name="connsiteY6" fmla="*/ 397339 h 850100"/>
              <a:gd name="connsiteX7" fmla="*/ 2840855 w 2840855"/>
              <a:gd name="connsiteY7" fmla="*/ 850100 h 850100"/>
              <a:gd name="connsiteX8" fmla="*/ 2840855 w 2840855"/>
              <a:gd name="connsiteY8" fmla="*/ 850100 h 850100"/>
              <a:gd name="connsiteX0" fmla="*/ 0 w 2938509"/>
              <a:gd name="connsiteY0" fmla="*/ 440813 h 858065"/>
              <a:gd name="connsiteX1" fmla="*/ 834500 w 2938509"/>
              <a:gd name="connsiteY1" fmla="*/ 41320 h 858065"/>
              <a:gd name="connsiteX2" fmla="*/ 1083076 w 2938509"/>
              <a:gd name="connsiteY2" fmla="*/ 14686 h 858065"/>
              <a:gd name="connsiteX3" fmla="*/ 1376038 w 2938509"/>
              <a:gd name="connsiteY3" fmla="*/ 59074 h 858065"/>
              <a:gd name="connsiteX4" fmla="*/ 1686757 w 2938509"/>
              <a:gd name="connsiteY4" fmla="*/ 156729 h 858065"/>
              <a:gd name="connsiteX5" fmla="*/ 1961965 w 2938509"/>
              <a:gd name="connsiteY5" fmla="*/ 272138 h 858065"/>
              <a:gd name="connsiteX6" fmla="*/ 2201663 w 2938509"/>
              <a:gd name="connsiteY6" fmla="*/ 405304 h 858065"/>
              <a:gd name="connsiteX7" fmla="*/ 2938509 w 2938509"/>
              <a:gd name="connsiteY7" fmla="*/ 858065 h 858065"/>
              <a:gd name="connsiteX8" fmla="*/ 2938509 w 2938509"/>
              <a:gd name="connsiteY8" fmla="*/ 858065 h 858065"/>
              <a:gd name="connsiteX0" fmla="*/ 0 w 2938509"/>
              <a:gd name="connsiteY0" fmla="*/ 452832 h 870084"/>
              <a:gd name="connsiteX1" fmla="*/ 621436 w 2938509"/>
              <a:gd name="connsiteY1" fmla="*/ 35584 h 870084"/>
              <a:gd name="connsiteX2" fmla="*/ 1083076 w 2938509"/>
              <a:gd name="connsiteY2" fmla="*/ 26705 h 870084"/>
              <a:gd name="connsiteX3" fmla="*/ 1376038 w 2938509"/>
              <a:gd name="connsiteY3" fmla="*/ 71093 h 870084"/>
              <a:gd name="connsiteX4" fmla="*/ 1686757 w 2938509"/>
              <a:gd name="connsiteY4" fmla="*/ 168748 h 870084"/>
              <a:gd name="connsiteX5" fmla="*/ 1961965 w 2938509"/>
              <a:gd name="connsiteY5" fmla="*/ 284157 h 870084"/>
              <a:gd name="connsiteX6" fmla="*/ 2201663 w 2938509"/>
              <a:gd name="connsiteY6" fmla="*/ 417323 h 870084"/>
              <a:gd name="connsiteX7" fmla="*/ 2938509 w 2938509"/>
              <a:gd name="connsiteY7" fmla="*/ 870084 h 870084"/>
              <a:gd name="connsiteX8" fmla="*/ 2938509 w 2938509"/>
              <a:gd name="connsiteY8" fmla="*/ 870084 h 870084"/>
              <a:gd name="connsiteX0" fmla="*/ 0 w 2938509"/>
              <a:gd name="connsiteY0" fmla="*/ 456563 h 873815"/>
              <a:gd name="connsiteX1" fmla="*/ 621436 w 2938509"/>
              <a:gd name="connsiteY1" fmla="*/ 39315 h 873815"/>
              <a:gd name="connsiteX2" fmla="*/ 994300 w 2938509"/>
              <a:gd name="connsiteY2" fmla="*/ 21559 h 873815"/>
              <a:gd name="connsiteX3" fmla="*/ 1376038 w 2938509"/>
              <a:gd name="connsiteY3" fmla="*/ 74824 h 873815"/>
              <a:gd name="connsiteX4" fmla="*/ 1686757 w 2938509"/>
              <a:gd name="connsiteY4" fmla="*/ 172479 h 873815"/>
              <a:gd name="connsiteX5" fmla="*/ 1961965 w 2938509"/>
              <a:gd name="connsiteY5" fmla="*/ 287888 h 873815"/>
              <a:gd name="connsiteX6" fmla="*/ 2201663 w 2938509"/>
              <a:gd name="connsiteY6" fmla="*/ 421054 h 873815"/>
              <a:gd name="connsiteX7" fmla="*/ 2938509 w 2938509"/>
              <a:gd name="connsiteY7" fmla="*/ 873815 h 873815"/>
              <a:gd name="connsiteX8" fmla="*/ 2938509 w 2938509"/>
              <a:gd name="connsiteY8" fmla="*/ 873815 h 873815"/>
              <a:gd name="connsiteX0" fmla="*/ 0 w 2938509"/>
              <a:gd name="connsiteY0" fmla="*/ 437316 h 854568"/>
              <a:gd name="connsiteX1" fmla="*/ 594803 w 2938509"/>
              <a:gd name="connsiteY1" fmla="*/ 55578 h 854568"/>
              <a:gd name="connsiteX2" fmla="*/ 994300 w 2938509"/>
              <a:gd name="connsiteY2" fmla="*/ 2312 h 854568"/>
              <a:gd name="connsiteX3" fmla="*/ 1376038 w 2938509"/>
              <a:gd name="connsiteY3" fmla="*/ 55577 h 854568"/>
              <a:gd name="connsiteX4" fmla="*/ 1686757 w 2938509"/>
              <a:gd name="connsiteY4" fmla="*/ 153232 h 854568"/>
              <a:gd name="connsiteX5" fmla="*/ 1961965 w 2938509"/>
              <a:gd name="connsiteY5" fmla="*/ 268641 h 854568"/>
              <a:gd name="connsiteX6" fmla="*/ 2201663 w 2938509"/>
              <a:gd name="connsiteY6" fmla="*/ 401807 h 854568"/>
              <a:gd name="connsiteX7" fmla="*/ 2938509 w 2938509"/>
              <a:gd name="connsiteY7" fmla="*/ 854568 h 854568"/>
              <a:gd name="connsiteX8" fmla="*/ 2938509 w 2938509"/>
              <a:gd name="connsiteY8" fmla="*/ 854568 h 854568"/>
              <a:gd name="connsiteX0" fmla="*/ 0 w 2805344"/>
              <a:gd name="connsiteY0" fmla="*/ 346306 h 852335"/>
              <a:gd name="connsiteX1" fmla="*/ 461638 w 2805344"/>
              <a:gd name="connsiteY1" fmla="*/ 53345 h 852335"/>
              <a:gd name="connsiteX2" fmla="*/ 861135 w 2805344"/>
              <a:gd name="connsiteY2" fmla="*/ 79 h 852335"/>
              <a:gd name="connsiteX3" fmla="*/ 1242873 w 2805344"/>
              <a:gd name="connsiteY3" fmla="*/ 53344 h 852335"/>
              <a:gd name="connsiteX4" fmla="*/ 1553592 w 2805344"/>
              <a:gd name="connsiteY4" fmla="*/ 150999 h 852335"/>
              <a:gd name="connsiteX5" fmla="*/ 1828800 w 2805344"/>
              <a:gd name="connsiteY5" fmla="*/ 266408 h 852335"/>
              <a:gd name="connsiteX6" fmla="*/ 2068498 w 2805344"/>
              <a:gd name="connsiteY6" fmla="*/ 399574 h 852335"/>
              <a:gd name="connsiteX7" fmla="*/ 2805344 w 2805344"/>
              <a:gd name="connsiteY7" fmla="*/ 852335 h 852335"/>
              <a:gd name="connsiteX8" fmla="*/ 2805344 w 2805344"/>
              <a:gd name="connsiteY8" fmla="*/ 852335 h 852335"/>
              <a:gd name="connsiteX0" fmla="*/ 0 w 2839660"/>
              <a:gd name="connsiteY0" fmla="*/ 337983 h 852286"/>
              <a:gd name="connsiteX1" fmla="*/ 495954 w 2839660"/>
              <a:gd name="connsiteY1" fmla="*/ 53296 h 852286"/>
              <a:gd name="connsiteX2" fmla="*/ 895451 w 2839660"/>
              <a:gd name="connsiteY2" fmla="*/ 30 h 852286"/>
              <a:gd name="connsiteX3" fmla="*/ 1277189 w 2839660"/>
              <a:gd name="connsiteY3" fmla="*/ 53295 h 852286"/>
              <a:gd name="connsiteX4" fmla="*/ 1587908 w 2839660"/>
              <a:gd name="connsiteY4" fmla="*/ 150950 h 852286"/>
              <a:gd name="connsiteX5" fmla="*/ 1863116 w 2839660"/>
              <a:gd name="connsiteY5" fmla="*/ 266359 h 852286"/>
              <a:gd name="connsiteX6" fmla="*/ 2102814 w 2839660"/>
              <a:gd name="connsiteY6" fmla="*/ 399525 h 852286"/>
              <a:gd name="connsiteX7" fmla="*/ 2839660 w 2839660"/>
              <a:gd name="connsiteY7" fmla="*/ 852286 h 852286"/>
              <a:gd name="connsiteX8" fmla="*/ 2839660 w 2839660"/>
              <a:gd name="connsiteY8" fmla="*/ 852286 h 852286"/>
              <a:gd name="connsiteX0" fmla="*/ 0 w 2839660"/>
              <a:gd name="connsiteY0" fmla="*/ 342442 h 856745"/>
              <a:gd name="connsiteX1" fmla="*/ 495954 w 2839660"/>
              <a:gd name="connsiteY1" fmla="*/ 41205 h 856745"/>
              <a:gd name="connsiteX2" fmla="*/ 895451 w 2839660"/>
              <a:gd name="connsiteY2" fmla="*/ 4489 h 856745"/>
              <a:gd name="connsiteX3" fmla="*/ 1277189 w 2839660"/>
              <a:gd name="connsiteY3" fmla="*/ 57754 h 856745"/>
              <a:gd name="connsiteX4" fmla="*/ 1587908 w 2839660"/>
              <a:gd name="connsiteY4" fmla="*/ 155409 h 856745"/>
              <a:gd name="connsiteX5" fmla="*/ 1863116 w 2839660"/>
              <a:gd name="connsiteY5" fmla="*/ 270818 h 856745"/>
              <a:gd name="connsiteX6" fmla="*/ 2102814 w 2839660"/>
              <a:gd name="connsiteY6" fmla="*/ 403984 h 856745"/>
              <a:gd name="connsiteX7" fmla="*/ 2839660 w 2839660"/>
              <a:gd name="connsiteY7" fmla="*/ 856745 h 856745"/>
              <a:gd name="connsiteX8" fmla="*/ 2839660 w 2839660"/>
              <a:gd name="connsiteY8" fmla="*/ 856745 h 856745"/>
              <a:gd name="connsiteX0" fmla="*/ 0 w 2839660"/>
              <a:gd name="connsiteY0" fmla="*/ 342442 h 856745"/>
              <a:gd name="connsiteX1" fmla="*/ 495954 w 2839660"/>
              <a:gd name="connsiteY1" fmla="*/ 41205 h 856745"/>
              <a:gd name="connsiteX2" fmla="*/ 895451 w 2839660"/>
              <a:gd name="connsiteY2" fmla="*/ 4489 h 856745"/>
              <a:gd name="connsiteX3" fmla="*/ 1277189 w 2839660"/>
              <a:gd name="connsiteY3" fmla="*/ 57754 h 856745"/>
              <a:gd name="connsiteX4" fmla="*/ 1863116 w 2839660"/>
              <a:gd name="connsiteY4" fmla="*/ 270818 h 856745"/>
              <a:gd name="connsiteX5" fmla="*/ 2102814 w 2839660"/>
              <a:gd name="connsiteY5" fmla="*/ 403984 h 856745"/>
              <a:gd name="connsiteX6" fmla="*/ 2839660 w 2839660"/>
              <a:gd name="connsiteY6" fmla="*/ 856745 h 856745"/>
              <a:gd name="connsiteX7" fmla="*/ 2839660 w 2839660"/>
              <a:gd name="connsiteY7" fmla="*/ 856745 h 856745"/>
              <a:gd name="connsiteX0" fmla="*/ 0 w 2839660"/>
              <a:gd name="connsiteY0" fmla="*/ 342442 h 856745"/>
              <a:gd name="connsiteX1" fmla="*/ 495954 w 2839660"/>
              <a:gd name="connsiteY1" fmla="*/ 41205 h 856745"/>
              <a:gd name="connsiteX2" fmla="*/ 895451 w 2839660"/>
              <a:gd name="connsiteY2" fmla="*/ 4489 h 856745"/>
              <a:gd name="connsiteX3" fmla="*/ 1277189 w 2839660"/>
              <a:gd name="connsiteY3" fmla="*/ 57754 h 856745"/>
              <a:gd name="connsiteX4" fmla="*/ 1743009 w 2839660"/>
              <a:gd name="connsiteY4" fmla="*/ 229442 h 856745"/>
              <a:gd name="connsiteX5" fmla="*/ 2102814 w 2839660"/>
              <a:gd name="connsiteY5" fmla="*/ 403984 h 856745"/>
              <a:gd name="connsiteX6" fmla="*/ 2839660 w 2839660"/>
              <a:gd name="connsiteY6" fmla="*/ 856745 h 856745"/>
              <a:gd name="connsiteX7" fmla="*/ 2839660 w 2839660"/>
              <a:gd name="connsiteY7" fmla="*/ 856745 h 8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9660" h="856745">
                <a:moveTo>
                  <a:pt x="0" y="342442"/>
                </a:moveTo>
                <a:cubicBezTo>
                  <a:pt x="61403" y="282518"/>
                  <a:pt x="346712" y="97530"/>
                  <a:pt x="495954" y="41205"/>
                </a:cubicBezTo>
                <a:cubicBezTo>
                  <a:pt x="645196" y="-15120"/>
                  <a:pt x="765245" y="1731"/>
                  <a:pt x="895451" y="4489"/>
                </a:cubicBezTo>
                <a:cubicBezTo>
                  <a:pt x="1025657" y="7247"/>
                  <a:pt x="1135929" y="20262"/>
                  <a:pt x="1277189" y="57754"/>
                </a:cubicBezTo>
                <a:cubicBezTo>
                  <a:pt x="1418449" y="95246"/>
                  <a:pt x="1605405" y="171737"/>
                  <a:pt x="1743009" y="229442"/>
                </a:cubicBezTo>
                <a:cubicBezTo>
                  <a:pt x="1828827" y="270871"/>
                  <a:pt x="1920039" y="299434"/>
                  <a:pt x="2102814" y="403984"/>
                </a:cubicBezTo>
                <a:cubicBezTo>
                  <a:pt x="2285589" y="508534"/>
                  <a:pt x="2594045" y="705825"/>
                  <a:pt x="2839660" y="856745"/>
                </a:cubicBezTo>
                <a:lnTo>
                  <a:pt x="2839660" y="856745"/>
                </a:ln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28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08970859-3C4B-221D-650B-8CD9458798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8999" y="2000039"/>
            <a:ext cx="6172200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C4140-FBBD-470D-A555-74F7F7CF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693F7129-7D3B-472B-A387-DCF44B0A0113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j-lt"/>
              </a:rPr>
              <a:t>HCR overall scores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2DA8B92-092B-496D-8072-1EA1079B7F73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ED39A-DC40-614B-DEAA-FBADD59EF384}"/>
              </a:ext>
            </a:extLst>
          </p:cNvPr>
          <p:cNvSpPr txBox="1"/>
          <p:nvPr/>
        </p:nvSpPr>
        <p:spPr>
          <a:xfrm>
            <a:off x="3601005" y="1288415"/>
            <a:ext cx="46851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PRELIMINARY RESULTS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886A209-BDF8-CE8E-E414-2002CBB3CA04}"/>
              </a:ext>
            </a:extLst>
          </p:cNvPr>
          <p:cNvSpPr txBox="1">
            <a:spLocks/>
          </p:cNvSpPr>
          <p:nvPr/>
        </p:nvSpPr>
        <p:spPr>
          <a:xfrm>
            <a:off x="610801" y="917062"/>
            <a:ext cx="10870002" cy="4073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Based on two or more performance metrics and relative weights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BD5B3-ADF7-F896-0164-A2EF344E69A6}"/>
              </a:ext>
            </a:extLst>
          </p:cNvPr>
          <p:cNvSpPr/>
          <p:nvPr/>
        </p:nvSpPr>
        <p:spPr>
          <a:xfrm>
            <a:off x="610801" y="2000039"/>
            <a:ext cx="4239833" cy="1231739"/>
          </a:xfrm>
          <a:prstGeom prst="roundRect">
            <a:avLst>
              <a:gd name="adj" fmla="val 8900"/>
            </a:avLst>
          </a:prstGeom>
          <a:solidFill>
            <a:schemeClr val="bg1">
              <a:lumMod val="95000"/>
            </a:schemeClr>
          </a:solidFill>
          <a:ln w="190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Example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Metrics: mean harvest and mean spawner escapement 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Weights: equal for the two performance metrics (</a:t>
            </a:r>
            <a:r>
              <a:rPr lang="en-US" sz="1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0.5/0.5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Metric score: proportion of maximum value across HCRs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Overall score: sum(metric scores * relative weights)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C04AF3-166B-5F27-43F3-D4F58C70B5D2}"/>
              </a:ext>
            </a:extLst>
          </p:cNvPr>
          <p:cNvGrpSpPr/>
          <p:nvPr/>
        </p:nvGrpSpPr>
        <p:grpSpPr>
          <a:xfrm>
            <a:off x="610800" y="1994029"/>
            <a:ext cx="10970399" cy="4120810"/>
            <a:chOff x="610800" y="1994029"/>
            <a:chExt cx="10970399" cy="4120810"/>
          </a:xfrm>
        </p:grpSpPr>
        <p:pic>
          <p:nvPicPr>
            <p:cNvPr id="13" name="Content Placeholder 1">
              <a:extLst>
                <a:ext uri="{FF2B5EF4-FFF2-40B4-BE49-F238E27FC236}">
                  <a16:creationId xmlns:a16="http://schemas.microsoft.com/office/drawing/2014/main" id="{2A077392-F381-CF24-A2E8-77821FA2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8999" y="2000039"/>
              <a:ext cx="6172200" cy="4114800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DCE8FEF-449C-87B8-727D-6E9D4620F0F5}"/>
                </a:ext>
              </a:extLst>
            </p:cNvPr>
            <p:cNvSpPr/>
            <p:nvPr/>
          </p:nvSpPr>
          <p:spPr>
            <a:xfrm>
              <a:off x="610800" y="1994029"/>
              <a:ext cx="4239833" cy="1231739"/>
            </a:xfrm>
            <a:prstGeom prst="roundRect">
              <a:avLst>
                <a:gd name="adj" fmla="val 8900"/>
              </a:avLst>
            </a:prstGeom>
            <a:solidFill>
              <a:schemeClr val="bg1">
                <a:lumMod val="95000"/>
              </a:schemeClr>
            </a:solidFill>
            <a:ln w="19050" cap="flat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b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200" b="1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Example</a:t>
              </a: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Metrics: mean harvest and mean spawner escapement 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Weights: equal for the two performance metrics (</a:t>
              </a:r>
              <a:r>
                <a:rPr lang="en-US" sz="1200" b="1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0.6/0.4</a:t>
              </a: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)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Metric score: proportion of maximum value across HCRs</a:t>
              </a:r>
            </a:p>
            <a:p>
              <a:pPr marL="119063" marR="0" lvl="0" indent="-119063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Overall score: sum(metric scores * relative weights)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598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C5005-046D-40BF-B5AC-E3E1B0DF4844}"/>
              </a:ext>
            </a:extLst>
          </p:cNvPr>
          <p:cNvGrpSpPr/>
          <p:nvPr/>
        </p:nvGrpSpPr>
        <p:grpSpPr>
          <a:xfrm>
            <a:off x="555864" y="1828805"/>
            <a:ext cx="11004721" cy="3041976"/>
            <a:chOff x="609597" y="2228854"/>
            <a:chExt cx="11004721" cy="3041976"/>
          </a:xfrm>
        </p:grpSpPr>
        <p:sp>
          <p:nvSpPr>
            <p:cNvPr id="499" name="Rounded Rectangle">
              <a:extLst>
                <a:ext uri="{FF2B5EF4-FFF2-40B4-BE49-F238E27FC236}">
                  <a16:creationId xmlns:a16="http://schemas.microsoft.com/office/drawing/2014/main" id="{0C899B0D-84DD-43EF-8DAD-F212C8BAF783}"/>
                </a:ext>
              </a:extLst>
            </p:cNvPr>
            <p:cNvSpPr/>
            <p:nvPr/>
          </p:nvSpPr>
          <p:spPr>
            <a:xfrm>
              <a:off x="686201" y="3617832"/>
              <a:ext cx="1752427" cy="1062599"/>
            </a:xfrm>
            <a:prstGeom prst="roundRect">
              <a:avLst>
                <a:gd name="adj" fmla="val 25066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9BB5EEE1-8AEB-4BC5-811D-ACB374BC9602}"/>
                </a:ext>
              </a:extLst>
            </p:cNvPr>
            <p:cNvGrpSpPr/>
            <p:nvPr/>
          </p:nvGrpSpPr>
          <p:grpSpPr>
            <a:xfrm>
              <a:off x="2504103" y="4020755"/>
              <a:ext cx="1618040" cy="1250075"/>
              <a:chOff x="2269934" y="5534698"/>
              <a:chExt cx="1882015" cy="1791184"/>
            </a:xfrm>
          </p:grpSpPr>
          <p:sp>
            <p:nvSpPr>
              <p:cNvPr id="741" name="Data input:…">
                <a:extLst>
                  <a:ext uri="{FF2B5EF4-FFF2-40B4-BE49-F238E27FC236}">
                    <a16:creationId xmlns:a16="http://schemas.microsoft.com/office/drawing/2014/main" id="{304F16AE-C830-428E-8406-355BB2E5D5CF}"/>
                  </a:ext>
                </a:extLst>
              </p:cNvPr>
              <p:cNvSpPr txBox="1"/>
              <p:nvPr/>
            </p:nvSpPr>
            <p:spPr>
              <a:xfrm>
                <a:off x="2269934" y="5895074"/>
                <a:ext cx="1882015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Data input: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Escapement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Age structure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Catch/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mortality</a:t>
                </a:r>
              </a:p>
            </p:txBody>
          </p:sp>
          <p:sp>
            <p:nvSpPr>
              <p:cNvPr id="742" name="Arrow">
                <a:extLst>
                  <a:ext uri="{FF2B5EF4-FFF2-40B4-BE49-F238E27FC236}">
                    <a16:creationId xmlns:a16="http://schemas.microsoft.com/office/drawing/2014/main" id="{EE8DE1CD-83A0-41D2-9A7A-DBF49062205E}"/>
                  </a:ext>
                </a:extLst>
              </p:cNvPr>
              <p:cNvSpPr/>
              <p:nvPr/>
            </p:nvSpPr>
            <p:spPr>
              <a:xfrm>
                <a:off x="2476947" y="5534698"/>
                <a:ext cx="943370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65EFA5C7-672D-40D6-B23B-E0913602BF54}"/>
                </a:ext>
              </a:extLst>
            </p:cNvPr>
            <p:cNvGrpSpPr/>
            <p:nvPr/>
          </p:nvGrpSpPr>
          <p:grpSpPr>
            <a:xfrm>
              <a:off x="5517881" y="4020752"/>
              <a:ext cx="1618039" cy="1250075"/>
              <a:chOff x="5812465" y="5534698"/>
              <a:chExt cx="1882014" cy="1791184"/>
            </a:xfrm>
          </p:grpSpPr>
          <p:sp>
            <p:nvSpPr>
              <p:cNvPr id="739" name="Parameters:…">
                <a:extLst>
                  <a:ext uri="{FF2B5EF4-FFF2-40B4-BE49-F238E27FC236}">
                    <a16:creationId xmlns:a16="http://schemas.microsoft.com/office/drawing/2014/main" id="{F38E390B-C0B8-4BBB-BB07-62DBA1826CDA}"/>
                  </a:ext>
                </a:extLst>
              </p:cNvPr>
              <p:cNvSpPr txBox="1"/>
              <p:nvPr/>
            </p:nvSpPr>
            <p:spPr>
              <a:xfrm>
                <a:off x="5812465" y="5895074"/>
                <a:ext cx="1882014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Parameters: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roductivity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apacity</a:t>
                </a:r>
                <a:endParaRPr sz="1400" baseline="-5999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Population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state</a:t>
                </a:r>
              </a:p>
            </p:txBody>
          </p:sp>
          <p:sp>
            <p:nvSpPr>
              <p:cNvPr id="740" name="Arrow">
                <a:extLst>
                  <a:ext uri="{FF2B5EF4-FFF2-40B4-BE49-F238E27FC236}">
                    <a16:creationId xmlns:a16="http://schemas.microsoft.com/office/drawing/2014/main" id="{20A66AA7-61D3-40CC-9612-20A6C1BF479E}"/>
                  </a:ext>
                </a:extLst>
              </p:cNvPr>
              <p:cNvSpPr/>
              <p:nvPr/>
            </p:nvSpPr>
            <p:spPr>
              <a:xfrm>
                <a:off x="6027820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49A9BCB5-6DBE-469A-84FB-5DCD9A0D16D1}"/>
                </a:ext>
              </a:extLst>
            </p:cNvPr>
            <p:cNvGrpSpPr/>
            <p:nvPr/>
          </p:nvGrpSpPr>
          <p:grpSpPr>
            <a:xfrm>
              <a:off x="8579134" y="4020748"/>
              <a:ext cx="1772118" cy="1240550"/>
              <a:chOff x="9385497" y="5534698"/>
              <a:chExt cx="2061228" cy="1777538"/>
            </a:xfrm>
          </p:grpSpPr>
          <p:sp>
            <p:nvSpPr>
              <p:cNvPr id="737" name="Arrow">
                <a:extLst>
                  <a:ext uri="{FF2B5EF4-FFF2-40B4-BE49-F238E27FC236}">
                    <a16:creationId xmlns:a16="http://schemas.microsoft.com/office/drawing/2014/main" id="{628ACC6B-2E5F-4CBE-A920-2597BF8E2E16}"/>
                  </a:ext>
                </a:extLst>
              </p:cNvPr>
              <p:cNvSpPr/>
              <p:nvPr/>
            </p:nvSpPr>
            <p:spPr>
              <a:xfrm>
                <a:off x="9578693" y="5534698"/>
                <a:ext cx="943369" cy="421283"/>
              </a:xfrm>
              <a:prstGeom prst="rightArrow">
                <a:avLst>
                  <a:gd name="adj1" fmla="val 33658"/>
                  <a:gd name="adj2" fmla="val 8147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400000"/>
              </a:ln>
            </p:spPr>
            <p:txBody>
              <a:bodyPr lIns="67735" tIns="67735" rIns="67735" bIns="67735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738" name="Performance:…">
                <a:extLst>
                  <a:ext uri="{FF2B5EF4-FFF2-40B4-BE49-F238E27FC236}">
                    <a16:creationId xmlns:a16="http://schemas.microsoft.com/office/drawing/2014/main" id="{D47FA711-56C9-4B8C-8FA4-9AC9B6CE3E32}"/>
                  </a:ext>
                </a:extLst>
              </p:cNvPr>
              <p:cNvSpPr txBox="1"/>
              <p:nvPr/>
            </p:nvSpPr>
            <p:spPr>
              <a:xfrm>
                <a:off x="9385497" y="5881428"/>
                <a:ext cx="2061228" cy="14308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67735" tIns="67735" rIns="67735" bIns="67735" anchor="ctr">
                <a:spAutoFit/>
              </a:bodyPr>
              <a:lstStyle/>
              <a:p>
                <a:pPr algn="l">
                  <a:defRPr sz="1500" b="0"/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Performance: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Mean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catch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Catch variability</a:t>
                </a:r>
              </a:p>
              <a:p>
                <a:pPr marL="169340" indent="-169340" algn="l">
                  <a:buSzPct val="100000"/>
                  <a:buChar char="•"/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Conservation </a:t>
                </a:r>
                <a:r>
                  <a:rPr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risk</a:t>
                </a:r>
                <a:r>
                  <a:rPr lang="en-US" sz="14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s</a:t>
                </a:r>
                <a:endParaRPr sz="14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83324A3-C049-43BE-9E5F-D0FE1132EF75}"/>
                </a:ext>
              </a:extLst>
            </p:cNvPr>
            <p:cNvGrpSpPr/>
            <p:nvPr/>
          </p:nvGrpSpPr>
          <p:grpSpPr>
            <a:xfrm>
              <a:off x="609597" y="2228854"/>
              <a:ext cx="2039276" cy="2361993"/>
              <a:chOff x="29279" y="2967149"/>
              <a:chExt cx="2371972" cy="3384401"/>
            </a:xfrm>
          </p:grpSpPr>
          <p:grpSp>
            <p:nvGrpSpPr>
              <p:cNvPr id="723" name="Group">
                <a:extLst>
                  <a:ext uri="{FF2B5EF4-FFF2-40B4-BE49-F238E27FC236}">
                    <a16:creationId xmlns:a16="http://schemas.microsoft.com/office/drawing/2014/main" id="{9C90F06E-3630-47A9-8A21-7591A6A74F12}"/>
                  </a:ext>
                </a:extLst>
              </p:cNvPr>
              <p:cNvGrpSpPr/>
              <p:nvPr/>
            </p:nvGrpSpPr>
            <p:grpSpPr>
              <a:xfrm>
                <a:off x="752162" y="6009352"/>
                <a:ext cx="876748" cy="342198"/>
                <a:chOff x="0" y="0"/>
                <a:chExt cx="969412" cy="366824"/>
              </a:xfrm>
            </p:grpSpPr>
            <p:sp>
              <p:nvSpPr>
                <p:cNvPr id="726" name="Shape">
                  <a:extLst>
                    <a:ext uri="{FF2B5EF4-FFF2-40B4-BE49-F238E27FC236}">
                      <a16:creationId xmlns:a16="http://schemas.microsoft.com/office/drawing/2014/main" id="{7A1870D2-0633-46D1-BE26-CF10914D8EA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969412" cy="366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9" h="21459" extrusionOk="0">
                      <a:moveTo>
                        <a:pt x="575" y="10314"/>
                      </a:moveTo>
                      <a:cubicBezTo>
                        <a:pt x="498" y="10300"/>
                        <a:pt x="411" y="10282"/>
                        <a:pt x="348" y="10401"/>
                      </a:cubicBezTo>
                      <a:cubicBezTo>
                        <a:pt x="300" y="10492"/>
                        <a:pt x="271" y="10648"/>
                        <a:pt x="210" y="10666"/>
                      </a:cubicBezTo>
                      <a:cubicBezTo>
                        <a:pt x="81" y="10706"/>
                        <a:pt x="16" y="10204"/>
                        <a:pt x="136" y="9783"/>
                      </a:cubicBezTo>
                      <a:cubicBezTo>
                        <a:pt x="193" y="9583"/>
                        <a:pt x="265" y="9416"/>
                        <a:pt x="348" y="9295"/>
                      </a:cubicBezTo>
                      <a:cubicBezTo>
                        <a:pt x="470" y="9118"/>
                        <a:pt x="608" y="9045"/>
                        <a:pt x="744" y="8977"/>
                      </a:cubicBezTo>
                      <a:cubicBezTo>
                        <a:pt x="874" y="8912"/>
                        <a:pt x="1012" y="8831"/>
                        <a:pt x="1141" y="8730"/>
                      </a:cubicBezTo>
                      <a:cubicBezTo>
                        <a:pt x="1324" y="8588"/>
                        <a:pt x="1496" y="8365"/>
                        <a:pt x="1668" y="8151"/>
                      </a:cubicBezTo>
                      <a:cubicBezTo>
                        <a:pt x="1890" y="7874"/>
                        <a:pt x="2116" y="7617"/>
                        <a:pt x="2343" y="7376"/>
                      </a:cubicBezTo>
                      <a:cubicBezTo>
                        <a:pt x="2698" y="7002"/>
                        <a:pt x="3060" y="6679"/>
                        <a:pt x="3430" y="6428"/>
                      </a:cubicBezTo>
                      <a:cubicBezTo>
                        <a:pt x="3789" y="6185"/>
                        <a:pt x="4153" y="6010"/>
                        <a:pt x="4518" y="5842"/>
                      </a:cubicBezTo>
                      <a:cubicBezTo>
                        <a:pt x="4959" y="5638"/>
                        <a:pt x="5401" y="5443"/>
                        <a:pt x="5845" y="5300"/>
                      </a:cubicBezTo>
                      <a:cubicBezTo>
                        <a:pt x="6217" y="5180"/>
                        <a:pt x="6590" y="5097"/>
                        <a:pt x="6963" y="5025"/>
                      </a:cubicBezTo>
                      <a:cubicBezTo>
                        <a:pt x="7373" y="4946"/>
                        <a:pt x="7783" y="4880"/>
                        <a:pt x="8193" y="4853"/>
                      </a:cubicBezTo>
                      <a:cubicBezTo>
                        <a:pt x="8378" y="4841"/>
                        <a:pt x="8571" y="4827"/>
                        <a:pt x="8753" y="4884"/>
                      </a:cubicBezTo>
                      <a:cubicBezTo>
                        <a:pt x="8917" y="4936"/>
                        <a:pt x="9079" y="5031"/>
                        <a:pt x="9230" y="4839"/>
                      </a:cubicBezTo>
                      <a:cubicBezTo>
                        <a:pt x="9367" y="4663"/>
                        <a:pt x="9439" y="4312"/>
                        <a:pt x="9529" y="3996"/>
                      </a:cubicBezTo>
                      <a:cubicBezTo>
                        <a:pt x="9612" y="3701"/>
                        <a:pt x="9717" y="3432"/>
                        <a:pt x="9817" y="3169"/>
                      </a:cubicBezTo>
                      <a:cubicBezTo>
                        <a:pt x="9977" y="2747"/>
                        <a:pt x="10135" y="2319"/>
                        <a:pt x="10292" y="1887"/>
                      </a:cubicBezTo>
                      <a:cubicBezTo>
                        <a:pt x="10424" y="1520"/>
                        <a:pt x="10555" y="1150"/>
                        <a:pt x="10694" y="800"/>
                      </a:cubicBezTo>
                      <a:cubicBezTo>
                        <a:pt x="10790" y="556"/>
                        <a:pt x="10891" y="321"/>
                        <a:pt x="11008" y="150"/>
                      </a:cubicBezTo>
                      <a:cubicBezTo>
                        <a:pt x="11086" y="37"/>
                        <a:pt x="11175" y="-45"/>
                        <a:pt x="11259" y="28"/>
                      </a:cubicBezTo>
                      <a:cubicBezTo>
                        <a:pt x="11364" y="119"/>
                        <a:pt x="11414" y="391"/>
                        <a:pt x="11466" y="646"/>
                      </a:cubicBezTo>
                      <a:cubicBezTo>
                        <a:pt x="11537" y="998"/>
                        <a:pt x="11628" y="1333"/>
                        <a:pt x="11724" y="1648"/>
                      </a:cubicBezTo>
                      <a:cubicBezTo>
                        <a:pt x="11812" y="1940"/>
                        <a:pt x="11907" y="2216"/>
                        <a:pt x="12003" y="2491"/>
                      </a:cubicBezTo>
                      <a:cubicBezTo>
                        <a:pt x="12134" y="2864"/>
                        <a:pt x="12260" y="3287"/>
                        <a:pt x="12427" y="3509"/>
                      </a:cubicBezTo>
                      <a:cubicBezTo>
                        <a:pt x="12517" y="3629"/>
                        <a:pt x="12615" y="3732"/>
                        <a:pt x="12619" y="4000"/>
                      </a:cubicBezTo>
                      <a:cubicBezTo>
                        <a:pt x="12623" y="4266"/>
                        <a:pt x="12517" y="4410"/>
                        <a:pt x="12419" y="4518"/>
                      </a:cubicBezTo>
                      <a:cubicBezTo>
                        <a:pt x="12321" y="4625"/>
                        <a:pt x="12225" y="4754"/>
                        <a:pt x="12150" y="4953"/>
                      </a:cubicBezTo>
                      <a:cubicBezTo>
                        <a:pt x="12084" y="5129"/>
                        <a:pt x="12043" y="5376"/>
                        <a:pt x="12092" y="5570"/>
                      </a:cubicBezTo>
                      <a:cubicBezTo>
                        <a:pt x="12127" y="5712"/>
                        <a:pt x="12195" y="5746"/>
                        <a:pt x="12259" y="5770"/>
                      </a:cubicBezTo>
                      <a:cubicBezTo>
                        <a:pt x="12537" y="5875"/>
                        <a:pt x="12815" y="5981"/>
                        <a:pt x="13091" y="6109"/>
                      </a:cubicBezTo>
                      <a:cubicBezTo>
                        <a:pt x="13378" y="6241"/>
                        <a:pt x="13663" y="6397"/>
                        <a:pt x="13949" y="6548"/>
                      </a:cubicBezTo>
                      <a:cubicBezTo>
                        <a:pt x="14188" y="6674"/>
                        <a:pt x="14428" y="6797"/>
                        <a:pt x="14666" y="6933"/>
                      </a:cubicBezTo>
                      <a:cubicBezTo>
                        <a:pt x="14884" y="7057"/>
                        <a:pt x="15099" y="7189"/>
                        <a:pt x="15314" y="7280"/>
                      </a:cubicBezTo>
                      <a:cubicBezTo>
                        <a:pt x="15436" y="7330"/>
                        <a:pt x="15561" y="7369"/>
                        <a:pt x="15685" y="7385"/>
                      </a:cubicBezTo>
                      <a:cubicBezTo>
                        <a:pt x="15765" y="7396"/>
                        <a:pt x="15845" y="7398"/>
                        <a:pt x="15925" y="7344"/>
                      </a:cubicBezTo>
                      <a:cubicBezTo>
                        <a:pt x="16032" y="7272"/>
                        <a:pt x="16124" y="7107"/>
                        <a:pt x="16209" y="6922"/>
                      </a:cubicBezTo>
                      <a:cubicBezTo>
                        <a:pt x="16292" y="6741"/>
                        <a:pt x="16370" y="6540"/>
                        <a:pt x="16463" y="6400"/>
                      </a:cubicBezTo>
                      <a:cubicBezTo>
                        <a:pt x="16566" y="6248"/>
                        <a:pt x="16683" y="6178"/>
                        <a:pt x="16797" y="6226"/>
                      </a:cubicBezTo>
                      <a:cubicBezTo>
                        <a:pt x="16883" y="6263"/>
                        <a:pt x="16963" y="6367"/>
                        <a:pt x="17039" y="6475"/>
                      </a:cubicBezTo>
                      <a:cubicBezTo>
                        <a:pt x="17129" y="6601"/>
                        <a:pt x="17208" y="6806"/>
                        <a:pt x="17169" y="7019"/>
                      </a:cubicBezTo>
                      <a:cubicBezTo>
                        <a:pt x="17139" y="7185"/>
                        <a:pt x="17059" y="7193"/>
                        <a:pt x="16991" y="7232"/>
                      </a:cubicBezTo>
                      <a:cubicBezTo>
                        <a:pt x="16916" y="7275"/>
                        <a:pt x="16849" y="7380"/>
                        <a:pt x="16773" y="7412"/>
                      </a:cubicBezTo>
                      <a:cubicBezTo>
                        <a:pt x="16689" y="7448"/>
                        <a:pt x="16589" y="7465"/>
                        <a:pt x="16581" y="7673"/>
                      </a:cubicBezTo>
                      <a:cubicBezTo>
                        <a:pt x="16571" y="7912"/>
                        <a:pt x="16681" y="7985"/>
                        <a:pt x="16791" y="7971"/>
                      </a:cubicBezTo>
                      <a:cubicBezTo>
                        <a:pt x="16948" y="7951"/>
                        <a:pt x="17107" y="8030"/>
                        <a:pt x="17267" y="8075"/>
                      </a:cubicBezTo>
                      <a:cubicBezTo>
                        <a:pt x="17417" y="8117"/>
                        <a:pt x="17570" y="8131"/>
                        <a:pt x="17719" y="8193"/>
                      </a:cubicBezTo>
                      <a:cubicBezTo>
                        <a:pt x="17874" y="8258"/>
                        <a:pt x="18030" y="8399"/>
                        <a:pt x="18181" y="8275"/>
                      </a:cubicBezTo>
                      <a:cubicBezTo>
                        <a:pt x="18285" y="8189"/>
                        <a:pt x="18366" y="7985"/>
                        <a:pt x="18450" y="7802"/>
                      </a:cubicBezTo>
                      <a:cubicBezTo>
                        <a:pt x="18673" y="7319"/>
                        <a:pt x="18935" y="6990"/>
                        <a:pt x="19192" y="6645"/>
                      </a:cubicBezTo>
                      <a:cubicBezTo>
                        <a:pt x="19467" y="6274"/>
                        <a:pt x="19738" y="5878"/>
                        <a:pt x="20016" y="5526"/>
                      </a:cubicBezTo>
                      <a:cubicBezTo>
                        <a:pt x="20208" y="5283"/>
                        <a:pt x="20404" y="5060"/>
                        <a:pt x="20605" y="4874"/>
                      </a:cubicBezTo>
                      <a:cubicBezTo>
                        <a:pt x="20754" y="4736"/>
                        <a:pt x="20906" y="4617"/>
                        <a:pt x="21051" y="4456"/>
                      </a:cubicBezTo>
                      <a:cubicBezTo>
                        <a:pt x="21194" y="4296"/>
                        <a:pt x="21356" y="4127"/>
                        <a:pt x="21471" y="4381"/>
                      </a:cubicBezTo>
                      <a:cubicBezTo>
                        <a:pt x="21584" y="4630"/>
                        <a:pt x="21555" y="5071"/>
                        <a:pt x="21506" y="5455"/>
                      </a:cubicBezTo>
                      <a:cubicBezTo>
                        <a:pt x="21419" y="6151"/>
                        <a:pt x="21315" y="6833"/>
                        <a:pt x="21223" y="7526"/>
                      </a:cubicBezTo>
                      <a:cubicBezTo>
                        <a:pt x="21099" y="8466"/>
                        <a:pt x="20994" y="9427"/>
                        <a:pt x="20955" y="10418"/>
                      </a:cubicBezTo>
                      <a:cubicBezTo>
                        <a:pt x="20928" y="11074"/>
                        <a:pt x="20931" y="11736"/>
                        <a:pt x="20950" y="12395"/>
                      </a:cubicBezTo>
                      <a:cubicBezTo>
                        <a:pt x="20974" y="13205"/>
                        <a:pt x="21022" y="14011"/>
                        <a:pt x="21113" y="14788"/>
                      </a:cubicBezTo>
                      <a:cubicBezTo>
                        <a:pt x="21205" y="15568"/>
                        <a:pt x="21339" y="16316"/>
                        <a:pt x="21392" y="17122"/>
                      </a:cubicBezTo>
                      <a:cubicBezTo>
                        <a:pt x="21407" y="17352"/>
                        <a:pt x="21413" y="17602"/>
                        <a:pt x="21357" y="17782"/>
                      </a:cubicBezTo>
                      <a:cubicBezTo>
                        <a:pt x="21248" y="18129"/>
                        <a:pt x="21052" y="17941"/>
                        <a:pt x="20890" y="17687"/>
                      </a:cubicBezTo>
                      <a:cubicBezTo>
                        <a:pt x="20640" y="17296"/>
                        <a:pt x="20379" y="16955"/>
                        <a:pt x="20129" y="16560"/>
                      </a:cubicBezTo>
                      <a:cubicBezTo>
                        <a:pt x="19788" y="16021"/>
                        <a:pt x="19471" y="15387"/>
                        <a:pt x="19152" y="14765"/>
                      </a:cubicBezTo>
                      <a:cubicBezTo>
                        <a:pt x="18947" y="14366"/>
                        <a:pt x="18740" y="13971"/>
                        <a:pt x="18544" y="13542"/>
                      </a:cubicBezTo>
                      <a:cubicBezTo>
                        <a:pt x="18464" y="13366"/>
                        <a:pt x="18384" y="13183"/>
                        <a:pt x="18288" y="13076"/>
                      </a:cubicBezTo>
                      <a:cubicBezTo>
                        <a:pt x="18115" y="12881"/>
                        <a:pt x="17922" y="12957"/>
                        <a:pt x="17735" y="12996"/>
                      </a:cubicBezTo>
                      <a:cubicBezTo>
                        <a:pt x="17609" y="13022"/>
                        <a:pt x="17483" y="13030"/>
                        <a:pt x="17360" y="13083"/>
                      </a:cubicBezTo>
                      <a:cubicBezTo>
                        <a:pt x="17267" y="13123"/>
                        <a:pt x="17175" y="13188"/>
                        <a:pt x="17082" y="13203"/>
                      </a:cubicBezTo>
                      <a:cubicBezTo>
                        <a:pt x="17022" y="13213"/>
                        <a:pt x="16954" y="13231"/>
                        <a:pt x="16936" y="13375"/>
                      </a:cubicBezTo>
                      <a:cubicBezTo>
                        <a:pt x="16902" y="13640"/>
                        <a:pt x="17049" y="13708"/>
                        <a:pt x="17100" y="13909"/>
                      </a:cubicBezTo>
                      <a:cubicBezTo>
                        <a:pt x="17165" y="14164"/>
                        <a:pt x="17099" y="14391"/>
                        <a:pt x="17015" y="14615"/>
                      </a:cubicBezTo>
                      <a:cubicBezTo>
                        <a:pt x="16942" y="14808"/>
                        <a:pt x="16869" y="15080"/>
                        <a:pt x="16787" y="15311"/>
                      </a:cubicBezTo>
                      <a:cubicBezTo>
                        <a:pt x="16639" y="15728"/>
                        <a:pt x="16515" y="16194"/>
                        <a:pt x="16374" y="16630"/>
                      </a:cubicBezTo>
                      <a:cubicBezTo>
                        <a:pt x="16244" y="17035"/>
                        <a:pt x="16098" y="17420"/>
                        <a:pt x="16026" y="17919"/>
                      </a:cubicBezTo>
                      <a:cubicBezTo>
                        <a:pt x="15985" y="18203"/>
                        <a:pt x="15970" y="18506"/>
                        <a:pt x="15947" y="18803"/>
                      </a:cubicBezTo>
                      <a:cubicBezTo>
                        <a:pt x="15927" y="19050"/>
                        <a:pt x="15896" y="19307"/>
                        <a:pt x="15812" y="19422"/>
                      </a:cubicBezTo>
                      <a:cubicBezTo>
                        <a:pt x="15709" y="19562"/>
                        <a:pt x="15593" y="19416"/>
                        <a:pt x="15491" y="19262"/>
                      </a:cubicBezTo>
                      <a:cubicBezTo>
                        <a:pt x="15275" y="18933"/>
                        <a:pt x="15058" y="18595"/>
                        <a:pt x="14876" y="18145"/>
                      </a:cubicBezTo>
                      <a:cubicBezTo>
                        <a:pt x="14698" y="17707"/>
                        <a:pt x="14559" y="17178"/>
                        <a:pt x="14404" y="16685"/>
                      </a:cubicBezTo>
                      <a:cubicBezTo>
                        <a:pt x="14336" y="16468"/>
                        <a:pt x="14262" y="16252"/>
                        <a:pt x="14160" y="16165"/>
                      </a:cubicBezTo>
                      <a:cubicBezTo>
                        <a:pt x="14013" y="16039"/>
                        <a:pt x="13863" y="16213"/>
                        <a:pt x="13716" y="16338"/>
                      </a:cubicBezTo>
                      <a:cubicBezTo>
                        <a:pt x="13504" y="16519"/>
                        <a:pt x="13284" y="16590"/>
                        <a:pt x="13065" y="16696"/>
                      </a:cubicBezTo>
                      <a:cubicBezTo>
                        <a:pt x="12784" y="16832"/>
                        <a:pt x="12504" y="17027"/>
                        <a:pt x="12217" y="17063"/>
                      </a:cubicBezTo>
                      <a:cubicBezTo>
                        <a:pt x="12130" y="17074"/>
                        <a:pt x="12038" y="17078"/>
                        <a:pt x="11974" y="17233"/>
                      </a:cubicBezTo>
                      <a:cubicBezTo>
                        <a:pt x="11895" y="17427"/>
                        <a:pt x="11902" y="17741"/>
                        <a:pt x="11898" y="18026"/>
                      </a:cubicBezTo>
                      <a:cubicBezTo>
                        <a:pt x="11892" y="18403"/>
                        <a:pt x="11854" y="18769"/>
                        <a:pt x="11815" y="19131"/>
                      </a:cubicBezTo>
                      <a:cubicBezTo>
                        <a:pt x="11772" y="19519"/>
                        <a:pt x="11726" y="19907"/>
                        <a:pt x="11712" y="20310"/>
                      </a:cubicBezTo>
                      <a:cubicBezTo>
                        <a:pt x="11695" y="20760"/>
                        <a:pt x="11688" y="21277"/>
                        <a:pt x="11531" y="21426"/>
                      </a:cubicBezTo>
                      <a:cubicBezTo>
                        <a:pt x="11397" y="21555"/>
                        <a:pt x="11268" y="21282"/>
                        <a:pt x="11174" y="20971"/>
                      </a:cubicBezTo>
                      <a:cubicBezTo>
                        <a:pt x="11068" y="20618"/>
                        <a:pt x="10979" y="20230"/>
                        <a:pt x="10871" y="19881"/>
                      </a:cubicBezTo>
                      <a:cubicBezTo>
                        <a:pt x="10766" y="19542"/>
                        <a:pt x="10643" y="19236"/>
                        <a:pt x="10576" y="18837"/>
                      </a:cubicBezTo>
                      <a:cubicBezTo>
                        <a:pt x="10504" y="18409"/>
                        <a:pt x="10493" y="17878"/>
                        <a:pt x="10343" y="17616"/>
                      </a:cubicBezTo>
                      <a:cubicBezTo>
                        <a:pt x="10269" y="17487"/>
                        <a:pt x="10179" y="17463"/>
                        <a:pt x="10090" y="17463"/>
                      </a:cubicBezTo>
                      <a:cubicBezTo>
                        <a:pt x="9839" y="17463"/>
                        <a:pt x="9595" y="17695"/>
                        <a:pt x="9346" y="17733"/>
                      </a:cubicBezTo>
                      <a:cubicBezTo>
                        <a:pt x="9004" y="17784"/>
                        <a:pt x="8659" y="17842"/>
                        <a:pt x="8314" y="17838"/>
                      </a:cubicBezTo>
                      <a:cubicBezTo>
                        <a:pt x="7942" y="17833"/>
                        <a:pt x="7570" y="17847"/>
                        <a:pt x="7197" y="17842"/>
                      </a:cubicBezTo>
                      <a:cubicBezTo>
                        <a:pt x="6698" y="17836"/>
                        <a:pt x="6197" y="17794"/>
                        <a:pt x="5708" y="17534"/>
                      </a:cubicBezTo>
                      <a:cubicBezTo>
                        <a:pt x="5299" y="17318"/>
                        <a:pt x="4905" y="16953"/>
                        <a:pt x="4501" y="16691"/>
                      </a:cubicBezTo>
                      <a:cubicBezTo>
                        <a:pt x="4279" y="16548"/>
                        <a:pt x="4052" y="16433"/>
                        <a:pt x="3854" y="16132"/>
                      </a:cubicBezTo>
                      <a:cubicBezTo>
                        <a:pt x="3771" y="16007"/>
                        <a:pt x="3695" y="15851"/>
                        <a:pt x="3604" y="15775"/>
                      </a:cubicBezTo>
                      <a:cubicBezTo>
                        <a:pt x="3481" y="15672"/>
                        <a:pt x="3348" y="15730"/>
                        <a:pt x="3222" y="15667"/>
                      </a:cubicBezTo>
                      <a:cubicBezTo>
                        <a:pt x="3062" y="15586"/>
                        <a:pt x="2928" y="15325"/>
                        <a:pt x="2786" y="15120"/>
                      </a:cubicBezTo>
                      <a:cubicBezTo>
                        <a:pt x="2682" y="14971"/>
                        <a:pt x="2573" y="14851"/>
                        <a:pt x="2458" y="14787"/>
                      </a:cubicBezTo>
                      <a:cubicBezTo>
                        <a:pt x="2332" y="14717"/>
                        <a:pt x="2204" y="14717"/>
                        <a:pt x="2077" y="14675"/>
                      </a:cubicBezTo>
                      <a:cubicBezTo>
                        <a:pt x="1920" y="14622"/>
                        <a:pt x="1767" y="14506"/>
                        <a:pt x="1618" y="14372"/>
                      </a:cubicBezTo>
                      <a:cubicBezTo>
                        <a:pt x="1398" y="14174"/>
                        <a:pt x="1184" y="13938"/>
                        <a:pt x="969" y="13712"/>
                      </a:cubicBezTo>
                      <a:cubicBezTo>
                        <a:pt x="728" y="13459"/>
                        <a:pt x="484" y="13217"/>
                        <a:pt x="261" y="12865"/>
                      </a:cubicBezTo>
                      <a:cubicBezTo>
                        <a:pt x="171" y="12722"/>
                        <a:pt x="83" y="12556"/>
                        <a:pt x="32" y="12314"/>
                      </a:cubicBezTo>
                      <a:cubicBezTo>
                        <a:pt x="-5" y="12138"/>
                        <a:pt x="-16" y="11922"/>
                        <a:pt x="34" y="11780"/>
                      </a:cubicBezTo>
                      <a:cubicBezTo>
                        <a:pt x="120" y="11536"/>
                        <a:pt x="264" y="11733"/>
                        <a:pt x="366" y="12022"/>
                      </a:cubicBezTo>
                      <a:cubicBezTo>
                        <a:pt x="426" y="12192"/>
                        <a:pt x="486" y="12365"/>
                        <a:pt x="566" y="12466"/>
                      </a:cubicBezTo>
                      <a:cubicBezTo>
                        <a:pt x="672" y="12600"/>
                        <a:pt x="793" y="12593"/>
                        <a:pt x="910" y="12551"/>
                      </a:cubicBezTo>
                      <a:cubicBezTo>
                        <a:pt x="1024" y="12510"/>
                        <a:pt x="1135" y="12450"/>
                        <a:pt x="1250" y="12439"/>
                      </a:cubicBezTo>
                      <a:cubicBezTo>
                        <a:pt x="1374" y="12426"/>
                        <a:pt x="1502" y="12383"/>
                        <a:pt x="1613" y="12346"/>
                      </a:cubicBezTo>
                      <a:cubicBezTo>
                        <a:pt x="1665" y="12329"/>
                        <a:pt x="1712" y="12296"/>
                        <a:pt x="1722" y="12162"/>
                      </a:cubicBezTo>
                      <a:cubicBezTo>
                        <a:pt x="1736" y="11989"/>
                        <a:pt x="1661" y="11894"/>
                        <a:pt x="1599" y="11802"/>
                      </a:cubicBezTo>
                      <a:cubicBezTo>
                        <a:pt x="1523" y="11691"/>
                        <a:pt x="1467" y="11513"/>
                        <a:pt x="1403" y="11363"/>
                      </a:cubicBezTo>
                      <a:cubicBezTo>
                        <a:pt x="1310" y="11146"/>
                        <a:pt x="1199" y="10995"/>
                        <a:pt x="1095" y="10817"/>
                      </a:cubicBezTo>
                      <a:cubicBezTo>
                        <a:pt x="1013" y="10676"/>
                        <a:pt x="934" y="10516"/>
                        <a:pt x="842" y="10429"/>
                      </a:cubicBezTo>
                      <a:cubicBezTo>
                        <a:pt x="756" y="10348"/>
                        <a:pt x="665" y="10331"/>
                        <a:pt x="575" y="10314"/>
                      </a:cubicBezTo>
                      <a:close/>
                    </a:path>
                  </a:pathLst>
                </a:custGeom>
                <a:solidFill>
                  <a:srgbClr val="808080">
                    <a:alpha val="50000"/>
                  </a:srgbClr>
                </a:solidFill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7" name="Line">
                  <a:extLst>
                    <a:ext uri="{FF2B5EF4-FFF2-40B4-BE49-F238E27FC236}">
                      <a16:creationId xmlns:a16="http://schemas.microsoft.com/office/drawing/2014/main" id="{5E50D4BF-4544-4146-B93D-1592610C4F2E}"/>
                    </a:ext>
                  </a:extLst>
                </p:cNvPr>
                <p:cNvSpPr/>
                <p:nvPr/>
              </p:nvSpPr>
              <p:spPr>
                <a:xfrm flipH="1">
                  <a:off x="802577" y="151784"/>
                  <a:ext cx="43297" cy="103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4" h="21600" extrusionOk="0">
                      <a:moveTo>
                        <a:pt x="11057" y="0"/>
                      </a:moveTo>
                      <a:cubicBezTo>
                        <a:pt x="15374" y="2460"/>
                        <a:pt x="18571" y="5231"/>
                        <a:pt x="20487" y="8174"/>
                      </a:cubicBezTo>
                      <a:cubicBezTo>
                        <a:pt x="21107" y="9125"/>
                        <a:pt x="21591" y="10096"/>
                        <a:pt x="21594" y="11083"/>
                      </a:cubicBezTo>
                      <a:cubicBezTo>
                        <a:pt x="21600" y="13032"/>
                        <a:pt x="19776" y="14880"/>
                        <a:pt x="17058" y="16464"/>
                      </a:cubicBezTo>
                      <a:cubicBezTo>
                        <a:pt x="14993" y="17668"/>
                        <a:pt x="12439" y="18711"/>
                        <a:pt x="9558" y="19575"/>
                      </a:cubicBezTo>
                      <a:cubicBezTo>
                        <a:pt x="6639" y="20450"/>
                        <a:pt x="3415" y="2113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8" name="Line">
                  <a:extLst>
                    <a:ext uri="{FF2B5EF4-FFF2-40B4-BE49-F238E27FC236}">
                      <a16:creationId xmlns:a16="http://schemas.microsoft.com/office/drawing/2014/main" id="{A42B9506-1A03-45F1-8AC8-98766DA90928}"/>
                    </a:ext>
                  </a:extLst>
                </p:cNvPr>
                <p:cNvSpPr/>
                <p:nvPr/>
              </p:nvSpPr>
              <p:spPr>
                <a:xfrm flipH="1">
                  <a:off x="763864" y="152225"/>
                  <a:ext cx="41470" cy="118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extrusionOk="0">
                      <a:moveTo>
                        <a:pt x="8560" y="0"/>
                      </a:moveTo>
                      <a:cubicBezTo>
                        <a:pt x="11991" y="1149"/>
                        <a:pt x="14929" y="2471"/>
                        <a:pt x="17283" y="3922"/>
                      </a:cubicBezTo>
                      <a:cubicBezTo>
                        <a:pt x="19456" y="5261"/>
                        <a:pt x="21123" y="6717"/>
                        <a:pt x="21363" y="8262"/>
                      </a:cubicBezTo>
                      <a:cubicBezTo>
                        <a:pt x="21600" y="9794"/>
                        <a:pt x="20414" y="11292"/>
                        <a:pt x="18764" y="12709"/>
                      </a:cubicBezTo>
                      <a:cubicBezTo>
                        <a:pt x="16833" y="14368"/>
                        <a:pt x="14275" y="15924"/>
                        <a:pt x="11265" y="17366"/>
                      </a:cubicBezTo>
                      <a:cubicBezTo>
                        <a:pt x="7997" y="18931"/>
                        <a:pt x="4216" y="20353"/>
                        <a:pt x="0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29" name="Shape">
                  <a:extLst>
                    <a:ext uri="{FF2B5EF4-FFF2-40B4-BE49-F238E27FC236}">
                      <a16:creationId xmlns:a16="http://schemas.microsoft.com/office/drawing/2014/main" id="{B89D9D4E-CDD9-4D74-B4B4-638258A852FB}"/>
                    </a:ext>
                  </a:extLst>
                </p:cNvPr>
                <p:cNvSpPr/>
                <p:nvPr/>
              </p:nvSpPr>
              <p:spPr>
                <a:xfrm flipH="1">
                  <a:off x="877155" y="155145"/>
                  <a:ext cx="24195" cy="24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9" h="21483" extrusionOk="0">
                      <a:moveTo>
                        <a:pt x="5916" y="1262"/>
                      </a:moveTo>
                      <a:cubicBezTo>
                        <a:pt x="4207" y="2193"/>
                        <a:pt x="2802" y="3573"/>
                        <a:pt x="1763" y="5203"/>
                      </a:cubicBezTo>
                      <a:cubicBezTo>
                        <a:pt x="701" y="6868"/>
                        <a:pt x="43" y="8765"/>
                        <a:pt x="2" y="10732"/>
                      </a:cubicBezTo>
                      <a:cubicBezTo>
                        <a:pt x="-37" y="12637"/>
                        <a:pt x="505" y="14500"/>
                        <a:pt x="1440" y="16166"/>
                      </a:cubicBezTo>
                      <a:cubicBezTo>
                        <a:pt x="2368" y="17820"/>
                        <a:pt x="3651" y="19223"/>
                        <a:pt x="5253" y="20149"/>
                      </a:cubicBezTo>
                      <a:cubicBezTo>
                        <a:pt x="6921" y="21113"/>
                        <a:pt x="8878" y="21527"/>
                        <a:pt x="10873" y="21480"/>
                      </a:cubicBezTo>
                      <a:cubicBezTo>
                        <a:pt x="13111" y="21427"/>
                        <a:pt x="15305" y="20800"/>
                        <a:pt x="17167" y="19572"/>
                      </a:cubicBezTo>
                      <a:cubicBezTo>
                        <a:pt x="18516" y="18682"/>
                        <a:pt x="19647" y="17499"/>
                        <a:pt x="20395" y="16078"/>
                      </a:cubicBezTo>
                      <a:cubicBezTo>
                        <a:pt x="21255" y="14445"/>
                        <a:pt x="21563" y="12595"/>
                        <a:pt x="21460" y="10759"/>
                      </a:cubicBezTo>
                      <a:cubicBezTo>
                        <a:pt x="21351" y="8823"/>
                        <a:pt x="20793" y="6936"/>
                        <a:pt x="19799" y="5263"/>
                      </a:cubicBezTo>
                      <a:cubicBezTo>
                        <a:pt x="18932" y="3801"/>
                        <a:pt x="17751" y="2539"/>
                        <a:pt x="16311" y="1616"/>
                      </a:cubicBezTo>
                      <a:cubicBezTo>
                        <a:pt x="14807" y="651"/>
                        <a:pt x="13071" y="90"/>
                        <a:pt x="11278" y="10"/>
                      </a:cubicBezTo>
                      <a:cubicBezTo>
                        <a:pt x="9408" y="-73"/>
                        <a:pt x="7555" y="369"/>
                        <a:pt x="5916" y="1262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0" name="Shape">
                  <a:extLst>
                    <a:ext uri="{FF2B5EF4-FFF2-40B4-BE49-F238E27FC236}">
                      <a16:creationId xmlns:a16="http://schemas.microsoft.com/office/drawing/2014/main" id="{FC62D1F5-175B-4720-9E29-C54070DEFD79}"/>
                    </a:ext>
                  </a:extLst>
                </p:cNvPr>
                <p:cNvSpPr/>
                <p:nvPr/>
              </p:nvSpPr>
              <p:spPr>
                <a:xfrm flipH="1">
                  <a:off x="882534" y="160595"/>
                  <a:ext cx="13442" cy="13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8" h="21491" extrusionOk="0">
                      <a:moveTo>
                        <a:pt x="5915" y="1263"/>
                      </a:moveTo>
                      <a:cubicBezTo>
                        <a:pt x="4206" y="2194"/>
                        <a:pt x="2801" y="3575"/>
                        <a:pt x="1762" y="5205"/>
                      </a:cubicBezTo>
                      <a:cubicBezTo>
                        <a:pt x="701" y="6871"/>
                        <a:pt x="43" y="8769"/>
                        <a:pt x="2" y="10737"/>
                      </a:cubicBezTo>
                      <a:cubicBezTo>
                        <a:pt x="-37" y="12642"/>
                        <a:pt x="503" y="14507"/>
                        <a:pt x="1439" y="16173"/>
                      </a:cubicBezTo>
                      <a:cubicBezTo>
                        <a:pt x="2368" y="17827"/>
                        <a:pt x="3649" y="19233"/>
                        <a:pt x="5252" y="20157"/>
                      </a:cubicBezTo>
                      <a:cubicBezTo>
                        <a:pt x="6919" y="21119"/>
                        <a:pt x="8876" y="21527"/>
                        <a:pt x="10870" y="21489"/>
                      </a:cubicBezTo>
                      <a:cubicBezTo>
                        <a:pt x="12865" y="21450"/>
                        <a:pt x="14831" y="20964"/>
                        <a:pt x="16566" y="19990"/>
                      </a:cubicBezTo>
                      <a:cubicBezTo>
                        <a:pt x="18273" y="19031"/>
                        <a:pt x="19693" y="17628"/>
                        <a:pt x="20542" y="15879"/>
                      </a:cubicBezTo>
                      <a:cubicBezTo>
                        <a:pt x="21313" y="14292"/>
                        <a:pt x="21563" y="12520"/>
                        <a:pt x="21455" y="10763"/>
                      </a:cubicBezTo>
                      <a:cubicBezTo>
                        <a:pt x="21336" y="8841"/>
                        <a:pt x="20792" y="6951"/>
                        <a:pt x="19795" y="5265"/>
                      </a:cubicBezTo>
                      <a:cubicBezTo>
                        <a:pt x="18929" y="3801"/>
                        <a:pt x="17748" y="2540"/>
                        <a:pt x="16307" y="1617"/>
                      </a:cubicBezTo>
                      <a:cubicBezTo>
                        <a:pt x="14803" y="652"/>
                        <a:pt x="13067" y="90"/>
                        <a:pt x="11275" y="10"/>
                      </a:cubicBezTo>
                      <a:cubicBezTo>
                        <a:pt x="9405" y="-73"/>
                        <a:pt x="7553" y="370"/>
                        <a:pt x="5915" y="1263"/>
                      </a:cubicBezTo>
                      <a:close/>
                    </a:path>
                  </a:pathLst>
                </a:cu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1" name="Line">
                  <a:extLst>
                    <a:ext uri="{FF2B5EF4-FFF2-40B4-BE49-F238E27FC236}">
                      <a16:creationId xmlns:a16="http://schemas.microsoft.com/office/drawing/2014/main" id="{C642E0F7-2D5D-4D03-9141-C802139A19B4}"/>
                    </a:ext>
                  </a:extLst>
                </p:cNvPr>
                <p:cNvSpPr/>
                <p:nvPr/>
              </p:nvSpPr>
              <p:spPr>
                <a:xfrm flipH="1">
                  <a:off x="648928" y="222908"/>
                  <a:ext cx="110375" cy="58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0" h="21312" extrusionOk="0">
                      <a:moveTo>
                        <a:pt x="822" y="5494"/>
                      </a:moveTo>
                      <a:cubicBezTo>
                        <a:pt x="2396" y="3546"/>
                        <a:pt x="4132" y="2108"/>
                        <a:pt x="5963" y="1278"/>
                      </a:cubicBezTo>
                      <a:cubicBezTo>
                        <a:pt x="7431" y="613"/>
                        <a:pt x="8937" y="316"/>
                        <a:pt x="10446" y="236"/>
                      </a:cubicBezTo>
                      <a:cubicBezTo>
                        <a:pt x="11931" y="157"/>
                        <a:pt x="13412" y="256"/>
                        <a:pt x="14898" y="286"/>
                      </a:cubicBezTo>
                      <a:cubicBezTo>
                        <a:pt x="16232" y="313"/>
                        <a:pt x="17631" y="476"/>
                        <a:pt x="18901" y="142"/>
                      </a:cubicBezTo>
                      <a:cubicBezTo>
                        <a:pt x="19960" y="-136"/>
                        <a:pt x="21123" y="-167"/>
                        <a:pt x="21420" y="1598"/>
                      </a:cubicBezTo>
                      <a:cubicBezTo>
                        <a:pt x="21600" y="2671"/>
                        <a:pt x="21259" y="3610"/>
                        <a:pt x="20933" y="4548"/>
                      </a:cubicBezTo>
                      <a:cubicBezTo>
                        <a:pt x="20471" y="5878"/>
                        <a:pt x="20094" y="7447"/>
                        <a:pt x="19556" y="8790"/>
                      </a:cubicBezTo>
                      <a:cubicBezTo>
                        <a:pt x="18832" y="10598"/>
                        <a:pt x="17920" y="12086"/>
                        <a:pt x="16963" y="13452"/>
                      </a:cubicBezTo>
                      <a:cubicBezTo>
                        <a:pt x="16021" y="14796"/>
                        <a:pt x="15046" y="16055"/>
                        <a:pt x="14141" y="17484"/>
                      </a:cubicBezTo>
                      <a:cubicBezTo>
                        <a:pt x="12993" y="19298"/>
                        <a:pt x="11831" y="21433"/>
                        <a:pt x="10334" y="21307"/>
                      </a:cubicBezTo>
                      <a:cubicBezTo>
                        <a:pt x="9457" y="21233"/>
                        <a:pt x="8724" y="20388"/>
                        <a:pt x="7968" y="19598"/>
                      </a:cubicBezTo>
                      <a:cubicBezTo>
                        <a:pt x="6917" y="18501"/>
                        <a:pt x="5780" y="17524"/>
                        <a:pt x="4686" y="16534"/>
                      </a:cubicBezTo>
                      <a:cubicBezTo>
                        <a:pt x="3114" y="15112"/>
                        <a:pt x="1550" y="13663"/>
                        <a:pt x="0" y="12158"/>
                      </a:cubicBezTo>
                    </a:path>
                  </a:pathLst>
                </a:custGeom>
                <a:noFill/>
                <a:ln w="9525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2" name="Line">
                  <a:extLst>
                    <a:ext uri="{FF2B5EF4-FFF2-40B4-BE49-F238E27FC236}">
                      <a16:creationId xmlns:a16="http://schemas.microsoft.com/office/drawing/2014/main" id="{3277B473-00A4-4E4A-9BA3-6FB6B230B489}"/>
                    </a:ext>
                  </a:extLst>
                </p:cNvPr>
                <p:cNvSpPr/>
                <p:nvPr/>
              </p:nvSpPr>
              <p:spPr>
                <a:xfrm flipH="1">
                  <a:off x="82204" y="140971"/>
                  <a:ext cx="71976" cy="8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600" extrusionOk="0">
                      <a:moveTo>
                        <a:pt x="738" y="0"/>
                      </a:moveTo>
                      <a:cubicBezTo>
                        <a:pt x="3018" y="62"/>
                        <a:pt x="5297" y="147"/>
                        <a:pt x="7576" y="253"/>
                      </a:cubicBezTo>
                      <a:cubicBezTo>
                        <a:pt x="9542" y="345"/>
                        <a:pt x="11515" y="454"/>
                        <a:pt x="13432" y="867"/>
                      </a:cubicBezTo>
                      <a:cubicBezTo>
                        <a:pt x="15230" y="1254"/>
                        <a:pt x="16967" y="1912"/>
                        <a:pt x="18335" y="3044"/>
                      </a:cubicBezTo>
                      <a:cubicBezTo>
                        <a:pt x="19502" y="4010"/>
                        <a:pt x="20326" y="5266"/>
                        <a:pt x="20758" y="6646"/>
                      </a:cubicBezTo>
                      <a:cubicBezTo>
                        <a:pt x="21375" y="8622"/>
                        <a:pt x="21152" y="10704"/>
                        <a:pt x="21235" y="12752"/>
                      </a:cubicBezTo>
                      <a:cubicBezTo>
                        <a:pt x="21310" y="14648"/>
                        <a:pt x="21600" y="16661"/>
                        <a:pt x="20409" y="18225"/>
                      </a:cubicBezTo>
                      <a:cubicBezTo>
                        <a:pt x="19550" y="19354"/>
                        <a:pt x="18120" y="19942"/>
                        <a:pt x="16668" y="20320"/>
                      </a:cubicBezTo>
                      <a:cubicBezTo>
                        <a:pt x="13816" y="21063"/>
                        <a:pt x="10825" y="21100"/>
                        <a:pt x="7864" y="21196"/>
                      </a:cubicBezTo>
                      <a:cubicBezTo>
                        <a:pt x="5240" y="21281"/>
                        <a:pt x="2618" y="21416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3" name="Line">
                  <a:extLst>
                    <a:ext uri="{FF2B5EF4-FFF2-40B4-BE49-F238E27FC236}">
                      <a16:creationId xmlns:a16="http://schemas.microsoft.com/office/drawing/2014/main" id="{C6366842-63F0-4256-A5D5-5BE5B2520C13}"/>
                    </a:ext>
                  </a:extLst>
                </p:cNvPr>
                <p:cNvSpPr/>
                <p:nvPr/>
              </p:nvSpPr>
              <p:spPr>
                <a:xfrm flipH="1">
                  <a:off x="423166" y="84343"/>
                  <a:ext cx="137046" cy="13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extrusionOk="0">
                      <a:moveTo>
                        <a:pt x="0" y="256"/>
                      </a:moveTo>
                      <a:cubicBezTo>
                        <a:pt x="3234" y="-612"/>
                        <a:pt x="6470" y="726"/>
                        <a:pt x="9686" y="4261"/>
                      </a:cubicBezTo>
                      <a:cubicBezTo>
                        <a:pt x="12060" y="6870"/>
                        <a:pt x="14419" y="10672"/>
                        <a:pt x="16782" y="14195"/>
                      </a:cubicBezTo>
                      <a:cubicBezTo>
                        <a:pt x="18386" y="16588"/>
                        <a:pt x="19992" y="18852"/>
                        <a:pt x="21600" y="20988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4" name="Line">
                  <a:extLst>
                    <a:ext uri="{FF2B5EF4-FFF2-40B4-BE49-F238E27FC236}">
                      <a16:creationId xmlns:a16="http://schemas.microsoft.com/office/drawing/2014/main" id="{8CA7D30F-3D1F-42CD-8456-FA22B8AACBD7}"/>
                    </a:ext>
                  </a:extLst>
                </p:cNvPr>
                <p:cNvSpPr/>
                <p:nvPr/>
              </p:nvSpPr>
              <p:spPr>
                <a:xfrm flipH="1">
                  <a:off x="205953" y="226372"/>
                  <a:ext cx="130196" cy="49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0193" y="767"/>
                        <a:pt x="18793" y="1631"/>
                        <a:pt x="17403" y="2589"/>
                      </a:cubicBezTo>
                      <a:cubicBezTo>
                        <a:pt x="15810" y="3688"/>
                        <a:pt x="14228" y="4911"/>
                        <a:pt x="12694" y="6495"/>
                      </a:cubicBezTo>
                      <a:cubicBezTo>
                        <a:pt x="11233" y="8002"/>
                        <a:pt x="9823" y="9828"/>
                        <a:pt x="8412" y="11632"/>
                      </a:cubicBezTo>
                      <a:cubicBezTo>
                        <a:pt x="7242" y="13126"/>
                        <a:pt x="6070" y="14606"/>
                        <a:pt x="4889" y="16035"/>
                      </a:cubicBezTo>
                      <a:cubicBezTo>
                        <a:pt x="3276" y="17988"/>
                        <a:pt x="1645" y="19843"/>
                        <a:pt x="0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5" name="Line">
                  <a:extLst>
                    <a:ext uri="{FF2B5EF4-FFF2-40B4-BE49-F238E27FC236}">
                      <a16:creationId xmlns:a16="http://schemas.microsoft.com/office/drawing/2014/main" id="{926BB54E-17A1-454F-9ADE-F20B6241C73D}"/>
                    </a:ext>
                  </a:extLst>
                </p:cNvPr>
                <p:cNvSpPr/>
                <p:nvPr/>
              </p:nvSpPr>
              <p:spPr>
                <a:xfrm flipH="1">
                  <a:off x="82942" y="169466"/>
                  <a:ext cx="686795" cy="18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537" extrusionOk="0">
                      <a:moveTo>
                        <a:pt x="0" y="8147"/>
                      </a:moveTo>
                      <a:cubicBezTo>
                        <a:pt x="1273" y="4245"/>
                        <a:pt x="2549" y="1742"/>
                        <a:pt x="3826" y="642"/>
                      </a:cubicBezTo>
                      <a:cubicBezTo>
                        <a:pt x="5290" y="-619"/>
                        <a:pt x="6754" y="-37"/>
                        <a:pt x="8216" y="2508"/>
                      </a:cubicBezTo>
                      <a:cubicBezTo>
                        <a:pt x="9644" y="4992"/>
                        <a:pt x="11067" y="9342"/>
                        <a:pt x="12492" y="13324"/>
                      </a:cubicBezTo>
                      <a:cubicBezTo>
                        <a:pt x="13928" y="17339"/>
                        <a:pt x="15367" y="20981"/>
                        <a:pt x="16808" y="20492"/>
                      </a:cubicBezTo>
                      <a:cubicBezTo>
                        <a:pt x="17948" y="20106"/>
                        <a:pt x="19085" y="17133"/>
                        <a:pt x="20223" y="14630"/>
                      </a:cubicBezTo>
                      <a:cubicBezTo>
                        <a:pt x="20682" y="13620"/>
                        <a:pt x="21141" y="12687"/>
                        <a:pt x="21600" y="11830"/>
                      </a:cubicBezTo>
                    </a:path>
                  </a:pathLst>
                </a:custGeom>
                <a:noFill/>
                <a:ln w="9525" cap="flat">
                  <a:solidFill>
                    <a:srgbClr val="42424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  <p:sp>
              <p:nvSpPr>
                <p:cNvPr id="736" name="Line">
                  <a:extLst>
                    <a:ext uri="{FF2B5EF4-FFF2-40B4-BE49-F238E27FC236}">
                      <a16:creationId xmlns:a16="http://schemas.microsoft.com/office/drawing/2014/main" id="{606930D0-F867-44E8-8AC7-64F67E418222}"/>
                    </a:ext>
                  </a:extLst>
                </p:cNvPr>
                <p:cNvSpPr/>
                <p:nvPr/>
              </p:nvSpPr>
              <p:spPr>
                <a:xfrm flipH="1">
                  <a:off x="901957" y="198985"/>
                  <a:ext cx="50627" cy="8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183" y="20695"/>
                        <a:pt x="6361" y="19296"/>
                        <a:pt x="9533" y="17405"/>
                      </a:cubicBezTo>
                      <a:cubicBezTo>
                        <a:pt x="11742" y="16087"/>
                        <a:pt x="13952" y="14526"/>
                        <a:pt x="16115" y="11440"/>
                      </a:cubicBezTo>
                      <a:cubicBezTo>
                        <a:pt x="18000" y="8750"/>
                        <a:pt x="19838" y="491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212121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/>
                </a:p>
              </p:txBody>
            </p:sp>
          </p:grpSp>
          <p:grpSp>
            <p:nvGrpSpPr>
              <p:cNvPr id="714" name="Group">
                <a:extLst>
                  <a:ext uri="{FF2B5EF4-FFF2-40B4-BE49-F238E27FC236}">
                    <a16:creationId xmlns:a16="http://schemas.microsoft.com/office/drawing/2014/main" id="{4F0321D3-486A-412D-B5EA-6CF924E87AB1}"/>
                  </a:ext>
                </a:extLst>
              </p:cNvPr>
              <p:cNvGrpSpPr/>
              <p:nvPr/>
            </p:nvGrpSpPr>
            <p:grpSpPr>
              <a:xfrm>
                <a:off x="29279" y="2967149"/>
                <a:ext cx="2371972" cy="1718125"/>
                <a:chOff x="-1" y="-136381"/>
                <a:chExt cx="2371970" cy="1718122"/>
              </a:xfrm>
            </p:grpSpPr>
            <p:grpSp>
              <p:nvGrpSpPr>
                <p:cNvPr id="716" name="Group">
                  <a:extLst>
                    <a:ext uri="{FF2B5EF4-FFF2-40B4-BE49-F238E27FC236}">
                      <a16:creationId xmlns:a16="http://schemas.microsoft.com/office/drawing/2014/main" id="{D6314D1F-3596-4A72-B54E-DC79C8727767}"/>
                    </a:ext>
                  </a:extLst>
                </p:cNvPr>
                <p:cNvGrpSpPr/>
                <p:nvPr/>
              </p:nvGrpSpPr>
              <p:grpSpPr>
                <a:xfrm>
                  <a:off x="-1" y="-136381"/>
                  <a:ext cx="2371970" cy="1718122"/>
                  <a:chOff x="0" y="-136381"/>
                  <a:chExt cx="2371970" cy="1718121"/>
                </a:xfrm>
              </p:grpSpPr>
              <p:sp>
                <p:nvSpPr>
                  <p:cNvPr id="718" name="Line">
                    <a:extLst>
                      <a:ext uri="{FF2B5EF4-FFF2-40B4-BE49-F238E27FC236}">
                        <a16:creationId xmlns:a16="http://schemas.microsoft.com/office/drawing/2014/main" id="{447E86C5-6264-440E-B0AE-9435230D622D}"/>
                      </a:ext>
                    </a:extLst>
                  </p:cNvPr>
                  <p:cNvSpPr/>
                  <p:nvPr/>
                </p:nvSpPr>
                <p:spPr>
                  <a:xfrm flipV="1">
                    <a:off x="317706" y="0"/>
                    <a:ext cx="1" cy="125197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19" name="Line">
                    <a:extLst>
                      <a:ext uri="{FF2B5EF4-FFF2-40B4-BE49-F238E27FC236}">
                        <a16:creationId xmlns:a16="http://schemas.microsoft.com/office/drawing/2014/main" id="{44B1151E-7AB7-4562-9433-C8B7A6D82940}"/>
                      </a:ext>
                    </a:extLst>
                  </p:cNvPr>
                  <p:cNvSpPr/>
                  <p:nvPr/>
                </p:nvSpPr>
                <p:spPr>
                  <a:xfrm>
                    <a:off x="306102" y="1261879"/>
                    <a:ext cx="2065868" cy="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0" name="Line">
                    <a:extLst>
                      <a:ext uri="{FF2B5EF4-FFF2-40B4-BE49-F238E27FC236}">
                        <a16:creationId xmlns:a16="http://schemas.microsoft.com/office/drawing/2014/main" id="{7692E410-22BC-4503-A74F-1E5A1D40BB4B}"/>
                      </a:ext>
                    </a:extLst>
                  </p:cNvPr>
                  <p:cNvSpPr/>
                  <p:nvPr/>
                </p:nvSpPr>
                <p:spPr>
                  <a:xfrm>
                    <a:off x="375727" y="225217"/>
                    <a:ext cx="1215155" cy="7438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473"/>
                        </a:moveTo>
                        <a:lnTo>
                          <a:pt x="540" y="6830"/>
                        </a:lnTo>
                        <a:lnTo>
                          <a:pt x="1150" y="9838"/>
                        </a:lnTo>
                        <a:lnTo>
                          <a:pt x="1716" y="8939"/>
                        </a:lnTo>
                        <a:lnTo>
                          <a:pt x="2182" y="7565"/>
                        </a:lnTo>
                        <a:lnTo>
                          <a:pt x="2706" y="942"/>
                        </a:lnTo>
                        <a:lnTo>
                          <a:pt x="3205" y="14667"/>
                        </a:lnTo>
                        <a:lnTo>
                          <a:pt x="3699" y="16459"/>
                        </a:lnTo>
                        <a:lnTo>
                          <a:pt x="4299" y="14434"/>
                        </a:lnTo>
                        <a:lnTo>
                          <a:pt x="4693" y="16431"/>
                        </a:lnTo>
                        <a:lnTo>
                          <a:pt x="5281" y="12426"/>
                        </a:lnTo>
                        <a:lnTo>
                          <a:pt x="5806" y="15183"/>
                        </a:lnTo>
                        <a:lnTo>
                          <a:pt x="6324" y="11755"/>
                        </a:lnTo>
                        <a:lnTo>
                          <a:pt x="6914" y="9988"/>
                        </a:lnTo>
                        <a:lnTo>
                          <a:pt x="7450" y="10163"/>
                        </a:lnTo>
                        <a:lnTo>
                          <a:pt x="7926" y="13745"/>
                        </a:lnTo>
                        <a:lnTo>
                          <a:pt x="8403" y="8545"/>
                        </a:lnTo>
                        <a:lnTo>
                          <a:pt x="9021" y="7811"/>
                        </a:lnTo>
                        <a:lnTo>
                          <a:pt x="9454" y="0"/>
                        </a:lnTo>
                        <a:lnTo>
                          <a:pt x="10012" y="1593"/>
                        </a:lnTo>
                        <a:lnTo>
                          <a:pt x="10493" y="5476"/>
                        </a:lnTo>
                        <a:lnTo>
                          <a:pt x="11132" y="6218"/>
                        </a:lnTo>
                        <a:lnTo>
                          <a:pt x="11481" y="15948"/>
                        </a:lnTo>
                        <a:lnTo>
                          <a:pt x="12123" y="17721"/>
                        </a:lnTo>
                        <a:lnTo>
                          <a:pt x="12635" y="20374"/>
                        </a:lnTo>
                        <a:lnTo>
                          <a:pt x="13067" y="14462"/>
                        </a:lnTo>
                        <a:lnTo>
                          <a:pt x="13736" y="12489"/>
                        </a:lnTo>
                        <a:lnTo>
                          <a:pt x="14191" y="14644"/>
                        </a:lnTo>
                        <a:lnTo>
                          <a:pt x="14647" y="8947"/>
                        </a:lnTo>
                        <a:lnTo>
                          <a:pt x="15209" y="5310"/>
                        </a:lnTo>
                        <a:lnTo>
                          <a:pt x="15730" y="9443"/>
                        </a:lnTo>
                        <a:lnTo>
                          <a:pt x="16287" y="11243"/>
                        </a:lnTo>
                        <a:lnTo>
                          <a:pt x="16783" y="9289"/>
                        </a:lnTo>
                        <a:lnTo>
                          <a:pt x="17316" y="16024"/>
                        </a:lnTo>
                        <a:lnTo>
                          <a:pt x="17823" y="21600"/>
                        </a:lnTo>
                        <a:lnTo>
                          <a:pt x="18406" y="20744"/>
                        </a:lnTo>
                        <a:lnTo>
                          <a:pt x="18840" y="16683"/>
                        </a:lnTo>
                        <a:lnTo>
                          <a:pt x="19473" y="18784"/>
                        </a:lnTo>
                        <a:lnTo>
                          <a:pt x="19911" y="13020"/>
                        </a:lnTo>
                        <a:lnTo>
                          <a:pt x="20357" y="16000"/>
                        </a:lnTo>
                        <a:lnTo>
                          <a:pt x="20990" y="17942"/>
                        </a:lnTo>
                        <a:lnTo>
                          <a:pt x="21600" y="18771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721" name="Year">
                    <a:extLst>
                      <a:ext uri="{FF2B5EF4-FFF2-40B4-BE49-F238E27FC236}">
                        <a16:creationId xmlns:a16="http://schemas.microsoft.com/office/drawing/2014/main" id="{917F7531-3C0F-4EE3-AFE6-FAA572D9F476}"/>
                      </a:ext>
                    </a:extLst>
                  </p:cNvPr>
                  <p:cNvSpPr txBox="1"/>
                  <p:nvPr/>
                </p:nvSpPr>
                <p:spPr>
                  <a:xfrm>
                    <a:off x="408486" y="1268906"/>
                    <a:ext cx="1787587" cy="3128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Year</a:t>
                    </a:r>
                  </a:p>
                </p:txBody>
              </p:sp>
              <p:sp>
                <p:nvSpPr>
                  <p:cNvPr id="722" name="Abundance">
                    <a:extLst>
                      <a:ext uri="{FF2B5EF4-FFF2-40B4-BE49-F238E27FC236}">
                        <a16:creationId xmlns:a16="http://schemas.microsoft.com/office/drawing/2014/main" id="{B67DC955-386C-4326-BB30-11BB8489C4E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531140" y="394759"/>
                    <a:ext cx="1375562" cy="3132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1500" b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algn="ctr"/>
                    <a:r>
                      <a:rPr sz="1200"/>
                      <a:t>Abundance</a:t>
                    </a:r>
                  </a:p>
                </p:txBody>
              </p:sp>
            </p:grpSp>
            <p:sp>
              <p:nvSpPr>
                <p:cNvPr id="717" name="Line">
                  <a:extLst>
                    <a:ext uri="{FF2B5EF4-FFF2-40B4-BE49-F238E27FC236}">
                      <a16:creationId xmlns:a16="http://schemas.microsoft.com/office/drawing/2014/main" id="{F8B08906-41BB-4BB7-A5B7-DFFE86A4F9DD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40B1374-2B36-4B17-9567-566DE1103BF4}"/>
                </a:ext>
              </a:extLst>
            </p:cNvPr>
            <p:cNvGrpSpPr/>
            <p:nvPr/>
          </p:nvGrpSpPr>
          <p:grpSpPr>
            <a:xfrm>
              <a:off x="3547875" y="2228854"/>
              <a:ext cx="2019725" cy="2455145"/>
              <a:chOff x="3521061" y="2967149"/>
              <a:chExt cx="2349232" cy="3517880"/>
            </a:xfrm>
          </p:grpSpPr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4CFE68D2-E58E-448D-BEEA-2FF857356B6E}"/>
                  </a:ext>
                </a:extLst>
              </p:cNvPr>
              <p:cNvGrpSpPr/>
              <p:nvPr/>
            </p:nvGrpSpPr>
            <p:grpSpPr>
              <a:xfrm>
                <a:off x="3713901" y="4954219"/>
                <a:ext cx="2038326" cy="1530810"/>
                <a:chOff x="3713901" y="4954219"/>
                <a:chExt cx="2038326" cy="1530810"/>
              </a:xfrm>
            </p:grpSpPr>
            <p:sp>
              <p:nvSpPr>
                <p:cNvPr id="710" name="Integrated Population Model">
                  <a:extLst>
                    <a:ext uri="{FF2B5EF4-FFF2-40B4-BE49-F238E27FC236}">
                      <a16:creationId xmlns:a16="http://schemas.microsoft.com/office/drawing/2014/main" id="{DCE3DE12-9B45-4B58-837B-6E5453AF12BA}"/>
                    </a:ext>
                  </a:extLst>
                </p:cNvPr>
                <p:cNvSpPr txBox="1"/>
                <p:nvPr/>
              </p:nvSpPr>
              <p:spPr>
                <a:xfrm>
                  <a:off x="3713901" y="4957369"/>
                  <a:ext cx="2038326" cy="1527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Integrated Population Model </a:t>
                  </a:r>
                </a:p>
              </p:txBody>
            </p:sp>
            <p:sp>
              <p:nvSpPr>
                <p:cNvPr id="711" name="Rounded Rectangle">
                  <a:extLst>
                    <a:ext uri="{FF2B5EF4-FFF2-40B4-BE49-F238E27FC236}">
                      <a16:creationId xmlns:a16="http://schemas.microsoft.com/office/drawing/2014/main" id="{D7270C53-1651-470F-A1A2-D2F14BDC4CF6}"/>
                    </a:ext>
                  </a:extLst>
                </p:cNvPr>
                <p:cNvSpPr/>
                <p:nvPr/>
              </p:nvSpPr>
              <p:spPr>
                <a:xfrm>
                  <a:off x="3713901" y="4954219"/>
                  <a:ext cx="2038326" cy="1522558"/>
                </a:xfrm>
                <a:prstGeom prst="roundRect">
                  <a:avLst>
                    <a:gd name="adj" fmla="val 2813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99" name="Group">
                <a:extLst>
                  <a:ext uri="{FF2B5EF4-FFF2-40B4-BE49-F238E27FC236}">
                    <a16:creationId xmlns:a16="http://schemas.microsoft.com/office/drawing/2014/main" id="{96E336F3-F492-4683-99A2-0D54C62D55B6}"/>
                  </a:ext>
                </a:extLst>
              </p:cNvPr>
              <p:cNvGrpSpPr/>
              <p:nvPr/>
            </p:nvGrpSpPr>
            <p:grpSpPr>
              <a:xfrm>
                <a:off x="3521061" y="2967149"/>
                <a:ext cx="2349232" cy="1741290"/>
                <a:chOff x="1" y="-113214"/>
                <a:chExt cx="2349231" cy="1741289"/>
              </a:xfrm>
            </p:grpSpPr>
            <p:sp>
              <p:nvSpPr>
                <p:cNvPr id="701" name="Line">
                  <a:extLst>
                    <a:ext uri="{FF2B5EF4-FFF2-40B4-BE49-F238E27FC236}">
                      <a16:creationId xmlns:a16="http://schemas.microsoft.com/office/drawing/2014/main" id="{1A527A95-70B5-4F57-B4A8-804BDB85C0FE}"/>
                    </a:ext>
                  </a:extLst>
                </p:cNvPr>
                <p:cNvSpPr/>
                <p:nvPr/>
              </p:nvSpPr>
              <p:spPr>
                <a:xfrm flipV="1">
                  <a:off x="361101" y="12252"/>
                  <a:ext cx="1699686" cy="1277033"/>
                </a:xfrm>
                <a:prstGeom prst="line">
                  <a:avLst/>
                </a:prstGeom>
                <a:noFill/>
                <a:ln w="635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2" name="Line">
                  <a:extLst>
                    <a:ext uri="{FF2B5EF4-FFF2-40B4-BE49-F238E27FC236}">
                      <a16:creationId xmlns:a16="http://schemas.microsoft.com/office/drawing/2014/main" id="{F7E52436-5DBF-41D0-8D7C-41616C549F56}"/>
                    </a:ext>
                  </a:extLst>
                </p:cNvPr>
                <p:cNvSpPr/>
                <p:nvPr/>
              </p:nvSpPr>
              <p:spPr>
                <a:xfrm>
                  <a:off x="367524" y="306528"/>
                  <a:ext cx="1912132" cy="97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extrusionOk="0">
                      <a:moveTo>
                        <a:pt x="0" y="21565"/>
                      </a:moveTo>
                      <a:cubicBezTo>
                        <a:pt x="127" y="20666"/>
                        <a:pt x="253" y="19767"/>
                        <a:pt x="378" y="18867"/>
                      </a:cubicBezTo>
                      <a:cubicBezTo>
                        <a:pt x="503" y="17965"/>
                        <a:pt x="626" y="17063"/>
                        <a:pt x="764" y="16166"/>
                      </a:cubicBezTo>
                      <a:cubicBezTo>
                        <a:pt x="1065" y="14194"/>
                        <a:pt x="1434" y="12248"/>
                        <a:pt x="1856" y="10329"/>
                      </a:cubicBezTo>
                      <a:cubicBezTo>
                        <a:pt x="2215" y="8699"/>
                        <a:pt x="2613" y="7088"/>
                        <a:pt x="3109" y="5544"/>
                      </a:cubicBezTo>
                      <a:cubicBezTo>
                        <a:pt x="3668" y="3802"/>
                        <a:pt x="4368" y="2122"/>
                        <a:pt x="5434" y="1043"/>
                      </a:cubicBezTo>
                      <a:cubicBezTo>
                        <a:pt x="6111" y="359"/>
                        <a:pt x="6902" y="-35"/>
                        <a:pt x="7716" y="3"/>
                      </a:cubicBezTo>
                      <a:cubicBezTo>
                        <a:pt x="8576" y="43"/>
                        <a:pt x="9383" y="561"/>
                        <a:pt x="10148" y="1159"/>
                      </a:cubicBezTo>
                      <a:cubicBezTo>
                        <a:pt x="11634" y="2322"/>
                        <a:pt x="13001" y="3796"/>
                        <a:pt x="14374" y="5247"/>
                      </a:cubicBezTo>
                      <a:cubicBezTo>
                        <a:pt x="15718" y="6667"/>
                        <a:pt x="17072" y="8068"/>
                        <a:pt x="18422" y="9477"/>
                      </a:cubicBezTo>
                      <a:cubicBezTo>
                        <a:pt x="18938" y="10015"/>
                        <a:pt x="19453" y="10555"/>
                        <a:pt x="19993" y="11036"/>
                      </a:cubicBezTo>
                      <a:cubicBezTo>
                        <a:pt x="20524" y="11508"/>
                        <a:pt x="21076" y="11922"/>
                        <a:pt x="21600" y="1241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3" name="Line">
                  <a:extLst>
                    <a:ext uri="{FF2B5EF4-FFF2-40B4-BE49-F238E27FC236}">
                      <a16:creationId xmlns:a16="http://schemas.microsoft.com/office/drawing/2014/main" id="{480ADF6A-A451-44D4-9E37-7D03DA690C0A}"/>
                    </a:ext>
                  </a:extLst>
                </p:cNvPr>
                <p:cNvSpPr/>
                <p:nvPr/>
              </p:nvSpPr>
              <p:spPr>
                <a:xfrm flipV="1">
                  <a:off x="363591" y="0"/>
                  <a:ext cx="1" cy="129047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4" name="Line">
                  <a:extLst>
                    <a:ext uri="{FF2B5EF4-FFF2-40B4-BE49-F238E27FC236}">
                      <a16:creationId xmlns:a16="http://schemas.microsoft.com/office/drawing/2014/main" id="{088F25B8-BFF1-47CD-BFC3-EF4DD616CC17}"/>
                    </a:ext>
                  </a:extLst>
                </p:cNvPr>
                <p:cNvSpPr/>
                <p:nvPr/>
              </p:nvSpPr>
              <p:spPr>
                <a:xfrm>
                  <a:off x="352374" y="1289438"/>
                  <a:ext cx="1996858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5" name="Spawners">
                  <a:extLst>
                    <a:ext uri="{FF2B5EF4-FFF2-40B4-BE49-F238E27FC236}">
                      <a16:creationId xmlns:a16="http://schemas.microsoft.com/office/drawing/2014/main" id="{01812F81-532B-409B-A3B9-1BF0ADF52947}"/>
                    </a:ext>
                  </a:extLst>
                </p:cNvPr>
                <p:cNvSpPr txBox="1"/>
                <p:nvPr/>
              </p:nvSpPr>
              <p:spPr>
                <a:xfrm>
                  <a:off x="455312" y="1296596"/>
                  <a:ext cx="1727872" cy="3314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Spawners</a:t>
                  </a:r>
                </a:p>
              </p:txBody>
            </p:sp>
            <p:sp>
              <p:nvSpPr>
                <p:cNvPr id="706" name="Recruitment">
                  <a:extLst>
                    <a:ext uri="{FF2B5EF4-FFF2-40B4-BE49-F238E27FC236}">
                      <a16:creationId xmlns:a16="http://schemas.microsoft.com/office/drawing/2014/main" id="{B5266EBC-2DDE-471F-9CAF-B3F7C48478D7}"/>
                    </a:ext>
                  </a:extLst>
                </p:cNvPr>
                <p:cNvSpPr txBox="1"/>
                <p:nvPr/>
              </p:nvSpPr>
              <p:spPr>
                <a:xfrm rot="16200000">
                  <a:off x="-582805" y="469592"/>
                  <a:ext cx="1522550" cy="35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Recruitment</a:t>
                  </a:r>
                </a:p>
              </p:txBody>
            </p:sp>
            <p:sp>
              <p:nvSpPr>
                <p:cNvPr id="707" name="Line">
                  <a:extLst>
                    <a:ext uri="{FF2B5EF4-FFF2-40B4-BE49-F238E27FC236}">
                      <a16:creationId xmlns:a16="http://schemas.microsoft.com/office/drawing/2014/main" id="{B5155334-EE6E-4883-A28E-E52935E33E0A}"/>
                    </a:ext>
                  </a:extLst>
                </p:cNvPr>
                <p:cNvSpPr/>
                <p:nvPr/>
              </p:nvSpPr>
              <p:spPr>
                <a:xfrm flipV="1">
                  <a:off x="361102" y="9077"/>
                  <a:ext cx="337057" cy="128338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8" name="Line">
                  <a:extLst>
                    <a:ext uri="{FF2B5EF4-FFF2-40B4-BE49-F238E27FC236}">
                      <a16:creationId xmlns:a16="http://schemas.microsoft.com/office/drawing/2014/main" id="{2A438F61-AEC6-4EF6-B84D-3EDA9605BF1E}"/>
                    </a:ext>
                  </a:extLst>
                </p:cNvPr>
                <p:cNvSpPr/>
                <p:nvPr/>
              </p:nvSpPr>
              <p:spPr>
                <a:xfrm>
                  <a:off x="373802" y="301859"/>
                  <a:ext cx="185186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9" name="Line">
                  <a:extLst>
                    <a:ext uri="{FF2B5EF4-FFF2-40B4-BE49-F238E27FC236}">
                      <a16:creationId xmlns:a16="http://schemas.microsoft.com/office/drawing/2014/main" id="{90A7F4A8-D1CA-477D-9DB6-87450BED0230}"/>
                    </a:ext>
                  </a:extLst>
                </p:cNvPr>
                <p:cNvSpPr/>
                <p:nvPr/>
              </p:nvSpPr>
              <p:spPr>
                <a:xfrm flipV="1">
                  <a:off x="770677" y="424237"/>
                  <a:ext cx="1" cy="855524"/>
                </a:xfrm>
                <a:prstGeom prst="line">
                  <a:avLst/>
                </a:prstGeom>
                <a:noFill/>
                <a:ln w="12700" cap="flat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6051E1E-7ECB-42D4-96D6-F94A5975D82D}"/>
                </a:ext>
              </a:extLst>
            </p:cNvPr>
            <p:cNvGrpSpPr/>
            <p:nvPr/>
          </p:nvGrpSpPr>
          <p:grpSpPr>
            <a:xfrm>
              <a:off x="6617819" y="2316726"/>
              <a:ext cx="2039277" cy="2370784"/>
              <a:chOff x="7091848" y="3093064"/>
              <a:chExt cx="2371974" cy="3397007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31FE50B-B101-4F1B-8D39-0641349551EF}"/>
                  </a:ext>
                </a:extLst>
              </p:cNvPr>
              <p:cNvGrpSpPr/>
              <p:nvPr/>
            </p:nvGrpSpPr>
            <p:grpSpPr>
              <a:xfrm>
                <a:off x="7264774" y="4959810"/>
                <a:ext cx="2026126" cy="1530261"/>
                <a:chOff x="7264774" y="4959810"/>
                <a:chExt cx="2026126" cy="1530261"/>
              </a:xfrm>
            </p:grpSpPr>
            <p:sp>
              <p:nvSpPr>
                <p:cNvPr id="695" name="Management strategy evaluation">
                  <a:extLst>
                    <a:ext uri="{FF2B5EF4-FFF2-40B4-BE49-F238E27FC236}">
                      <a16:creationId xmlns:a16="http://schemas.microsoft.com/office/drawing/2014/main" id="{6A04D466-9F7A-4782-BDD4-37525E85A2D0}"/>
                    </a:ext>
                  </a:extLst>
                </p:cNvPr>
                <p:cNvSpPr txBox="1"/>
                <p:nvPr/>
              </p:nvSpPr>
              <p:spPr>
                <a:xfrm>
                  <a:off x="7264918" y="4962404"/>
                  <a:ext cx="2025837" cy="15250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Management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trategy </a:t>
                  </a:r>
                  <a:r>
                    <a:rPr lang="en-US"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E</a:t>
                  </a:r>
                  <a:r>
                    <a:rPr sz="200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valuation </a:t>
                  </a:r>
                </a:p>
              </p:txBody>
            </p:sp>
            <p:sp>
              <p:nvSpPr>
                <p:cNvPr id="696" name="Rounded Rectangle">
                  <a:extLst>
                    <a:ext uri="{FF2B5EF4-FFF2-40B4-BE49-F238E27FC236}">
                      <a16:creationId xmlns:a16="http://schemas.microsoft.com/office/drawing/2014/main" id="{70F53797-5DB1-43CB-8527-96387A1821A4}"/>
                    </a:ext>
                  </a:extLst>
                </p:cNvPr>
                <p:cNvSpPr/>
                <p:nvPr/>
              </p:nvSpPr>
              <p:spPr>
                <a:xfrm>
                  <a:off x="7264774" y="4959810"/>
                  <a:ext cx="2026126" cy="1530261"/>
                </a:xfrm>
                <a:prstGeom prst="roundRect">
                  <a:avLst>
                    <a:gd name="adj" fmla="val 2736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  <p:grpSp>
            <p:nvGrpSpPr>
              <p:cNvPr id="683" name="Group">
                <a:extLst>
                  <a:ext uri="{FF2B5EF4-FFF2-40B4-BE49-F238E27FC236}">
                    <a16:creationId xmlns:a16="http://schemas.microsoft.com/office/drawing/2014/main" id="{14AD440C-F8F4-4593-AE12-E287E493BA3B}"/>
                  </a:ext>
                </a:extLst>
              </p:cNvPr>
              <p:cNvGrpSpPr/>
              <p:nvPr/>
            </p:nvGrpSpPr>
            <p:grpSpPr>
              <a:xfrm>
                <a:off x="7091848" y="3093064"/>
                <a:ext cx="2371974" cy="1581743"/>
                <a:chOff x="-3" y="0"/>
                <a:chExt cx="2371973" cy="1581742"/>
              </a:xfrm>
            </p:grpSpPr>
            <p:grpSp>
              <p:nvGrpSpPr>
                <p:cNvPr id="685" name="Group">
                  <a:extLst>
                    <a:ext uri="{FF2B5EF4-FFF2-40B4-BE49-F238E27FC236}">
                      <a16:creationId xmlns:a16="http://schemas.microsoft.com/office/drawing/2014/main" id="{B29C388A-457B-41F1-A2D1-3DB57F91492F}"/>
                    </a:ext>
                  </a:extLst>
                </p:cNvPr>
                <p:cNvGrpSpPr/>
                <p:nvPr/>
              </p:nvGrpSpPr>
              <p:grpSpPr>
                <a:xfrm>
                  <a:off x="-3" y="0"/>
                  <a:ext cx="2371973" cy="1581742"/>
                  <a:chOff x="-2" y="0"/>
                  <a:chExt cx="2371971" cy="1581741"/>
                </a:xfrm>
              </p:grpSpPr>
              <p:grpSp>
                <p:nvGrpSpPr>
                  <p:cNvPr id="687" name="Group">
                    <a:extLst>
                      <a:ext uri="{FF2B5EF4-FFF2-40B4-BE49-F238E27FC236}">
                        <a16:creationId xmlns:a16="http://schemas.microsoft.com/office/drawing/2014/main" id="{20FD68F8-798E-44FD-A57A-D0BD392AE02C}"/>
                      </a:ext>
                    </a:extLst>
                  </p:cNvPr>
                  <p:cNvGrpSpPr/>
                  <p:nvPr/>
                </p:nvGrpSpPr>
                <p:grpSpPr>
                  <a:xfrm>
                    <a:off x="-2" y="0"/>
                    <a:ext cx="2371971" cy="1581741"/>
                    <a:chOff x="-1" y="0"/>
                    <a:chExt cx="2371971" cy="1581740"/>
                  </a:xfrm>
                </p:grpSpPr>
                <p:sp>
                  <p:nvSpPr>
                    <p:cNvPr id="690" name="Line">
                      <a:extLst>
                        <a:ext uri="{FF2B5EF4-FFF2-40B4-BE49-F238E27FC236}">
                          <a16:creationId xmlns:a16="http://schemas.microsoft.com/office/drawing/2014/main" id="{FC1C14DC-CA12-417E-86A9-12717374C7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1" name="Line">
                      <a:extLst>
                        <a:ext uri="{FF2B5EF4-FFF2-40B4-BE49-F238E27FC236}">
                          <a16:creationId xmlns:a16="http://schemas.microsoft.com/office/drawing/2014/main" id="{0C1ADCD0-2D67-4F9E-A3AA-2B853255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2" name="Line">
                      <a:extLst>
                        <a:ext uri="{FF2B5EF4-FFF2-40B4-BE49-F238E27FC236}">
                          <a16:creationId xmlns:a16="http://schemas.microsoft.com/office/drawing/2014/main" id="{D064E960-860F-4D71-9B32-5E8CC6BD9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3" name="Year">
                      <a:extLst>
                        <a:ext uri="{FF2B5EF4-FFF2-40B4-BE49-F238E27FC236}">
                          <a16:creationId xmlns:a16="http://schemas.microsoft.com/office/drawing/2014/main" id="{4A7F79DE-296E-4AF8-98AC-F44BF414BE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694" name="Abundance">
                      <a:extLst>
                        <a:ext uri="{FF2B5EF4-FFF2-40B4-BE49-F238E27FC236}">
                          <a16:creationId xmlns:a16="http://schemas.microsoft.com/office/drawing/2014/main" id="{BDDB7187-466E-4471-BE08-C2CBB0B6E1B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497190" y="507656"/>
                      <a:ext cx="1307660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688" name="Line">
                    <a:extLst>
                      <a:ext uri="{FF2B5EF4-FFF2-40B4-BE49-F238E27FC236}">
                        <a16:creationId xmlns:a16="http://schemas.microsoft.com/office/drawing/2014/main" id="{A4B732F6-8F20-459C-B80D-386B1359738D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689" name="Shape">
                    <a:extLst>
                      <a:ext uri="{FF2B5EF4-FFF2-40B4-BE49-F238E27FC236}">
                        <a16:creationId xmlns:a16="http://schemas.microsoft.com/office/drawing/2014/main" id="{E0D78A00-6A5D-411D-95F3-CF585092E789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686" name="Line">
                  <a:extLst>
                    <a:ext uri="{FF2B5EF4-FFF2-40B4-BE49-F238E27FC236}">
                      <a16:creationId xmlns:a16="http://schemas.microsoft.com/office/drawing/2014/main" id="{D5544036-CF45-4E66-89A9-4C6626C5A8A0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9833328-0C06-4D8B-94EF-E93C097A2192}"/>
                </a:ext>
              </a:extLst>
            </p:cNvPr>
            <p:cNvGrpSpPr/>
            <p:nvPr/>
          </p:nvGrpSpPr>
          <p:grpSpPr>
            <a:xfrm>
              <a:off x="9546306" y="2543208"/>
              <a:ext cx="2068012" cy="2147908"/>
              <a:chOff x="10522820" y="3417578"/>
              <a:chExt cx="2405398" cy="3077653"/>
            </a:xfrm>
          </p:grpSpPr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BC114FD7-B2EE-4EB9-9F61-4B6C18708C7E}"/>
                  </a:ext>
                </a:extLst>
              </p:cNvPr>
              <p:cNvGrpSpPr/>
              <p:nvPr/>
            </p:nvGrpSpPr>
            <p:grpSpPr>
              <a:xfrm>
                <a:off x="10856622" y="4972673"/>
                <a:ext cx="2071596" cy="1522558"/>
                <a:chOff x="10856622" y="4972673"/>
                <a:chExt cx="2071596" cy="1522558"/>
              </a:xfrm>
            </p:grpSpPr>
            <p:sp>
              <p:nvSpPr>
                <p:cNvPr id="680" name="Rounded Rectangle">
                  <a:extLst>
                    <a:ext uri="{FF2B5EF4-FFF2-40B4-BE49-F238E27FC236}">
                      <a16:creationId xmlns:a16="http://schemas.microsoft.com/office/drawing/2014/main" id="{8A2EA7B6-4831-4E59-B892-976275701A0B}"/>
                    </a:ext>
                  </a:extLst>
                </p:cNvPr>
                <p:cNvSpPr/>
                <p:nvPr/>
              </p:nvSpPr>
              <p:spPr>
                <a:xfrm>
                  <a:off x="10869626" y="4972673"/>
                  <a:ext cx="2030280" cy="1522558"/>
                </a:xfrm>
                <a:prstGeom prst="roundRect">
                  <a:avLst>
                    <a:gd name="adj" fmla="val 25297"/>
                  </a:avLst>
                </a:prstGeom>
                <a:solidFill>
                  <a:srgbClr val="067B54">
                    <a:alpha val="50000"/>
                  </a:srgbClr>
                </a:solidFill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679" name="Resource management plan">
                  <a:extLst>
                    <a:ext uri="{FF2B5EF4-FFF2-40B4-BE49-F238E27FC236}">
                      <a16:creationId xmlns:a16="http://schemas.microsoft.com/office/drawing/2014/main" id="{E056273C-6C89-4EAF-9050-1E5326E91DB2}"/>
                    </a:ext>
                  </a:extLst>
                </p:cNvPr>
                <p:cNvSpPr txBox="1"/>
                <p:nvPr/>
              </p:nvSpPr>
              <p:spPr>
                <a:xfrm>
                  <a:off x="10856622" y="4972673"/>
                  <a:ext cx="2071596" cy="15184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lang="en-US"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Fishery</a:t>
                  </a:r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 </a:t>
                  </a:r>
                  <a:r>
                    <a:rPr lang="en-US"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</a:t>
                  </a:r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anagement </a:t>
                  </a:r>
                  <a:r>
                    <a:rPr lang="en-US"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P</a:t>
                  </a:r>
                  <a:r>
                    <a:rPr sz="2000" b="1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lan </a:t>
                  </a:r>
                </a:p>
              </p:txBody>
            </p:sp>
          </p:grpSp>
          <p:grpSp>
            <p:nvGrpSpPr>
              <p:cNvPr id="509" name="Group">
                <a:extLst>
                  <a:ext uri="{FF2B5EF4-FFF2-40B4-BE49-F238E27FC236}">
                    <a16:creationId xmlns:a16="http://schemas.microsoft.com/office/drawing/2014/main" id="{36F58642-E215-43CC-B217-93E549C9EAB1}"/>
                  </a:ext>
                </a:extLst>
              </p:cNvPr>
              <p:cNvGrpSpPr/>
              <p:nvPr/>
            </p:nvGrpSpPr>
            <p:grpSpPr>
              <a:xfrm>
                <a:off x="10522820" y="3417578"/>
                <a:ext cx="2368272" cy="911935"/>
                <a:chOff x="3701" y="0"/>
                <a:chExt cx="2368270" cy="911933"/>
              </a:xfrm>
            </p:grpSpPr>
            <p:grpSp>
              <p:nvGrpSpPr>
                <p:cNvPr id="511" name="Group">
                  <a:extLst>
                    <a:ext uri="{FF2B5EF4-FFF2-40B4-BE49-F238E27FC236}">
                      <a16:creationId xmlns:a16="http://schemas.microsoft.com/office/drawing/2014/main" id="{91557806-43B9-4C19-975B-21184E45912B}"/>
                    </a:ext>
                  </a:extLst>
                </p:cNvPr>
                <p:cNvGrpSpPr/>
                <p:nvPr/>
              </p:nvGrpSpPr>
              <p:grpSpPr>
                <a:xfrm>
                  <a:off x="410943" y="189808"/>
                  <a:ext cx="1521320" cy="580522"/>
                  <a:chOff x="0" y="0"/>
                  <a:chExt cx="1521320" cy="580522"/>
                </a:xfrm>
              </p:grpSpPr>
              <p:grpSp>
                <p:nvGrpSpPr>
                  <p:cNvPr id="595" name="Group">
                    <a:extLst>
                      <a:ext uri="{FF2B5EF4-FFF2-40B4-BE49-F238E27FC236}">
                        <a16:creationId xmlns:a16="http://schemas.microsoft.com/office/drawing/2014/main" id="{537F484C-CB6E-418E-979D-2BA9CE687AD5}"/>
                      </a:ext>
                    </a:extLst>
                  </p:cNvPr>
                  <p:cNvGrpSpPr/>
                  <p:nvPr/>
                </p:nvGrpSpPr>
                <p:grpSpPr>
                  <a:xfrm>
                    <a:off x="954702" y="330904"/>
                    <a:ext cx="566618" cy="214409"/>
                    <a:chOff x="0" y="0"/>
                    <a:chExt cx="566616" cy="214407"/>
                  </a:xfrm>
                </p:grpSpPr>
                <p:sp>
                  <p:nvSpPr>
                    <p:cNvPr id="668" name="Shape">
                      <a:extLst>
                        <a:ext uri="{FF2B5EF4-FFF2-40B4-BE49-F238E27FC236}">
                          <a16:creationId xmlns:a16="http://schemas.microsoft.com/office/drawing/2014/main" id="{35FAA29B-673D-40BB-9683-C217574038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9" name="Line">
                      <a:extLst>
                        <a:ext uri="{FF2B5EF4-FFF2-40B4-BE49-F238E27FC236}">
                          <a16:creationId xmlns:a16="http://schemas.microsoft.com/office/drawing/2014/main" id="{56F416EB-98C3-4AD0-A27C-50E2A31147A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0" name="Line">
                      <a:extLst>
                        <a:ext uri="{FF2B5EF4-FFF2-40B4-BE49-F238E27FC236}">
                          <a16:creationId xmlns:a16="http://schemas.microsoft.com/office/drawing/2014/main" id="{676793C8-8134-43A2-998B-DE72225AF5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1" name="Shape">
                      <a:extLst>
                        <a:ext uri="{FF2B5EF4-FFF2-40B4-BE49-F238E27FC236}">
                          <a16:creationId xmlns:a16="http://schemas.microsoft.com/office/drawing/2014/main" id="{F6BAFF62-EE62-42AA-A41D-7D053F42EB8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3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2" name="Shape">
                      <a:extLst>
                        <a:ext uri="{FF2B5EF4-FFF2-40B4-BE49-F238E27FC236}">
                          <a16:creationId xmlns:a16="http://schemas.microsoft.com/office/drawing/2014/main" id="{18947F19-ACCE-4291-9486-1386933298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7" y="93867"/>
                      <a:ext cx="7857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3" name="Line">
                      <a:extLst>
                        <a:ext uri="{FF2B5EF4-FFF2-40B4-BE49-F238E27FC236}">
                          <a16:creationId xmlns:a16="http://schemas.microsoft.com/office/drawing/2014/main" id="{C8D7181F-E586-42E7-BABF-F49F5D84C27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4" name="Line">
                      <a:extLst>
                        <a:ext uri="{FF2B5EF4-FFF2-40B4-BE49-F238E27FC236}">
                          <a16:creationId xmlns:a16="http://schemas.microsoft.com/office/drawing/2014/main" id="{3285ED24-AAFF-4110-A1C4-7A05730968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5" name="Line">
                      <a:extLst>
                        <a:ext uri="{FF2B5EF4-FFF2-40B4-BE49-F238E27FC236}">
                          <a16:creationId xmlns:a16="http://schemas.microsoft.com/office/drawing/2014/main" id="{A079A7E2-BFD6-4B04-8384-15E5203C79D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6" name="Line">
                      <a:extLst>
                        <a:ext uri="{FF2B5EF4-FFF2-40B4-BE49-F238E27FC236}">
                          <a16:creationId xmlns:a16="http://schemas.microsoft.com/office/drawing/2014/main" id="{8C175395-A348-48F6-8BEC-1AAE3B1AB3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9" y="132313"/>
                      <a:ext cx="76098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7" name="Line">
                      <a:extLst>
                        <a:ext uri="{FF2B5EF4-FFF2-40B4-BE49-F238E27FC236}">
                          <a16:creationId xmlns:a16="http://schemas.microsoft.com/office/drawing/2014/main" id="{14D67A02-44DB-46B8-9FB8-DBE11F2001A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78" name="Line">
                      <a:extLst>
                        <a:ext uri="{FF2B5EF4-FFF2-40B4-BE49-F238E27FC236}">
                          <a16:creationId xmlns:a16="http://schemas.microsoft.com/office/drawing/2014/main" id="{9B067785-77E9-4467-A52C-DE4B3FD090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6" name="Group">
                    <a:extLst>
                      <a:ext uri="{FF2B5EF4-FFF2-40B4-BE49-F238E27FC236}">
                        <a16:creationId xmlns:a16="http://schemas.microsoft.com/office/drawing/2014/main" id="{F9CCBA66-4960-48AC-A0C4-A7BCD748779C}"/>
                      </a:ext>
                    </a:extLst>
                  </p:cNvPr>
                  <p:cNvGrpSpPr/>
                  <p:nvPr/>
                </p:nvGrpSpPr>
                <p:grpSpPr>
                  <a:xfrm>
                    <a:off x="1077372" y="0"/>
                    <a:ext cx="376329" cy="142403"/>
                    <a:chOff x="0" y="0"/>
                    <a:chExt cx="376328" cy="142402"/>
                  </a:xfrm>
                </p:grpSpPr>
                <p:sp>
                  <p:nvSpPr>
                    <p:cNvPr id="657" name="Shape">
                      <a:extLst>
                        <a:ext uri="{FF2B5EF4-FFF2-40B4-BE49-F238E27FC236}">
                          <a16:creationId xmlns:a16="http://schemas.microsoft.com/office/drawing/2014/main" id="{46E7FA56-9672-4CE6-9B20-B11A522C98C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76328" cy="1424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8" name="Line">
                      <a:extLst>
                        <a:ext uri="{FF2B5EF4-FFF2-40B4-BE49-F238E27FC236}">
                          <a16:creationId xmlns:a16="http://schemas.microsoft.com/office/drawing/2014/main" id="{3D43E220-B1B5-43EC-BEE4-40627C5330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1562" y="58923"/>
                      <a:ext cx="16808" cy="402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9" name="Line">
                      <a:extLst>
                        <a:ext uri="{FF2B5EF4-FFF2-40B4-BE49-F238E27FC236}">
                          <a16:creationId xmlns:a16="http://schemas.microsoft.com/office/drawing/2014/main" id="{415159E7-43F9-47F2-96D0-EC3682607C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96533" y="59094"/>
                      <a:ext cx="16099" cy="458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0" name="Shape">
                      <a:extLst>
                        <a:ext uri="{FF2B5EF4-FFF2-40B4-BE49-F238E27FC236}">
                          <a16:creationId xmlns:a16="http://schemas.microsoft.com/office/drawing/2014/main" id="{B7280C22-504B-4220-9233-727E7FBC484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0513" y="60227"/>
                      <a:ext cx="9393" cy="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1" name="Shape">
                      <a:extLst>
                        <a:ext uri="{FF2B5EF4-FFF2-40B4-BE49-F238E27FC236}">
                          <a16:creationId xmlns:a16="http://schemas.microsoft.com/office/drawing/2014/main" id="{8F6053BC-C278-4478-953B-466DE49B4CB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42601" y="62343"/>
                      <a:ext cx="5219" cy="528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2" name="Line">
                      <a:extLst>
                        <a:ext uri="{FF2B5EF4-FFF2-40B4-BE49-F238E27FC236}">
                          <a16:creationId xmlns:a16="http://schemas.microsoft.com/office/drawing/2014/main" id="{6F3C2EDE-C999-4F5C-A4B5-03C3560A890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1915" y="86533"/>
                      <a:ext cx="42848" cy="225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3" name="Line">
                      <a:extLst>
                        <a:ext uri="{FF2B5EF4-FFF2-40B4-BE49-F238E27FC236}">
                          <a16:creationId xmlns:a16="http://schemas.microsoft.com/office/drawing/2014/main" id="{4E9F9A50-6010-4D68-8C14-91C088AC4BB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1912" y="54725"/>
                      <a:ext cx="27941" cy="31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4" name="Line">
                      <a:extLst>
                        <a:ext uri="{FF2B5EF4-FFF2-40B4-BE49-F238E27FC236}">
                          <a16:creationId xmlns:a16="http://schemas.microsoft.com/office/drawing/2014/main" id="{89B8FE3D-13F1-4BEE-95A5-79407D9E40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4273" y="32742"/>
                      <a:ext cx="53203" cy="506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5" name="Line">
                      <a:extLst>
                        <a:ext uri="{FF2B5EF4-FFF2-40B4-BE49-F238E27FC236}">
                          <a16:creationId xmlns:a16="http://schemas.microsoft.com/office/drawing/2014/main" id="{3593A113-8B2F-45B8-A5C0-594A70BDBB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9951" y="87878"/>
                      <a:ext cx="50543" cy="1908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6" name="Line">
                      <a:extLst>
                        <a:ext uri="{FF2B5EF4-FFF2-40B4-BE49-F238E27FC236}">
                          <a16:creationId xmlns:a16="http://schemas.microsoft.com/office/drawing/2014/main" id="{AFFD40F3-2409-4099-B388-09CFA299A6E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198" y="65787"/>
                      <a:ext cx="266616" cy="7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67" name="Line">
                      <a:extLst>
                        <a:ext uri="{FF2B5EF4-FFF2-40B4-BE49-F238E27FC236}">
                          <a16:creationId xmlns:a16="http://schemas.microsoft.com/office/drawing/2014/main" id="{4C31C8DB-A288-4DDE-BD04-5AA1205127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0141" y="77246"/>
                      <a:ext cx="19654" cy="32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7" name="Group">
                    <a:extLst>
                      <a:ext uri="{FF2B5EF4-FFF2-40B4-BE49-F238E27FC236}">
                        <a16:creationId xmlns:a16="http://schemas.microsoft.com/office/drawing/2014/main" id="{E58D9E74-F8F8-41C8-B397-8C3635F16702}"/>
                      </a:ext>
                    </a:extLst>
                  </p:cNvPr>
                  <p:cNvGrpSpPr/>
                  <p:nvPr/>
                </p:nvGrpSpPr>
                <p:grpSpPr>
                  <a:xfrm>
                    <a:off x="804257" y="159102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46" name="Shape">
                      <a:extLst>
                        <a:ext uri="{FF2B5EF4-FFF2-40B4-BE49-F238E27FC236}">
                          <a16:creationId xmlns:a16="http://schemas.microsoft.com/office/drawing/2014/main" id="{A2769D2A-5B67-45EB-B3F1-57A73B4528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7" name="Line">
                      <a:extLst>
                        <a:ext uri="{FF2B5EF4-FFF2-40B4-BE49-F238E27FC236}">
                          <a16:creationId xmlns:a16="http://schemas.microsoft.com/office/drawing/2014/main" id="{63B198F7-7C71-4434-89CE-75088FC3D71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8" name="Line">
                      <a:extLst>
                        <a:ext uri="{FF2B5EF4-FFF2-40B4-BE49-F238E27FC236}">
                          <a16:creationId xmlns:a16="http://schemas.microsoft.com/office/drawing/2014/main" id="{FC7A8D9D-2EE8-45A9-9230-0599B103130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9" name="Shape">
                      <a:extLst>
                        <a:ext uri="{FF2B5EF4-FFF2-40B4-BE49-F238E27FC236}">
                          <a16:creationId xmlns:a16="http://schemas.microsoft.com/office/drawing/2014/main" id="{5EA98857-17BD-48AF-9D2E-085FA91114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0" name="Shape">
                      <a:extLst>
                        <a:ext uri="{FF2B5EF4-FFF2-40B4-BE49-F238E27FC236}">
                          <a16:creationId xmlns:a16="http://schemas.microsoft.com/office/drawing/2014/main" id="{34FB8480-DDE5-4608-ADB3-3FEA92467F8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1" name="Line">
                      <a:extLst>
                        <a:ext uri="{FF2B5EF4-FFF2-40B4-BE49-F238E27FC236}">
                          <a16:creationId xmlns:a16="http://schemas.microsoft.com/office/drawing/2014/main" id="{037A736F-F871-4B40-8A26-112F2A140F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2" name="Line">
                      <a:extLst>
                        <a:ext uri="{FF2B5EF4-FFF2-40B4-BE49-F238E27FC236}">
                          <a16:creationId xmlns:a16="http://schemas.microsoft.com/office/drawing/2014/main" id="{8D6EA6C8-492D-4191-9047-29C7DD611B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3" name="Line">
                      <a:extLst>
                        <a:ext uri="{FF2B5EF4-FFF2-40B4-BE49-F238E27FC236}">
                          <a16:creationId xmlns:a16="http://schemas.microsoft.com/office/drawing/2014/main" id="{2E9AF6A0-0402-4E7A-A5D0-2C9B28BAD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4" name="Line">
                      <a:extLst>
                        <a:ext uri="{FF2B5EF4-FFF2-40B4-BE49-F238E27FC236}">
                          <a16:creationId xmlns:a16="http://schemas.microsoft.com/office/drawing/2014/main" id="{C4039330-C802-4084-9AEA-F5B18C0512A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5" name="Line">
                      <a:extLst>
                        <a:ext uri="{FF2B5EF4-FFF2-40B4-BE49-F238E27FC236}">
                          <a16:creationId xmlns:a16="http://schemas.microsoft.com/office/drawing/2014/main" id="{C53D6174-A9AD-49DA-957E-83BD699679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56" name="Line">
                      <a:extLst>
                        <a:ext uri="{FF2B5EF4-FFF2-40B4-BE49-F238E27FC236}">
                          <a16:creationId xmlns:a16="http://schemas.microsoft.com/office/drawing/2014/main" id="{5699ED62-15BE-4D13-B4AB-9C52657B96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8" name="Group">
                    <a:extLst>
                      <a:ext uri="{FF2B5EF4-FFF2-40B4-BE49-F238E27FC236}">
                        <a16:creationId xmlns:a16="http://schemas.microsoft.com/office/drawing/2014/main" id="{EA0F3469-E23A-4044-9422-EDCF03A10F7C}"/>
                      </a:ext>
                    </a:extLst>
                  </p:cNvPr>
                  <p:cNvGrpSpPr/>
                  <p:nvPr/>
                </p:nvGrpSpPr>
                <p:grpSpPr>
                  <a:xfrm>
                    <a:off x="490158" y="1984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35" name="Shape">
                      <a:extLst>
                        <a:ext uri="{FF2B5EF4-FFF2-40B4-BE49-F238E27FC236}">
                          <a16:creationId xmlns:a16="http://schemas.microsoft.com/office/drawing/2014/main" id="{DC9FF324-F1B1-4C1D-903F-A2462081C4E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6" name="Line">
                      <a:extLst>
                        <a:ext uri="{FF2B5EF4-FFF2-40B4-BE49-F238E27FC236}">
                          <a16:creationId xmlns:a16="http://schemas.microsoft.com/office/drawing/2014/main" id="{5E51E78E-3580-455A-8638-1942AD76FAC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2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7" name="Line">
                      <a:extLst>
                        <a:ext uri="{FF2B5EF4-FFF2-40B4-BE49-F238E27FC236}">
                          <a16:creationId xmlns:a16="http://schemas.microsoft.com/office/drawing/2014/main" id="{FB04A736-D315-4133-A0CE-CC95CB3EBE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8" name="Shape">
                      <a:extLst>
                        <a:ext uri="{FF2B5EF4-FFF2-40B4-BE49-F238E27FC236}">
                          <a16:creationId xmlns:a16="http://schemas.microsoft.com/office/drawing/2014/main" id="{ED5D8804-87C3-48AB-9CA4-61B7EDAA415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9" name="Shape">
                      <a:extLst>
                        <a:ext uri="{FF2B5EF4-FFF2-40B4-BE49-F238E27FC236}">
                          <a16:creationId xmlns:a16="http://schemas.microsoft.com/office/drawing/2014/main" id="{4D707EFF-7D02-4A0B-9C1C-84D4671420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0" name="Line">
                      <a:extLst>
                        <a:ext uri="{FF2B5EF4-FFF2-40B4-BE49-F238E27FC236}">
                          <a16:creationId xmlns:a16="http://schemas.microsoft.com/office/drawing/2014/main" id="{871B3396-599C-4782-895B-DB99173AAC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1" name="Line">
                      <a:extLst>
                        <a:ext uri="{FF2B5EF4-FFF2-40B4-BE49-F238E27FC236}">
                          <a16:creationId xmlns:a16="http://schemas.microsoft.com/office/drawing/2014/main" id="{79E7695A-B01F-4B36-820F-0E98D821DAA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2" name="Line">
                      <a:extLst>
                        <a:ext uri="{FF2B5EF4-FFF2-40B4-BE49-F238E27FC236}">
                          <a16:creationId xmlns:a16="http://schemas.microsoft.com/office/drawing/2014/main" id="{658E0922-36EB-48B6-A82B-0A80297468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3" name="Line">
                      <a:extLst>
                        <a:ext uri="{FF2B5EF4-FFF2-40B4-BE49-F238E27FC236}">
                          <a16:creationId xmlns:a16="http://schemas.microsoft.com/office/drawing/2014/main" id="{A162B487-18F7-4222-98B8-D4B823CF8D2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4" name="Line">
                      <a:extLst>
                        <a:ext uri="{FF2B5EF4-FFF2-40B4-BE49-F238E27FC236}">
                          <a16:creationId xmlns:a16="http://schemas.microsoft.com/office/drawing/2014/main" id="{2A48106D-4381-4242-8E0F-417DACC28E2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45" name="Line">
                      <a:extLst>
                        <a:ext uri="{FF2B5EF4-FFF2-40B4-BE49-F238E27FC236}">
                          <a16:creationId xmlns:a16="http://schemas.microsoft.com/office/drawing/2014/main" id="{5127E6F1-E837-49B0-BA0B-119B52B6E1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599" name="Group">
                    <a:extLst>
                      <a:ext uri="{FF2B5EF4-FFF2-40B4-BE49-F238E27FC236}">
                        <a16:creationId xmlns:a16="http://schemas.microsoft.com/office/drawing/2014/main" id="{B7A76471-9EE9-42FA-9551-DEB83141030F}"/>
                      </a:ext>
                    </a:extLst>
                  </p:cNvPr>
                  <p:cNvGrpSpPr/>
                  <p:nvPr/>
                </p:nvGrpSpPr>
                <p:grpSpPr>
                  <a:xfrm>
                    <a:off x="62674" y="164342"/>
                    <a:ext cx="566618" cy="214408"/>
                    <a:chOff x="0" y="0"/>
                    <a:chExt cx="566616" cy="214407"/>
                  </a:xfrm>
                </p:grpSpPr>
                <p:sp>
                  <p:nvSpPr>
                    <p:cNvPr id="624" name="Shape">
                      <a:extLst>
                        <a:ext uri="{FF2B5EF4-FFF2-40B4-BE49-F238E27FC236}">
                          <a16:creationId xmlns:a16="http://schemas.microsoft.com/office/drawing/2014/main" id="{4424D6E5-5AFE-4731-8642-FD16B47234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566616" cy="2144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5" name="Line">
                      <a:extLst>
                        <a:ext uri="{FF2B5EF4-FFF2-40B4-BE49-F238E27FC236}">
                          <a16:creationId xmlns:a16="http://schemas.microsoft.com/office/drawing/2014/main" id="{B2896359-C95C-4967-9821-7ECC72AF9D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9102" y="88717"/>
                      <a:ext cx="25307" cy="606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6" name="Line">
                      <a:extLst>
                        <a:ext uri="{FF2B5EF4-FFF2-40B4-BE49-F238E27FC236}">
                          <a16:creationId xmlns:a16="http://schemas.microsoft.com/office/drawing/2014/main" id="{4FF9BF6A-6D3B-4BF8-8F44-42EE04DF65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474" y="88975"/>
                      <a:ext cx="24239" cy="689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7" name="Shape">
                      <a:extLst>
                        <a:ext uri="{FF2B5EF4-FFF2-40B4-BE49-F238E27FC236}">
                          <a16:creationId xmlns:a16="http://schemas.microsoft.com/office/drawing/2014/main" id="{A5230A31-F1BB-47F7-B631-865E7DDA37F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692" y="90681"/>
                      <a:ext cx="14142" cy="143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7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8" name="Shape">
                      <a:extLst>
                        <a:ext uri="{FF2B5EF4-FFF2-40B4-BE49-F238E27FC236}">
                          <a16:creationId xmlns:a16="http://schemas.microsoft.com/office/drawing/2014/main" id="{C57A4D05-4A3C-4932-8028-EB2568FB6AD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836" y="93867"/>
                      <a:ext cx="7858" cy="796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9" name="Line">
                      <a:extLst>
                        <a:ext uri="{FF2B5EF4-FFF2-40B4-BE49-F238E27FC236}">
                          <a16:creationId xmlns:a16="http://schemas.microsoft.com/office/drawing/2014/main" id="{62171272-D7B8-479B-80EB-5DCA47E7126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9295" y="130289"/>
                      <a:ext cx="64514" cy="33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0" name="Line">
                      <a:extLst>
                        <a:ext uri="{FF2B5EF4-FFF2-40B4-BE49-F238E27FC236}">
                          <a16:creationId xmlns:a16="http://schemas.microsoft.com/office/drawing/2014/main" id="{9AD5B508-4B8B-425C-A4DE-12A90CABB07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048" y="82397"/>
                      <a:ext cx="42070" cy="46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1" name="Line">
                      <a:extLst>
                        <a:ext uri="{FF2B5EF4-FFF2-40B4-BE49-F238E27FC236}">
                          <a16:creationId xmlns:a16="http://schemas.microsoft.com/office/drawing/2014/main" id="{3ADEFF19-F6A9-4DB4-99F1-FDE547B7A55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7338" y="49298"/>
                      <a:ext cx="80103" cy="76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2" name="Line">
                      <a:extLst>
                        <a:ext uri="{FF2B5EF4-FFF2-40B4-BE49-F238E27FC236}">
                          <a16:creationId xmlns:a16="http://schemas.microsoft.com/office/drawing/2014/main" id="{2C4B5A91-F885-46B6-B73A-2F39C216607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0378" y="132313"/>
                      <a:ext cx="76099" cy="287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3" name="Line">
                      <a:extLst>
                        <a:ext uri="{FF2B5EF4-FFF2-40B4-BE49-F238E27FC236}">
                          <a16:creationId xmlns:a16="http://schemas.microsoft.com/office/drawing/2014/main" id="{2838EDD4-0CDF-4C58-B969-A7CBCE00D3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8479" y="99052"/>
                      <a:ext cx="401428" cy="1071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34" name="Line">
                      <a:extLst>
                        <a:ext uri="{FF2B5EF4-FFF2-40B4-BE49-F238E27FC236}">
                          <a16:creationId xmlns:a16="http://schemas.microsoft.com/office/drawing/2014/main" id="{3E21CC98-5620-453D-A209-B8087DAADC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189" y="116306"/>
                      <a:ext cx="29592" cy="48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0" name="Group">
                    <a:extLst>
                      <a:ext uri="{FF2B5EF4-FFF2-40B4-BE49-F238E27FC236}">
                        <a16:creationId xmlns:a16="http://schemas.microsoft.com/office/drawing/2014/main" id="{B194BB9B-E870-46A4-A183-C2389BCF24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97769"/>
                    <a:ext cx="482960" cy="182753"/>
                    <a:chOff x="0" y="0"/>
                    <a:chExt cx="482959" cy="182751"/>
                  </a:xfrm>
                </p:grpSpPr>
                <p:sp>
                  <p:nvSpPr>
                    <p:cNvPr id="613" name="Shape">
                      <a:extLst>
                        <a:ext uri="{FF2B5EF4-FFF2-40B4-BE49-F238E27FC236}">
                          <a16:creationId xmlns:a16="http://schemas.microsoft.com/office/drawing/2014/main" id="{F6A553F1-E035-4CAB-9DA6-8FB170F1FF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482959" cy="182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4" name="Line">
                      <a:extLst>
                        <a:ext uri="{FF2B5EF4-FFF2-40B4-BE49-F238E27FC236}">
                          <a16:creationId xmlns:a16="http://schemas.microsoft.com/office/drawing/2014/main" id="{5933CCE9-BC81-4120-AA96-667398C427E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9841" y="75618"/>
                      <a:ext cx="21571" cy="516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5" name="Line">
                      <a:extLst>
                        <a:ext uri="{FF2B5EF4-FFF2-40B4-BE49-F238E27FC236}">
                          <a16:creationId xmlns:a16="http://schemas.microsoft.com/office/drawing/2014/main" id="{F076C4CE-BB48-43B1-BA7C-66363CEB90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80555" y="75838"/>
                      <a:ext cx="20660" cy="5880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6" name="Shape">
                      <a:extLst>
                        <a:ext uri="{FF2B5EF4-FFF2-40B4-BE49-F238E27FC236}">
                          <a16:creationId xmlns:a16="http://schemas.microsoft.com/office/drawing/2014/main" id="{391473C1-FA9A-447C-9C58-7715BBFCED9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6996" y="77293"/>
                      <a:ext cx="12055" cy="122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7" name="Shape">
                      <a:extLst>
                        <a:ext uri="{FF2B5EF4-FFF2-40B4-BE49-F238E27FC236}">
                          <a16:creationId xmlns:a16="http://schemas.microsoft.com/office/drawing/2014/main" id="{2F6349E9-6702-49C8-B88F-39189CD1E06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9676" y="80008"/>
                      <a:ext cx="6697" cy="678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8" name="Line">
                      <a:extLst>
                        <a:ext uri="{FF2B5EF4-FFF2-40B4-BE49-F238E27FC236}">
                          <a16:creationId xmlns:a16="http://schemas.microsoft.com/office/drawing/2014/main" id="{0512AC57-7B52-48F1-9ED7-AF51B98B524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294" y="111052"/>
                      <a:ext cx="54989" cy="289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9" name="Line">
                      <a:extLst>
                        <a:ext uri="{FF2B5EF4-FFF2-40B4-BE49-F238E27FC236}">
                          <a16:creationId xmlns:a16="http://schemas.microsoft.com/office/drawing/2014/main" id="{3B00B63E-70D0-4B8D-98AD-C90ADC7CA0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0954" y="70231"/>
                      <a:ext cx="35859" cy="399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0" name="Line">
                      <a:extLst>
                        <a:ext uri="{FF2B5EF4-FFF2-40B4-BE49-F238E27FC236}">
                          <a16:creationId xmlns:a16="http://schemas.microsoft.com/office/drawing/2014/main" id="{332E9D24-8C2D-44FB-9055-D33B46B2D8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0820" y="42019"/>
                      <a:ext cx="68276" cy="6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1" name="Line">
                      <a:extLst>
                        <a:ext uri="{FF2B5EF4-FFF2-40B4-BE49-F238E27FC236}">
                          <a16:creationId xmlns:a16="http://schemas.microsoft.com/office/drawing/2014/main" id="{D9449E72-1B08-4400-9270-6AC2BF5F28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2605" y="112778"/>
                      <a:ext cx="64864" cy="2449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2" name="Line">
                      <a:extLst>
                        <a:ext uri="{FF2B5EF4-FFF2-40B4-BE49-F238E27FC236}">
                          <a16:creationId xmlns:a16="http://schemas.microsoft.com/office/drawing/2014/main" id="{70BBC324-512C-47A4-9D9E-2F134F06EF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21" y="84427"/>
                      <a:ext cx="342160" cy="91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23" name="Line">
                      <a:extLst>
                        <a:ext uri="{FF2B5EF4-FFF2-40B4-BE49-F238E27FC236}">
                          <a16:creationId xmlns:a16="http://schemas.microsoft.com/office/drawing/2014/main" id="{747E2D86-E23B-4000-9664-AD37776F953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9353" y="99134"/>
                      <a:ext cx="25222" cy="41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grpSp>
                <p:nvGrpSpPr>
                  <p:cNvPr id="601" name="Group">
                    <a:extLst>
                      <a:ext uri="{FF2B5EF4-FFF2-40B4-BE49-F238E27FC236}">
                        <a16:creationId xmlns:a16="http://schemas.microsoft.com/office/drawing/2014/main" id="{A20FEC8D-173C-4C07-AA52-434109824956}"/>
                      </a:ext>
                    </a:extLst>
                  </p:cNvPr>
                  <p:cNvGrpSpPr/>
                  <p:nvPr/>
                </p:nvGrpSpPr>
                <p:grpSpPr>
                  <a:xfrm>
                    <a:off x="523676" y="355032"/>
                    <a:ext cx="390309" cy="147694"/>
                    <a:chOff x="0" y="0"/>
                    <a:chExt cx="390308" cy="147692"/>
                  </a:xfrm>
                </p:grpSpPr>
                <p:sp>
                  <p:nvSpPr>
                    <p:cNvPr id="602" name="Shape">
                      <a:extLst>
                        <a:ext uri="{FF2B5EF4-FFF2-40B4-BE49-F238E27FC236}">
                          <a16:creationId xmlns:a16="http://schemas.microsoft.com/office/drawing/2014/main" id="{F313D204-DB21-4BB6-B81C-5DF8F635EB6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390308" cy="1476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3" name="Line">
                      <a:extLst>
                        <a:ext uri="{FF2B5EF4-FFF2-40B4-BE49-F238E27FC236}">
                          <a16:creationId xmlns:a16="http://schemas.microsoft.com/office/drawing/2014/main" id="{8FEC2BD2-8B4B-4EEB-BC65-CAD3FFCD4A3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23136" y="61112"/>
                      <a:ext cx="17433" cy="417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4" name="Line">
                      <a:extLst>
                        <a:ext uri="{FF2B5EF4-FFF2-40B4-BE49-F238E27FC236}">
                          <a16:creationId xmlns:a16="http://schemas.microsoft.com/office/drawing/2014/main" id="{70FE15A4-FDDA-4664-9D2B-6898EBBBE30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7549" y="61289"/>
                      <a:ext cx="16697" cy="47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5" name="Shape">
                      <a:extLst>
                        <a:ext uri="{FF2B5EF4-FFF2-40B4-BE49-F238E27FC236}">
                          <a16:creationId xmlns:a16="http://schemas.microsoft.com/office/drawing/2014/main" id="{923BA104-34D2-4B69-805C-34857094E6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3163" y="62465"/>
                      <a:ext cx="9742" cy="987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6" name="Shape">
                      <a:extLst>
                        <a:ext uri="{FF2B5EF4-FFF2-40B4-BE49-F238E27FC236}">
                          <a16:creationId xmlns:a16="http://schemas.microsoft.com/office/drawing/2014/main" id="{70E6A458-8F90-4028-87A7-FBB56E7EB7F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5328" y="64659"/>
                      <a:ext cx="5413" cy="548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7" name="Line">
                      <a:extLst>
                        <a:ext uri="{FF2B5EF4-FFF2-40B4-BE49-F238E27FC236}">
                          <a16:creationId xmlns:a16="http://schemas.microsoft.com/office/drawing/2014/main" id="{DDE8CD73-B903-44F5-A955-908C4D27814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61273" y="89748"/>
                      <a:ext cx="44440" cy="233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8" name="Line">
                      <a:extLst>
                        <a:ext uri="{FF2B5EF4-FFF2-40B4-BE49-F238E27FC236}">
                          <a16:creationId xmlns:a16="http://schemas.microsoft.com/office/drawing/2014/main" id="{131289B2-C171-4274-A984-9D65EF7071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097" y="56758"/>
                      <a:ext cx="28980" cy="3226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09" name="Line">
                      <a:extLst>
                        <a:ext uri="{FF2B5EF4-FFF2-40B4-BE49-F238E27FC236}">
                          <a16:creationId xmlns:a16="http://schemas.microsoft.com/office/drawing/2014/main" id="{C42003E8-74CB-4204-A69B-847FBF90061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70376" y="33958"/>
                      <a:ext cx="55178" cy="52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0" name="Line">
                      <a:extLst>
                        <a:ext uri="{FF2B5EF4-FFF2-40B4-BE49-F238E27FC236}">
                          <a16:creationId xmlns:a16="http://schemas.microsoft.com/office/drawing/2014/main" id="{27482AE9-30D6-4516-9019-91B0778628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921" y="91142"/>
                      <a:ext cx="52421" cy="197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1" name="Line">
                      <a:extLst>
                        <a:ext uri="{FF2B5EF4-FFF2-40B4-BE49-F238E27FC236}">
                          <a16:creationId xmlns:a16="http://schemas.microsoft.com/office/drawing/2014/main" id="{27212EA6-72A0-4FB2-BB51-572DD0618AD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3394" y="68231"/>
                      <a:ext cx="276520" cy="73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612" name="Line">
                      <a:extLst>
                        <a:ext uri="{FF2B5EF4-FFF2-40B4-BE49-F238E27FC236}">
                          <a16:creationId xmlns:a16="http://schemas.microsoft.com/office/drawing/2014/main" id="{72831339-E12D-4E0F-B73F-CE2A5C6627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3149" y="80116"/>
                      <a:ext cx="20384" cy="33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</p:grpSp>
            <p:grpSp>
              <p:nvGrpSpPr>
                <p:cNvPr id="512" name="Group">
                  <a:extLst>
                    <a:ext uri="{FF2B5EF4-FFF2-40B4-BE49-F238E27FC236}">
                      <a16:creationId xmlns:a16="http://schemas.microsoft.com/office/drawing/2014/main" id="{C247062B-3FD6-4BDB-9038-AA9EFD4C8D70}"/>
                    </a:ext>
                  </a:extLst>
                </p:cNvPr>
                <p:cNvGrpSpPr/>
                <p:nvPr/>
              </p:nvGrpSpPr>
              <p:grpSpPr>
                <a:xfrm>
                  <a:off x="3701" y="0"/>
                  <a:ext cx="2368270" cy="911933"/>
                  <a:chOff x="3702" y="0"/>
                  <a:chExt cx="2368268" cy="911933"/>
                </a:xfrm>
              </p:grpSpPr>
              <p:sp>
                <p:nvSpPr>
                  <p:cNvPr id="513" name="Line">
                    <a:extLst>
                      <a:ext uri="{FF2B5EF4-FFF2-40B4-BE49-F238E27FC236}">
                        <a16:creationId xmlns:a16="http://schemas.microsoft.com/office/drawing/2014/main" id="{89C2607D-7235-4289-AA25-F356322F892E}"/>
                      </a:ext>
                    </a:extLst>
                  </p:cNvPr>
                  <p:cNvSpPr/>
                  <p:nvPr/>
                </p:nvSpPr>
                <p:spPr>
                  <a:xfrm>
                    <a:off x="103700" y="0"/>
                    <a:ext cx="2268270" cy="1431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4" name="Line">
                    <a:extLst>
                      <a:ext uri="{FF2B5EF4-FFF2-40B4-BE49-F238E27FC236}">
                        <a16:creationId xmlns:a16="http://schemas.microsoft.com/office/drawing/2014/main" id="{BF9F59A8-27D0-47F9-99F5-28DD3044A0B3}"/>
                      </a:ext>
                    </a:extLst>
                  </p:cNvPr>
                  <p:cNvSpPr/>
                  <p:nvPr/>
                </p:nvSpPr>
                <p:spPr>
                  <a:xfrm rot="21360000">
                    <a:off x="3702" y="687561"/>
                    <a:ext cx="2294472" cy="186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55" extrusionOk="0">
                        <a:moveTo>
                          <a:pt x="0" y="12381"/>
                        </a:moveTo>
                        <a:cubicBezTo>
                          <a:pt x="1760" y="16048"/>
                          <a:pt x="3529" y="18575"/>
                          <a:pt x="5302" y="19956"/>
                        </a:cubicBezTo>
                        <a:cubicBezTo>
                          <a:pt x="7231" y="21456"/>
                          <a:pt x="9162" y="21600"/>
                          <a:pt x="11091" y="20679"/>
                        </a:cubicBezTo>
                        <a:cubicBezTo>
                          <a:pt x="12917" y="19807"/>
                          <a:pt x="14741" y="17981"/>
                          <a:pt x="16554" y="14438"/>
                        </a:cubicBezTo>
                        <a:cubicBezTo>
                          <a:pt x="18252" y="11118"/>
                          <a:pt x="19937" y="629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5" name="Line">
                    <a:extLst>
                      <a:ext uri="{FF2B5EF4-FFF2-40B4-BE49-F238E27FC236}">
                        <a16:creationId xmlns:a16="http://schemas.microsoft.com/office/drawing/2014/main" id="{DF11C57A-D1A9-4463-8FC8-D358812D758A}"/>
                      </a:ext>
                    </a:extLst>
                  </p:cNvPr>
                  <p:cNvSpPr/>
                  <p:nvPr/>
                </p:nvSpPr>
                <p:spPr>
                  <a:xfrm flipV="1">
                    <a:off x="75167" y="106589"/>
                    <a:ext cx="110104" cy="1258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6" name="Line">
                    <a:extLst>
                      <a:ext uri="{FF2B5EF4-FFF2-40B4-BE49-F238E27FC236}">
                        <a16:creationId xmlns:a16="http://schemas.microsoft.com/office/drawing/2014/main" id="{E680BF9D-EA4E-441D-B873-3F0D1822DAF4}"/>
                      </a:ext>
                    </a:extLst>
                  </p:cNvPr>
                  <p:cNvSpPr/>
                  <p:nvPr/>
                </p:nvSpPr>
                <p:spPr>
                  <a:xfrm flipV="1">
                    <a:off x="68935" y="109830"/>
                    <a:ext cx="163885" cy="188676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7" name="Line">
                    <a:extLst>
                      <a:ext uri="{FF2B5EF4-FFF2-40B4-BE49-F238E27FC236}">
                        <a16:creationId xmlns:a16="http://schemas.microsoft.com/office/drawing/2014/main" id="{EDA7D545-4FCE-406C-A347-CE72C3AFDF0C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7" y="109882"/>
                    <a:ext cx="254731" cy="28778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8" name="Line">
                    <a:extLst>
                      <a:ext uri="{FF2B5EF4-FFF2-40B4-BE49-F238E27FC236}">
                        <a16:creationId xmlns:a16="http://schemas.microsoft.com/office/drawing/2014/main" id="{076C2041-979A-416D-B519-C8669B5BB6B3}"/>
                      </a:ext>
                    </a:extLst>
                  </p:cNvPr>
                  <p:cNvSpPr/>
                  <p:nvPr/>
                </p:nvSpPr>
                <p:spPr>
                  <a:xfrm flipV="1">
                    <a:off x="48276" y="122242"/>
                    <a:ext cx="300217" cy="35806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19" name="Line">
                    <a:extLst>
                      <a:ext uri="{FF2B5EF4-FFF2-40B4-BE49-F238E27FC236}">
                        <a16:creationId xmlns:a16="http://schemas.microsoft.com/office/drawing/2014/main" id="{F3BD5ED3-717D-46F9-A48F-3B64C63CC46F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2096"/>
                    <a:ext cx="391117" cy="44896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0" name="Line">
                    <a:extLst>
                      <a:ext uri="{FF2B5EF4-FFF2-40B4-BE49-F238E27FC236}">
                        <a16:creationId xmlns:a16="http://schemas.microsoft.com/office/drawing/2014/main" id="{DA0A88CE-24EB-4FA2-AD4E-3E78CEE61CD5}"/>
                      </a:ext>
                    </a:extLst>
                  </p:cNvPr>
                  <p:cNvSpPr/>
                  <p:nvPr/>
                </p:nvSpPr>
                <p:spPr>
                  <a:xfrm flipV="1">
                    <a:off x="40012" y="116228"/>
                    <a:ext cx="448962" cy="5233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1" name="Line">
                    <a:extLst>
                      <a:ext uri="{FF2B5EF4-FFF2-40B4-BE49-F238E27FC236}">
                        <a16:creationId xmlns:a16="http://schemas.microsoft.com/office/drawing/2014/main" id="{1D3CAD45-D22D-4878-B2AF-5775AA7A8952}"/>
                      </a:ext>
                    </a:extLst>
                  </p:cNvPr>
                  <p:cNvSpPr/>
                  <p:nvPr/>
                </p:nvSpPr>
                <p:spPr>
                  <a:xfrm flipV="1">
                    <a:off x="31749" y="120328"/>
                    <a:ext cx="523334" cy="6076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2" name="Line">
                    <a:extLst>
                      <a:ext uri="{FF2B5EF4-FFF2-40B4-BE49-F238E27FC236}">
                        <a16:creationId xmlns:a16="http://schemas.microsoft.com/office/drawing/2014/main" id="{20033BC5-837E-4286-90C0-166D2DBFD964}"/>
                      </a:ext>
                    </a:extLst>
                  </p:cNvPr>
                  <p:cNvSpPr/>
                  <p:nvPr/>
                </p:nvSpPr>
                <p:spPr>
                  <a:xfrm flipV="1">
                    <a:off x="15222" y="122732"/>
                    <a:ext cx="613473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3" name="Line">
                    <a:extLst>
                      <a:ext uri="{FF2B5EF4-FFF2-40B4-BE49-F238E27FC236}">
                        <a16:creationId xmlns:a16="http://schemas.microsoft.com/office/drawing/2014/main" id="{3D5199B7-3863-4EB9-8E11-326EFB21F4B7}"/>
                      </a:ext>
                    </a:extLst>
                  </p:cNvPr>
                  <p:cNvSpPr/>
                  <p:nvPr/>
                </p:nvSpPr>
                <p:spPr>
                  <a:xfrm flipV="1">
                    <a:off x="35881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4" name="Line">
                    <a:extLst>
                      <a:ext uri="{FF2B5EF4-FFF2-40B4-BE49-F238E27FC236}">
                        <a16:creationId xmlns:a16="http://schemas.microsoft.com/office/drawing/2014/main" id="{FDB111A9-24B3-4D6C-946B-CF210E0D8160}"/>
                      </a:ext>
                    </a:extLst>
                  </p:cNvPr>
                  <p:cNvSpPr/>
                  <p:nvPr/>
                </p:nvSpPr>
                <p:spPr>
                  <a:xfrm flipV="1">
                    <a:off x="106122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5" name="Line">
                    <a:extLst>
                      <a:ext uri="{FF2B5EF4-FFF2-40B4-BE49-F238E27FC236}">
                        <a16:creationId xmlns:a16="http://schemas.microsoft.com/office/drawing/2014/main" id="{1B152ECD-83DE-4D35-BEE4-1C9CD4AB30EF}"/>
                      </a:ext>
                    </a:extLst>
                  </p:cNvPr>
                  <p:cNvSpPr/>
                  <p:nvPr/>
                </p:nvSpPr>
                <p:spPr>
                  <a:xfrm flipV="1">
                    <a:off x="184625" y="130996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6" name="Line">
                    <a:extLst>
                      <a:ext uri="{FF2B5EF4-FFF2-40B4-BE49-F238E27FC236}">
                        <a16:creationId xmlns:a16="http://schemas.microsoft.com/office/drawing/2014/main" id="{FEE66C81-2DF9-480E-9DC5-4C7FDCD3F131}"/>
                      </a:ext>
                    </a:extLst>
                  </p:cNvPr>
                  <p:cNvSpPr/>
                  <p:nvPr/>
                </p:nvSpPr>
                <p:spPr>
                  <a:xfrm flipV="1">
                    <a:off x="267261" y="147523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7" name="Line">
                    <a:extLst>
                      <a:ext uri="{FF2B5EF4-FFF2-40B4-BE49-F238E27FC236}">
                        <a16:creationId xmlns:a16="http://schemas.microsoft.com/office/drawing/2014/main" id="{465DFF80-6153-447D-B2F9-C358BBEF68CB}"/>
                      </a:ext>
                    </a:extLst>
                  </p:cNvPr>
                  <p:cNvSpPr/>
                  <p:nvPr/>
                </p:nvSpPr>
                <p:spPr>
                  <a:xfrm flipV="1">
                    <a:off x="337502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8" name="Line">
                    <a:extLst>
                      <a:ext uri="{FF2B5EF4-FFF2-40B4-BE49-F238E27FC236}">
                        <a16:creationId xmlns:a16="http://schemas.microsoft.com/office/drawing/2014/main" id="{23116C02-38BC-4720-990C-855F4E0AFBC0}"/>
                      </a:ext>
                    </a:extLst>
                  </p:cNvPr>
                  <p:cNvSpPr/>
                  <p:nvPr/>
                </p:nvSpPr>
                <p:spPr>
                  <a:xfrm flipV="1">
                    <a:off x="41600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29" name="Line">
                    <a:extLst>
                      <a:ext uri="{FF2B5EF4-FFF2-40B4-BE49-F238E27FC236}">
                        <a16:creationId xmlns:a16="http://schemas.microsoft.com/office/drawing/2014/main" id="{EC5A0863-33B8-415A-91A3-3BFB55753B79}"/>
                      </a:ext>
                    </a:extLst>
                  </p:cNvPr>
                  <p:cNvSpPr/>
                  <p:nvPr/>
                </p:nvSpPr>
                <p:spPr>
                  <a:xfrm flipV="1">
                    <a:off x="506906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0" name="Line">
                    <a:extLst>
                      <a:ext uri="{FF2B5EF4-FFF2-40B4-BE49-F238E27FC236}">
                        <a16:creationId xmlns:a16="http://schemas.microsoft.com/office/drawing/2014/main" id="{DEF239E4-6320-4983-B3F7-31A07F5222CF}"/>
                      </a:ext>
                    </a:extLst>
                  </p:cNvPr>
                  <p:cNvSpPr/>
                  <p:nvPr/>
                </p:nvSpPr>
                <p:spPr>
                  <a:xfrm flipV="1">
                    <a:off x="568883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1" name="Line">
                    <a:extLst>
                      <a:ext uri="{FF2B5EF4-FFF2-40B4-BE49-F238E27FC236}">
                        <a16:creationId xmlns:a16="http://schemas.microsoft.com/office/drawing/2014/main" id="{32C98126-CB67-4C1B-9A36-8991D7819E4B}"/>
                      </a:ext>
                    </a:extLst>
                  </p:cNvPr>
                  <p:cNvSpPr/>
                  <p:nvPr/>
                </p:nvSpPr>
                <p:spPr>
                  <a:xfrm flipV="1">
                    <a:off x="647386" y="13925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2" name="Line">
                    <a:extLst>
                      <a:ext uri="{FF2B5EF4-FFF2-40B4-BE49-F238E27FC236}">
                        <a16:creationId xmlns:a16="http://schemas.microsoft.com/office/drawing/2014/main" id="{035C292A-9E65-4371-988F-CF66AABEB92B}"/>
                      </a:ext>
                    </a:extLst>
                  </p:cNvPr>
                  <p:cNvSpPr/>
                  <p:nvPr/>
                </p:nvSpPr>
                <p:spPr>
                  <a:xfrm flipV="1">
                    <a:off x="732583" y="139259"/>
                    <a:ext cx="646527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3" name="Line">
                    <a:extLst>
                      <a:ext uri="{FF2B5EF4-FFF2-40B4-BE49-F238E27FC236}">
                        <a16:creationId xmlns:a16="http://schemas.microsoft.com/office/drawing/2014/main" id="{CF409AA8-512C-4C51-8DFA-4D8C7DC09742}"/>
                      </a:ext>
                    </a:extLst>
                  </p:cNvPr>
                  <p:cNvSpPr/>
                  <p:nvPr/>
                </p:nvSpPr>
                <p:spPr>
                  <a:xfrm flipV="1">
                    <a:off x="802824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4" name="Line">
                    <a:extLst>
                      <a:ext uri="{FF2B5EF4-FFF2-40B4-BE49-F238E27FC236}">
                        <a16:creationId xmlns:a16="http://schemas.microsoft.com/office/drawing/2014/main" id="{9CACB55D-241A-4780-B2B6-8F3E7978EC65}"/>
                      </a:ext>
                    </a:extLst>
                  </p:cNvPr>
                  <p:cNvSpPr/>
                  <p:nvPr/>
                </p:nvSpPr>
                <p:spPr>
                  <a:xfrm flipV="1">
                    <a:off x="881328" y="130996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5" name="Line">
                    <a:extLst>
                      <a:ext uri="{FF2B5EF4-FFF2-40B4-BE49-F238E27FC236}">
                        <a16:creationId xmlns:a16="http://schemas.microsoft.com/office/drawing/2014/main" id="{B0170DC9-F5C9-408A-81D8-3042473D895A}"/>
                      </a:ext>
                    </a:extLst>
                  </p:cNvPr>
                  <p:cNvSpPr/>
                  <p:nvPr/>
                </p:nvSpPr>
                <p:spPr>
                  <a:xfrm flipV="1">
                    <a:off x="979255" y="11033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6" name="Line">
                    <a:extLst>
                      <a:ext uri="{FF2B5EF4-FFF2-40B4-BE49-F238E27FC236}">
                        <a16:creationId xmlns:a16="http://schemas.microsoft.com/office/drawing/2014/main" id="{EB759E74-D7F6-4071-83F4-FDE7582FB2E9}"/>
                      </a:ext>
                    </a:extLst>
                  </p:cNvPr>
                  <p:cNvSpPr/>
                  <p:nvPr/>
                </p:nvSpPr>
                <p:spPr>
                  <a:xfrm flipV="1">
                    <a:off x="1066023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7" name="Line">
                    <a:extLst>
                      <a:ext uri="{FF2B5EF4-FFF2-40B4-BE49-F238E27FC236}">
                        <a16:creationId xmlns:a16="http://schemas.microsoft.com/office/drawing/2014/main" id="{985FF009-1C0B-4867-BD5B-F45B3F8809E3}"/>
                      </a:ext>
                    </a:extLst>
                  </p:cNvPr>
                  <p:cNvSpPr/>
                  <p:nvPr/>
                </p:nvSpPr>
                <p:spPr>
                  <a:xfrm flipV="1">
                    <a:off x="1144527" y="102073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8" name="Line">
                    <a:extLst>
                      <a:ext uri="{FF2B5EF4-FFF2-40B4-BE49-F238E27FC236}">
                        <a16:creationId xmlns:a16="http://schemas.microsoft.com/office/drawing/2014/main" id="{E994EC07-C037-4913-81B0-7466B2B0B389}"/>
                      </a:ext>
                    </a:extLst>
                  </p:cNvPr>
                  <p:cNvSpPr/>
                  <p:nvPr/>
                </p:nvSpPr>
                <p:spPr>
                  <a:xfrm flipV="1">
                    <a:off x="1245720" y="84343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39" name="Line">
                    <a:extLst>
                      <a:ext uri="{FF2B5EF4-FFF2-40B4-BE49-F238E27FC236}">
                        <a16:creationId xmlns:a16="http://schemas.microsoft.com/office/drawing/2014/main" id="{0D51ECB9-D806-4834-8001-33CBF2B5ED13}"/>
                      </a:ext>
                    </a:extLst>
                  </p:cNvPr>
                  <p:cNvSpPr/>
                  <p:nvPr/>
                </p:nvSpPr>
                <p:spPr>
                  <a:xfrm flipV="1">
                    <a:off x="1332487" y="76080"/>
                    <a:ext cx="663055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0" name="Line">
                    <a:extLst>
                      <a:ext uri="{FF2B5EF4-FFF2-40B4-BE49-F238E27FC236}">
                        <a16:creationId xmlns:a16="http://schemas.microsoft.com/office/drawing/2014/main" id="{DDAFD56B-398D-4844-B5E8-AB61BC101029}"/>
                      </a:ext>
                    </a:extLst>
                  </p:cNvPr>
                  <p:cNvSpPr/>
                  <p:nvPr/>
                </p:nvSpPr>
                <p:spPr>
                  <a:xfrm flipV="1">
                    <a:off x="1419255" y="67816"/>
                    <a:ext cx="663054" cy="76221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1" name="Line">
                    <a:extLst>
                      <a:ext uri="{FF2B5EF4-FFF2-40B4-BE49-F238E27FC236}">
                        <a16:creationId xmlns:a16="http://schemas.microsoft.com/office/drawing/2014/main" id="{95165272-58BD-4A03-B0F5-D81977D5DA5D}"/>
                      </a:ext>
                    </a:extLst>
                  </p:cNvPr>
                  <p:cNvSpPr/>
                  <p:nvPr/>
                </p:nvSpPr>
                <p:spPr>
                  <a:xfrm flipV="1">
                    <a:off x="1504913" y="51289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2" name="Line">
                    <a:extLst>
                      <a:ext uri="{FF2B5EF4-FFF2-40B4-BE49-F238E27FC236}">
                        <a16:creationId xmlns:a16="http://schemas.microsoft.com/office/drawing/2014/main" id="{102ED93C-C1AD-4142-91D0-D251868C3049}"/>
                      </a:ext>
                    </a:extLst>
                  </p:cNvPr>
                  <p:cNvSpPr/>
                  <p:nvPr/>
                </p:nvSpPr>
                <p:spPr>
                  <a:xfrm flipV="1">
                    <a:off x="1599944" y="34762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3" name="Line">
                    <a:extLst>
                      <a:ext uri="{FF2B5EF4-FFF2-40B4-BE49-F238E27FC236}">
                        <a16:creationId xmlns:a16="http://schemas.microsoft.com/office/drawing/2014/main" id="{F736D0C1-8075-4B9C-B748-2F384AF93386}"/>
                      </a:ext>
                    </a:extLst>
                  </p:cNvPr>
                  <p:cNvSpPr/>
                  <p:nvPr/>
                </p:nvSpPr>
                <p:spPr>
                  <a:xfrm flipV="1">
                    <a:off x="1694976" y="18235"/>
                    <a:ext cx="663054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4" name="Line">
                    <a:extLst>
                      <a:ext uri="{FF2B5EF4-FFF2-40B4-BE49-F238E27FC236}">
                        <a16:creationId xmlns:a16="http://schemas.microsoft.com/office/drawing/2014/main" id="{9BB725F0-822D-4C12-94D3-EB58E7765B26}"/>
                      </a:ext>
                    </a:extLst>
                  </p:cNvPr>
                  <p:cNvSpPr/>
                  <p:nvPr/>
                </p:nvSpPr>
                <p:spPr>
                  <a:xfrm flipV="1">
                    <a:off x="1790006" y="103415"/>
                    <a:ext cx="569610" cy="66051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5" name="Line">
                    <a:extLst>
                      <a:ext uri="{FF2B5EF4-FFF2-40B4-BE49-F238E27FC236}">
                        <a16:creationId xmlns:a16="http://schemas.microsoft.com/office/drawing/2014/main" id="{79FE60B7-3DE5-40A9-B025-A881B4AF752F}"/>
                      </a:ext>
                    </a:extLst>
                  </p:cNvPr>
                  <p:cNvSpPr/>
                  <p:nvPr/>
                </p:nvSpPr>
                <p:spPr>
                  <a:xfrm flipV="1">
                    <a:off x="1887938" y="217833"/>
                    <a:ext cx="453920" cy="52002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6" name="Line">
                    <a:extLst>
                      <a:ext uri="{FF2B5EF4-FFF2-40B4-BE49-F238E27FC236}">
                        <a16:creationId xmlns:a16="http://schemas.microsoft.com/office/drawing/2014/main" id="{78620592-FA1B-42AC-8FFF-7B83924EF245}"/>
                      </a:ext>
                    </a:extLst>
                  </p:cNvPr>
                  <p:cNvSpPr/>
                  <p:nvPr/>
                </p:nvSpPr>
                <p:spPr>
                  <a:xfrm flipV="1">
                    <a:off x="1994580" y="315269"/>
                    <a:ext cx="344089" cy="39367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7" name="Line">
                    <a:extLst>
                      <a:ext uri="{FF2B5EF4-FFF2-40B4-BE49-F238E27FC236}">
                        <a16:creationId xmlns:a16="http://schemas.microsoft.com/office/drawing/2014/main" id="{92A98038-0CAD-4A59-8005-145089E8BD89}"/>
                      </a:ext>
                    </a:extLst>
                  </p:cNvPr>
                  <p:cNvSpPr/>
                  <p:nvPr/>
                </p:nvSpPr>
                <p:spPr>
                  <a:xfrm flipV="1">
                    <a:off x="2084244" y="432502"/>
                    <a:ext cx="228399" cy="2531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8" name="Line">
                    <a:extLst>
                      <a:ext uri="{FF2B5EF4-FFF2-40B4-BE49-F238E27FC236}">
                        <a16:creationId xmlns:a16="http://schemas.microsoft.com/office/drawing/2014/main" id="{735B1B88-6EC5-434E-91B5-C6049AAE9AF1}"/>
                      </a:ext>
                    </a:extLst>
                  </p:cNvPr>
                  <p:cNvSpPr/>
                  <p:nvPr/>
                </p:nvSpPr>
                <p:spPr>
                  <a:xfrm flipV="1">
                    <a:off x="2177923" y="509463"/>
                    <a:ext cx="129236" cy="1374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49" name="Line">
                    <a:extLst>
                      <a:ext uri="{FF2B5EF4-FFF2-40B4-BE49-F238E27FC236}">
                        <a16:creationId xmlns:a16="http://schemas.microsoft.com/office/drawing/2014/main" id="{31B8F929-7956-4048-A7C5-748998FAC556}"/>
                      </a:ext>
                    </a:extLst>
                  </p:cNvPr>
                  <p:cNvSpPr/>
                  <p:nvPr/>
                </p:nvSpPr>
                <p:spPr>
                  <a:xfrm flipV="1">
                    <a:off x="2252756" y="583835"/>
                    <a:ext cx="38336" cy="3833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0" name="Line">
                    <a:extLst>
                      <a:ext uri="{FF2B5EF4-FFF2-40B4-BE49-F238E27FC236}">
                        <a16:creationId xmlns:a16="http://schemas.microsoft.com/office/drawing/2014/main" id="{14FDBB5D-A3FF-43D0-B73E-45F86DFB9B5E}"/>
                      </a:ext>
                    </a:extLst>
                  </p:cNvPr>
                  <p:cNvSpPr/>
                  <p:nvPr/>
                </p:nvSpPr>
                <p:spPr>
                  <a:xfrm flipV="1">
                    <a:off x="97539" y="100873"/>
                    <a:ext cx="48833" cy="488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1" name="Line">
                    <a:extLst>
                      <a:ext uri="{FF2B5EF4-FFF2-40B4-BE49-F238E27FC236}">
                        <a16:creationId xmlns:a16="http://schemas.microsoft.com/office/drawing/2014/main" id="{7119B318-E582-44A4-8CA2-1C147CF0D4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5792" y="97941"/>
                    <a:ext cx="696108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2" name="Line">
                    <a:extLst>
                      <a:ext uri="{FF2B5EF4-FFF2-40B4-BE49-F238E27FC236}">
                        <a16:creationId xmlns:a16="http://schemas.microsoft.com/office/drawing/2014/main" id="{112423E0-F983-4C40-98CE-EF6C81F04B6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501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3" name="Line">
                    <a:extLst>
                      <a:ext uri="{FF2B5EF4-FFF2-40B4-BE49-F238E27FC236}">
                        <a16:creationId xmlns:a16="http://schemas.microsoft.com/office/drawing/2014/main" id="{0CC373E6-B947-4BBF-9D94-5AEE9FF9BA6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96184" y="102080"/>
                    <a:ext cx="696109" cy="78700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4" name="Line">
                    <a:extLst>
                      <a:ext uri="{FF2B5EF4-FFF2-40B4-BE49-F238E27FC236}">
                        <a16:creationId xmlns:a16="http://schemas.microsoft.com/office/drawing/2014/main" id="{1CFC34D2-9E11-4CB6-A81A-DE7B213AF3C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78820" y="110343"/>
                    <a:ext cx="671318" cy="76221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5" name="Line">
                    <a:extLst>
                      <a:ext uri="{FF2B5EF4-FFF2-40B4-BE49-F238E27FC236}">
                        <a16:creationId xmlns:a16="http://schemas.microsoft.com/office/drawing/2014/main" id="{ABF12D91-951C-46A2-8DD8-3C3DB606E33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1456" y="118607"/>
                    <a:ext cx="654790" cy="74569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6" name="Line">
                    <a:extLst>
                      <a:ext uri="{FF2B5EF4-FFF2-40B4-BE49-F238E27FC236}">
                        <a16:creationId xmlns:a16="http://schemas.microsoft.com/office/drawing/2014/main" id="{B83A4952-3171-41A6-8499-27DCF40DEB4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44092" y="135134"/>
                    <a:ext cx="630000" cy="72089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7" name="Line">
                    <a:extLst>
                      <a:ext uri="{FF2B5EF4-FFF2-40B4-BE49-F238E27FC236}">
                        <a16:creationId xmlns:a16="http://schemas.microsoft.com/office/drawing/2014/main" id="{85BAB9CB-4897-4C70-A835-05B996E5345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35163" y="139265"/>
                    <a:ext cx="610746" cy="70717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8" name="Line">
                    <a:extLst>
                      <a:ext uri="{FF2B5EF4-FFF2-40B4-BE49-F238E27FC236}">
                        <a16:creationId xmlns:a16="http://schemas.microsoft.com/office/drawing/2014/main" id="{85C72E7D-13CC-4805-86E1-F709694198B8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08873" y="143404"/>
                    <a:ext cx="611409" cy="7030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59" name="Line">
                    <a:extLst>
                      <a:ext uri="{FF2B5EF4-FFF2-40B4-BE49-F238E27FC236}">
                        <a16:creationId xmlns:a16="http://schemas.microsoft.com/office/drawing/2014/main" id="{BDAA8AC8-1606-4D73-B921-F81B46D0218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85556" y="143404"/>
                    <a:ext cx="617361" cy="70303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0" name="Line">
                    <a:extLst>
                      <a:ext uri="{FF2B5EF4-FFF2-40B4-BE49-F238E27FC236}">
                        <a16:creationId xmlns:a16="http://schemas.microsoft.com/office/drawing/2014/main" id="{F04AEB49-11C7-4D55-A885-C34082E644B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68192" y="151667"/>
                    <a:ext cx="592571" cy="6782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1" name="Line">
                    <a:extLst>
                      <a:ext uri="{FF2B5EF4-FFF2-40B4-BE49-F238E27FC236}">
                        <a16:creationId xmlns:a16="http://schemas.microsoft.com/office/drawing/2014/main" id="{5FF47544-C8AC-4505-8C88-424339EAC6C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42564" y="151667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2" name="Line">
                    <a:extLst>
                      <a:ext uri="{FF2B5EF4-FFF2-40B4-BE49-F238E27FC236}">
                        <a16:creationId xmlns:a16="http://schemas.microsoft.com/office/drawing/2014/main" id="{6413F5AE-CC9D-439F-8673-938490C22D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8673" y="143404"/>
                    <a:ext cx="576044" cy="6617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3" name="Line">
                    <a:extLst>
                      <a:ext uri="{FF2B5EF4-FFF2-40B4-BE49-F238E27FC236}">
                        <a16:creationId xmlns:a16="http://schemas.microsoft.com/office/drawing/2014/main" id="{420A70E2-2A40-4BC5-8B77-C2F906FBE30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03208" y="144065"/>
                    <a:ext cx="553564" cy="64519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4" name="Line">
                    <a:extLst>
                      <a:ext uri="{FF2B5EF4-FFF2-40B4-BE49-F238E27FC236}">
                        <a16:creationId xmlns:a16="http://schemas.microsoft.com/office/drawing/2014/main" id="{EA711D20-A818-4899-83C3-7E197BDD71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79891" y="144064"/>
                    <a:ext cx="551253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5" name="Line">
                    <a:extLst>
                      <a:ext uri="{FF2B5EF4-FFF2-40B4-BE49-F238E27FC236}">
                        <a16:creationId xmlns:a16="http://schemas.microsoft.com/office/drawing/2014/main" id="{B40772E7-305A-4BA5-B22D-8061BBDD455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262526" y="152328"/>
                    <a:ext cx="534726" cy="6121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6" name="Line">
                    <a:extLst>
                      <a:ext uri="{FF2B5EF4-FFF2-40B4-BE49-F238E27FC236}">
                        <a16:creationId xmlns:a16="http://schemas.microsoft.com/office/drawing/2014/main" id="{6882A923-52CA-413D-B47A-C3CE52CD586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36899" y="152328"/>
                    <a:ext cx="518199" cy="60387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7" name="Line">
                    <a:extLst>
                      <a:ext uri="{FF2B5EF4-FFF2-40B4-BE49-F238E27FC236}">
                        <a16:creationId xmlns:a16="http://schemas.microsoft.com/office/drawing/2014/main" id="{290054AF-852E-4437-BC14-C05D0C5D8D6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03008" y="144065"/>
                    <a:ext cx="518199" cy="59561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8" name="Line">
                    <a:extLst>
                      <a:ext uri="{FF2B5EF4-FFF2-40B4-BE49-F238E27FC236}">
                        <a16:creationId xmlns:a16="http://schemas.microsoft.com/office/drawing/2014/main" id="{66219A87-58D4-4849-8944-3AF30A15FBA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5022" y="390694"/>
                    <a:ext cx="443827" cy="52123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69" name="Line">
                    <a:extLst>
                      <a:ext uri="{FF2B5EF4-FFF2-40B4-BE49-F238E27FC236}">
                        <a16:creationId xmlns:a16="http://schemas.microsoft.com/office/drawing/2014/main" id="{DF10CE2C-2092-4247-922D-C4836757CB3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2265" y="315262"/>
                    <a:ext cx="501672" cy="58734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0" name="Line">
                    <a:extLst>
                      <a:ext uri="{FF2B5EF4-FFF2-40B4-BE49-F238E27FC236}">
                        <a16:creationId xmlns:a16="http://schemas.microsoft.com/office/drawing/2014/main" id="{38C80A17-090A-4FC6-9AF8-31E2CDE9D3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87060" y="261291"/>
                    <a:ext cx="559517" cy="63693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1" name="Line">
                    <a:extLst>
                      <a:ext uri="{FF2B5EF4-FFF2-40B4-BE49-F238E27FC236}">
                        <a16:creationId xmlns:a16="http://schemas.microsoft.com/office/drawing/2014/main" id="{186ECB76-3368-4044-8F1D-7F27861BA00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2103" y="192973"/>
                    <a:ext cx="630000" cy="704372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2" name="Line">
                    <a:extLst>
                      <a:ext uri="{FF2B5EF4-FFF2-40B4-BE49-F238E27FC236}">
                        <a16:creationId xmlns:a16="http://schemas.microsoft.com/office/drawing/2014/main" id="{89023ED1-D486-4C77-BBB9-84DFF9B4089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00367" y="118600"/>
                    <a:ext cx="687845" cy="77874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3" name="Line">
                    <a:extLst>
                      <a:ext uri="{FF2B5EF4-FFF2-40B4-BE49-F238E27FC236}">
                        <a16:creationId xmlns:a16="http://schemas.microsoft.com/office/drawing/2014/main" id="{47EF5611-B773-4F7A-8E0F-4EFE18DE682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8577" y="474428"/>
                    <a:ext cx="359729" cy="4275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4" name="Line">
                    <a:extLst>
                      <a:ext uri="{FF2B5EF4-FFF2-40B4-BE49-F238E27FC236}">
                        <a16:creationId xmlns:a16="http://schemas.microsoft.com/office/drawing/2014/main" id="{821ABC24-1D6D-4A60-8E0D-ECFB1F483E8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6336" y="541946"/>
                    <a:ext cx="291662" cy="35393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5" name="Line">
                    <a:extLst>
                      <a:ext uri="{FF2B5EF4-FFF2-40B4-BE49-F238E27FC236}">
                        <a16:creationId xmlns:a16="http://schemas.microsoft.com/office/drawing/2014/main" id="{45E5C841-EBA9-418A-B663-702580E21EC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2418" y="642040"/>
                    <a:ext cx="199897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6" name="Line">
                    <a:extLst>
                      <a:ext uri="{FF2B5EF4-FFF2-40B4-BE49-F238E27FC236}">
                        <a16:creationId xmlns:a16="http://schemas.microsoft.com/office/drawing/2014/main" id="{902C11B8-5798-4D3B-9C6E-C1409C0A5E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4876" y="724675"/>
                    <a:ext cx="125524" cy="161225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7" name="Line">
                    <a:extLst>
                      <a:ext uri="{FF2B5EF4-FFF2-40B4-BE49-F238E27FC236}">
                        <a16:creationId xmlns:a16="http://schemas.microsoft.com/office/drawing/2014/main" id="{65A6FDC9-3717-4250-ACCA-2756B87C403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4539" y="795847"/>
                    <a:ext cx="67679" cy="868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8" name="Line">
                    <a:extLst>
                      <a:ext uri="{FF2B5EF4-FFF2-40B4-BE49-F238E27FC236}">
                        <a16:creationId xmlns:a16="http://schemas.microsoft.com/office/drawing/2014/main" id="{F9F1450D-0086-4F6B-85EB-DCB37ED18F9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476838" y="134595"/>
                    <a:ext cx="493407" cy="57908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79" name="Line">
                    <a:extLst>
                      <a:ext uri="{FF2B5EF4-FFF2-40B4-BE49-F238E27FC236}">
                        <a16:creationId xmlns:a16="http://schemas.microsoft.com/office/drawing/2014/main" id="{F267F7B6-DC46-449E-A9B5-D520726FC8A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42947" y="126332"/>
                    <a:ext cx="493408" cy="57082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0" name="Line">
                    <a:extLst>
                      <a:ext uri="{FF2B5EF4-FFF2-40B4-BE49-F238E27FC236}">
                        <a16:creationId xmlns:a16="http://schemas.microsoft.com/office/drawing/2014/main" id="{C14397DF-073A-4375-8657-7B72777085E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26125" y="127537"/>
                    <a:ext cx="468617" cy="54603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1" name="Line">
                    <a:extLst>
                      <a:ext uri="{FF2B5EF4-FFF2-40B4-BE49-F238E27FC236}">
                        <a16:creationId xmlns:a16="http://schemas.microsoft.com/office/drawing/2014/main" id="{014B3C8F-0D0E-4A3C-859D-447CAF39B6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699954" y="118067"/>
                    <a:ext cx="443827" cy="52950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2" name="Line">
                    <a:extLst>
                      <a:ext uri="{FF2B5EF4-FFF2-40B4-BE49-F238E27FC236}">
                        <a16:creationId xmlns:a16="http://schemas.microsoft.com/office/drawing/2014/main" id="{AB1D2848-F71B-4869-B040-A27C22B3C8A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766064" y="109804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3" name="Line">
                    <a:extLst>
                      <a:ext uri="{FF2B5EF4-FFF2-40B4-BE49-F238E27FC236}">
                        <a16:creationId xmlns:a16="http://schemas.microsoft.com/office/drawing/2014/main" id="{70C7CC02-F2C6-49C0-9C24-B3E82D7D59C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837224" y="90090"/>
                    <a:ext cx="443826" cy="52124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4" name="Line">
                    <a:extLst>
                      <a:ext uri="{FF2B5EF4-FFF2-40B4-BE49-F238E27FC236}">
                        <a16:creationId xmlns:a16="http://schemas.microsoft.com/office/drawing/2014/main" id="{55FB26DA-8835-4602-8955-6E2A7966FC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11053" y="80620"/>
                    <a:ext cx="394245" cy="47992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5" name="Line">
                    <a:extLst>
                      <a:ext uri="{FF2B5EF4-FFF2-40B4-BE49-F238E27FC236}">
                        <a16:creationId xmlns:a16="http://schemas.microsoft.com/office/drawing/2014/main" id="{B7C12B26-4BE4-4ECB-999D-D9AB3896EC1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77162" y="72357"/>
                    <a:ext cx="336400" cy="41381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6" name="Line">
                    <a:extLst>
                      <a:ext uri="{FF2B5EF4-FFF2-40B4-BE49-F238E27FC236}">
                        <a16:creationId xmlns:a16="http://schemas.microsoft.com/office/drawing/2014/main" id="{FBE84A42-FCF4-4236-ACBD-73BFD813F77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061103" y="72344"/>
                    <a:ext cx="258608" cy="320878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7" name="Line">
                    <a:extLst>
                      <a:ext uri="{FF2B5EF4-FFF2-40B4-BE49-F238E27FC236}">
                        <a16:creationId xmlns:a16="http://schemas.microsoft.com/office/drawing/2014/main" id="{FDB37878-4219-4DF4-BEBF-0FE51041B98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24972" y="53086"/>
                    <a:ext cx="199896" cy="243860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8" name="Line">
                    <a:extLst>
                      <a:ext uri="{FF2B5EF4-FFF2-40B4-BE49-F238E27FC236}">
                        <a16:creationId xmlns:a16="http://schemas.microsoft.com/office/drawing/2014/main" id="{8251ED65-59E7-4634-A9CD-3CB16C71EB9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199258" y="44678"/>
                    <a:ext cx="142052" cy="177751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89" name="Line">
                    <a:extLst>
                      <a:ext uri="{FF2B5EF4-FFF2-40B4-BE49-F238E27FC236}">
                        <a16:creationId xmlns:a16="http://schemas.microsoft.com/office/drawing/2014/main" id="{600B6047-7ED7-452B-9510-AA324F356D2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262835" y="28262"/>
                    <a:ext cx="92470" cy="11164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0" name="Line">
                    <a:extLst>
                      <a:ext uri="{FF2B5EF4-FFF2-40B4-BE49-F238E27FC236}">
                        <a16:creationId xmlns:a16="http://schemas.microsoft.com/office/drawing/2014/main" id="{D1238627-5C1D-42A2-8B7B-8394301CE4F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326392" y="9953"/>
                    <a:ext cx="34625" cy="45534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63500" dist="6582" dir="5400000" rotWithShape="0">
                      <a:srgbClr val="000000">
                        <a:alpha val="20370"/>
                      </a:srgbClr>
                    </a:outerShdw>
                  </a:effectLst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1" name="Rounded Rectangle">
                    <a:extLst>
                      <a:ext uri="{FF2B5EF4-FFF2-40B4-BE49-F238E27FC236}">
                        <a16:creationId xmlns:a16="http://schemas.microsoft.com/office/drawing/2014/main" id="{47370789-04C2-432B-801B-DF8AA4FBA4F9}"/>
                      </a:ext>
                    </a:extLst>
                  </p:cNvPr>
                  <p:cNvSpPr/>
                  <p:nvPr/>
                </p:nvSpPr>
                <p:spPr>
                  <a:xfrm>
                    <a:off x="1404978" y="76159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2" name="Rounded Rectangle">
                    <a:extLst>
                      <a:ext uri="{FF2B5EF4-FFF2-40B4-BE49-F238E27FC236}">
                        <a16:creationId xmlns:a16="http://schemas.microsoft.com/office/drawing/2014/main" id="{CF96F5C5-50B2-4331-B4E1-456CD23F2F7F}"/>
                      </a:ext>
                    </a:extLst>
                  </p:cNvPr>
                  <p:cNvSpPr/>
                  <p:nvPr/>
                </p:nvSpPr>
                <p:spPr>
                  <a:xfrm>
                    <a:off x="813040" y="95666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3" name="Rounded Rectangle">
                    <a:extLst>
                      <a:ext uri="{FF2B5EF4-FFF2-40B4-BE49-F238E27FC236}">
                        <a16:creationId xmlns:a16="http://schemas.microsoft.com/office/drawing/2014/main" id="{EAC7E093-0C36-4C9B-98F3-F431C80A80A1}"/>
                      </a:ext>
                    </a:extLst>
                  </p:cNvPr>
                  <p:cNvSpPr/>
                  <p:nvPr/>
                </p:nvSpPr>
                <p:spPr>
                  <a:xfrm>
                    <a:off x="246436" y="58135"/>
                    <a:ext cx="160153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594" name="Rounded Rectangle">
                    <a:extLst>
                      <a:ext uri="{FF2B5EF4-FFF2-40B4-BE49-F238E27FC236}">
                        <a16:creationId xmlns:a16="http://schemas.microsoft.com/office/drawing/2014/main" id="{C2645B67-CAE8-41C6-B29A-76D2EE8C9763}"/>
                      </a:ext>
                    </a:extLst>
                  </p:cNvPr>
                  <p:cNvSpPr/>
                  <p:nvPr/>
                </p:nvSpPr>
                <p:spPr>
                  <a:xfrm>
                    <a:off x="1965187" y="18590"/>
                    <a:ext cx="160152" cy="92302"/>
                  </a:xfrm>
                  <a:prstGeom prst="roundRect">
                    <a:avLst>
                      <a:gd name="adj" fmla="val 26027"/>
                    </a:avLst>
                  </a:pr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</p:grpSp>
        </p:grpSp>
        <p:sp>
          <p:nvSpPr>
            <p:cNvPr id="247" name="Population data">
              <a:extLst>
                <a:ext uri="{FF2B5EF4-FFF2-40B4-BE49-F238E27FC236}">
                  <a16:creationId xmlns:a16="http://schemas.microsoft.com/office/drawing/2014/main" id="{D024C010-19C0-40D7-B00A-2C41F136B8D6}"/>
                </a:ext>
              </a:extLst>
            </p:cNvPr>
            <p:cNvSpPr txBox="1"/>
            <p:nvPr/>
          </p:nvSpPr>
          <p:spPr>
            <a:xfrm>
              <a:off x="684161" y="3727344"/>
              <a:ext cx="1745513" cy="953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2500" b="0"/>
              </a:lvl1pPr>
            </a:lstStyle>
            <a:p>
              <a:pPr algn="ctr"/>
              <a:r>
                <a:rPr sz="200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Population data</a:t>
              </a:r>
              <a:endParaRPr lang="en-US"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endParaRPr sz="3200"/>
            </a:p>
          </p:txBody>
        </p:sp>
      </p:grpSp>
      <p:sp>
        <p:nvSpPr>
          <p:cNvPr id="254" name="Title 12">
            <a:extLst>
              <a:ext uri="{FF2B5EF4-FFF2-40B4-BE49-F238E27FC236}">
                <a16:creationId xmlns:a16="http://schemas.microsoft.com/office/drawing/2014/main" id="{A8396405-724E-43B9-BB32-CA35D644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j-lt"/>
              </a:rPr>
              <a:t>Part IV – Fishery Management Plan</a:t>
            </a:r>
          </a:p>
        </p:txBody>
      </p:sp>
      <p:sp>
        <p:nvSpPr>
          <p:cNvPr id="239" name="Footer Placeholder 3">
            <a:extLst>
              <a:ext uri="{FF2B5EF4-FFF2-40B4-BE49-F238E27FC236}">
                <a16:creationId xmlns:a16="http://schemas.microsoft.com/office/drawing/2014/main" id="{EE9D5272-A0F3-462D-B36F-A88A27B5FFAD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86887952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882" y="2743200"/>
            <a:ext cx="10224655" cy="13716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j-lt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5997079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F7CCF7-7CBD-0FBE-6F54-0F8C9977247C}"/>
              </a:ext>
            </a:extLst>
          </p:cNvPr>
          <p:cNvGrpSpPr/>
          <p:nvPr/>
        </p:nvGrpSpPr>
        <p:grpSpPr>
          <a:xfrm>
            <a:off x="898712" y="3166918"/>
            <a:ext cx="2717124" cy="2428716"/>
            <a:chOff x="979974" y="3738871"/>
            <a:chExt cx="2717124" cy="2428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9AFD8A-AF68-465E-831D-277020DD43AA}"/>
                </a:ext>
              </a:extLst>
            </p:cNvPr>
            <p:cNvGrpSpPr/>
            <p:nvPr/>
          </p:nvGrpSpPr>
          <p:grpSpPr>
            <a:xfrm>
              <a:off x="979974" y="3738871"/>
              <a:ext cx="2717124" cy="2428716"/>
              <a:chOff x="527757" y="2835282"/>
              <a:chExt cx="3689616" cy="3204187"/>
            </a:xfrm>
          </p:grpSpPr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DC000CCA-58A8-4610-9A68-4F456545DEF6}"/>
                  </a:ext>
                </a:extLst>
              </p:cNvPr>
              <p:cNvSpPr/>
              <p:nvPr/>
            </p:nvSpPr>
            <p:spPr>
              <a:xfrm flipV="1">
                <a:off x="1240085" y="2918477"/>
                <a:ext cx="1" cy="253335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D29E1546-903F-4098-99F1-939E8967EB71}"/>
                  </a:ext>
                </a:extLst>
              </p:cNvPr>
              <p:cNvSpPr/>
              <p:nvPr/>
            </p:nvSpPr>
            <p:spPr>
              <a:xfrm flipV="1">
                <a:off x="1237353" y="5428457"/>
                <a:ext cx="2980020" cy="60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9" name="Spawners">
                <a:extLst>
                  <a:ext uri="{FF2B5EF4-FFF2-40B4-BE49-F238E27FC236}">
                    <a16:creationId xmlns:a16="http://schemas.microsoft.com/office/drawing/2014/main" id="{02BF758F-57DF-4CFA-A0E9-522E1F5D3CE5}"/>
                  </a:ext>
                </a:extLst>
              </p:cNvPr>
              <p:cNvSpPr txBox="1"/>
              <p:nvPr/>
            </p:nvSpPr>
            <p:spPr>
              <a:xfrm>
                <a:off x="1221828" y="5479097"/>
                <a:ext cx="2878718" cy="560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algn="ctr"/>
                <a:r>
                  <a:rPr lang="en-US" sz="16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Conservation benefits </a:t>
                </a:r>
              </a:p>
              <a:p>
                <a:pPr algn="ctr"/>
                <a:r>
                  <a:rPr lang="en-US" sz="12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(probability of recovery)</a:t>
                </a:r>
                <a:endParaRPr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11" name="Recruitment">
                <a:extLst>
                  <a:ext uri="{FF2B5EF4-FFF2-40B4-BE49-F238E27FC236}">
                    <a16:creationId xmlns:a16="http://schemas.microsoft.com/office/drawing/2014/main" id="{D7426276-EEE2-4829-888A-EA285D3FC547}"/>
                  </a:ext>
                </a:extLst>
              </p:cNvPr>
              <p:cNvSpPr txBox="1"/>
              <p:nvPr/>
            </p:nvSpPr>
            <p:spPr>
              <a:xfrm rot="16200000">
                <a:off x="-469188" y="3832227"/>
                <a:ext cx="2643207" cy="649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algn="ctr"/>
                <a:r>
                  <a:rPr lang="en-US" sz="16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Fishing opportunity </a:t>
                </a:r>
              </a:p>
              <a:p>
                <a:pPr algn="ctr"/>
                <a:r>
                  <a:rPr lang="en-US" sz="1200" dirty="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(expected average catch)</a:t>
                </a:r>
                <a:endParaRPr sz="12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304971-A845-D16D-7084-39823551418E}"/>
                </a:ext>
              </a:extLst>
            </p:cNvPr>
            <p:cNvGrpSpPr/>
            <p:nvPr/>
          </p:nvGrpSpPr>
          <p:grpSpPr>
            <a:xfrm>
              <a:off x="1640139" y="4056209"/>
              <a:ext cx="2055393" cy="1542522"/>
              <a:chOff x="1711163" y="4082841"/>
              <a:chExt cx="2055393" cy="154252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5BB7F57-3172-49B9-AB7E-D34B8CF780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52804" y="4898899"/>
                <a:ext cx="2682" cy="726464"/>
              </a:xfrm>
              <a:prstGeom prst="line">
                <a:avLst/>
              </a:prstGeom>
              <a:ln>
                <a:solidFill>
                  <a:srgbClr val="81D1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338FC51-A908-410B-915B-1F1363C2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052" y="5219328"/>
                <a:ext cx="627504" cy="0"/>
              </a:xfrm>
              <a:prstGeom prst="line">
                <a:avLst/>
              </a:prstGeom>
              <a:ln>
                <a:solidFill>
                  <a:srgbClr val="81D1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BBF7ED-FB4A-4888-AC83-CB2C0807E630}"/>
                  </a:ext>
                </a:extLst>
              </p:cNvPr>
              <p:cNvSpPr/>
              <p:nvPr/>
            </p:nvSpPr>
            <p:spPr>
              <a:xfrm>
                <a:off x="3387867" y="5147292"/>
                <a:ext cx="139866" cy="144074"/>
              </a:xfrm>
              <a:prstGeom prst="ellipse">
                <a:avLst/>
              </a:prstGeom>
              <a:solidFill>
                <a:srgbClr val="2EC2D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C03AC16-0DC2-4E9E-A02F-F73F97696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1959" y="4082841"/>
                <a:ext cx="0" cy="640080"/>
              </a:xfrm>
              <a:prstGeom prst="line">
                <a:avLst/>
              </a:prstGeom>
              <a:ln>
                <a:solidFill>
                  <a:srgbClr val="A91F1F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8270F1-4122-4165-86D5-7BFD05E9D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0889" y="4424495"/>
                <a:ext cx="640080" cy="459"/>
              </a:xfrm>
              <a:prstGeom prst="line">
                <a:avLst/>
              </a:prstGeom>
              <a:ln>
                <a:solidFill>
                  <a:srgbClr val="A91F1F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74A0E05-CD4D-4FA9-8AFC-F8B3BD36F64B}"/>
                  </a:ext>
                </a:extLst>
              </p:cNvPr>
              <p:cNvSpPr/>
              <p:nvPr/>
            </p:nvSpPr>
            <p:spPr>
              <a:xfrm>
                <a:off x="2132026" y="4352917"/>
                <a:ext cx="139866" cy="144074"/>
              </a:xfrm>
              <a:prstGeom prst="ellipse">
                <a:avLst/>
              </a:prstGeom>
              <a:solidFill>
                <a:srgbClr val="A91F1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EA97B6A-D6D9-45BC-B357-F086458F09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2150" y="4200095"/>
                <a:ext cx="9451" cy="667762"/>
              </a:xfrm>
              <a:prstGeom prst="line">
                <a:avLst/>
              </a:prstGeom>
              <a:ln>
                <a:solidFill>
                  <a:srgbClr val="FFD547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BFC88AF-8406-483E-B69F-BCE7E0A32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080" y="4547427"/>
                <a:ext cx="688869" cy="0"/>
              </a:xfrm>
              <a:prstGeom prst="line">
                <a:avLst/>
              </a:prstGeom>
              <a:ln>
                <a:solidFill>
                  <a:srgbClr val="FFD547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1647BF1-3F6D-41A8-85DC-4FFE0A79957F}"/>
                  </a:ext>
                </a:extLst>
              </p:cNvPr>
              <p:cNvSpPr/>
              <p:nvPr/>
            </p:nvSpPr>
            <p:spPr>
              <a:xfrm>
                <a:off x="2741667" y="4475391"/>
                <a:ext cx="139866" cy="144074"/>
              </a:xfrm>
              <a:prstGeom prst="ellipse">
                <a:avLst/>
              </a:prstGeom>
              <a:solidFill>
                <a:srgbClr val="FDD14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8D0ACCA-7888-476C-86A4-DD91DA521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3360" y="4533772"/>
                <a:ext cx="0" cy="640080"/>
              </a:xfrm>
              <a:prstGeom prst="line">
                <a:avLst/>
              </a:prstGeom>
              <a:ln>
                <a:solidFill>
                  <a:srgbClr val="107A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ED3C01E-DB1F-46E5-B6EE-AB84632C7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885" y="4838255"/>
                <a:ext cx="640080" cy="0"/>
              </a:xfrm>
              <a:prstGeom prst="line">
                <a:avLst/>
              </a:prstGeom>
              <a:ln>
                <a:solidFill>
                  <a:srgbClr val="107A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CEBFB63-E177-464E-9262-7C389E2B31E4}"/>
                  </a:ext>
                </a:extLst>
              </p:cNvPr>
              <p:cNvSpPr/>
              <p:nvPr/>
            </p:nvSpPr>
            <p:spPr>
              <a:xfrm>
                <a:off x="3205740" y="4766217"/>
                <a:ext cx="139866" cy="144074"/>
              </a:xfrm>
              <a:prstGeom prst="ellipse">
                <a:avLst/>
              </a:prstGeom>
              <a:solidFill>
                <a:srgbClr val="107AA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9F8497C-7158-4D63-BDCC-6D180450D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2234" y="4495742"/>
                <a:ext cx="0" cy="790830"/>
              </a:xfrm>
              <a:prstGeom prst="line">
                <a:avLst/>
              </a:prstGeom>
              <a:ln>
                <a:solidFill>
                  <a:srgbClr val="F05238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5ACE58A-0D7A-4259-A852-3637F9C24B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1163" y="4966142"/>
                <a:ext cx="716450" cy="0"/>
              </a:xfrm>
              <a:prstGeom prst="line">
                <a:avLst/>
              </a:prstGeom>
              <a:ln>
                <a:solidFill>
                  <a:srgbClr val="F05238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FA58617-D4C9-4DA7-A225-181F4450B6E2}"/>
                  </a:ext>
                </a:extLst>
              </p:cNvPr>
              <p:cNvSpPr/>
              <p:nvPr/>
            </p:nvSpPr>
            <p:spPr>
              <a:xfrm>
                <a:off x="1954614" y="4894106"/>
                <a:ext cx="139866" cy="144074"/>
              </a:xfrm>
              <a:prstGeom prst="ellipse">
                <a:avLst/>
              </a:prstGeom>
              <a:solidFill>
                <a:srgbClr val="F15C4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869BC08-D94D-4E2F-BA1F-C00BCB53E16B}"/>
                  </a:ext>
                </a:extLst>
              </p:cNvPr>
              <p:cNvCxnSpPr/>
              <p:nvPr/>
            </p:nvCxnSpPr>
            <p:spPr>
              <a:xfrm>
                <a:off x="2902686" y="4686713"/>
                <a:ext cx="0" cy="640859"/>
              </a:xfrm>
              <a:prstGeom prst="line">
                <a:avLst/>
              </a:prstGeom>
              <a:ln>
                <a:solidFill>
                  <a:srgbClr val="169B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49FDC9-53A6-4524-9010-32FA0915B1B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902690" y="4696065"/>
                <a:ext cx="0" cy="622141"/>
              </a:xfrm>
              <a:prstGeom prst="line">
                <a:avLst/>
              </a:prstGeom>
              <a:ln>
                <a:solidFill>
                  <a:srgbClr val="169B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97E390C-5405-45FD-A1C5-E40BE6BE3C77}"/>
                  </a:ext>
                </a:extLst>
              </p:cNvPr>
              <p:cNvSpPr/>
              <p:nvPr/>
            </p:nvSpPr>
            <p:spPr>
              <a:xfrm>
                <a:off x="2832753" y="4935106"/>
                <a:ext cx="139866" cy="144074"/>
              </a:xfrm>
              <a:prstGeom prst="ellipse">
                <a:avLst/>
              </a:prstGeom>
              <a:solidFill>
                <a:srgbClr val="169B7E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D08634B-3D1F-4D0A-8170-D93A7CFE46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61387" y="4466280"/>
                <a:ext cx="9451" cy="667762"/>
              </a:xfrm>
              <a:prstGeom prst="line">
                <a:avLst/>
              </a:prstGeom>
              <a:ln>
                <a:solidFill>
                  <a:srgbClr val="B65DE7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DD47BDF-A277-490D-BFCC-B233CE909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5496" y="4792607"/>
                <a:ext cx="688869" cy="0"/>
              </a:xfrm>
              <a:prstGeom prst="line">
                <a:avLst/>
              </a:prstGeom>
              <a:ln>
                <a:solidFill>
                  <a:srgbClr val="B65DE7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D17A78B-C34F-4A31-A657-928A34A7469D}"/>
                  </a:ext>
                </a:extLst>
              </p:cNvPr>
              <p:cNvSpPr/>
              <p:nvPr/>
            </p:nvSpPr>
            <p:spPr>
              <a:xfrm>
                <a:off x="2394102" y="4720571"/>
                <a:ext cx="139866" cy="144074"/>
              </a:xfrm>
              <a:prstGeom prst="ellipse">
                <a:avLst/>
              </a:prstGeom>
              <a:solidFill>
                <a:srgbClr val="B65DE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48" name="Title 12">
            <a:extLst>
              <a:ext uri="{FF2B5EF4-FFF2-40B4-BE49-F238E27FC236}">
                <a16:creationId xmlns:a16="http://schemas.microsoft.com/office/drawing/2014/main" id="{BF4ED9B7-53B1-4D04-99E3-C48061F07D59}"/>
              </a:ext>
            </a:extLst>
          </p:cNvPr>
          <p:cNvSpPr txBox="1">
            <a:spLocks/>
          </p:cNvSpPr>
          <p:nvPr/>
        </p:nvSpPr>
        <p:spPr>
          <a:xfrm>
            <a:off x="610801" y="246888"/>
            <a:ext cx="10971597" cy="604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070C0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solidFill>
                  <a:srgbClr val="067B54"/>
                </a:solidFill>
                <a:latin typeface="+mj-lt"/>
              </a:rPr>
              <a:t>Summary and conclusions</a:t>
            </a:r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2C86607A-9EDB-4FF1-AA0C-0C4CC0003B41}"/>
              </a:ext>
            </a:extLst>
          </p:cNvPr>
          <p:cNvSpPr txBox="1">
            <a:spLocks/>
          </p:cNvSpPr>
          <p:nvPr/>
        </p:nvSpPr>
        <p:spPr>
          <a:xfrm>
            <a:off x="609599" y="1005840"/>
            <a:ext cx="10971597" cy="23156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MSE approach can be used to inform fishery management of steelhead</a:t>
            </a: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Based on a population model that explicitly accounts for iteroparity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Evaluates the relative performance of alternative management strategies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Can improve the balance between socio-economic and biological objectives</a:t>
            </a:r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8232DB8B-A321-4275-B1BA-8DDEA8044E5E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822869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wave, outdoor object&#10;&#10;Description automatically generated">
            <a:extLst>
              <a:ext uri="{FF2B5EF4-FFF2-40B4-BE49-F238E27FC236}">
                <a16:creationId xmlns:a16="http://schemas.microsoft.com/office/drawing/2014/main" id="{25939F7F-3D98-48AD-AD29-1FCBCFEA1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r="330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23843"/>
            <a:ext cx="12192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F152625-8E54-4638-8191-820035A72D2C}"/>
              </a:ext>
            </a:extLst>
          </p:cNvPr>
          <p:cNvSpPr/>
          <p:nvPr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DCA1F2-A2CA-4614-8211-EE99D28E95E6}"/>
              </a:ext>
            </a:extLst>
          </p:cNvPr>
          <p:cNvSpPr txBox="1">
            <a:spLocks/>
          </p:cNvSpPr>
          <p:nvPr/>
        </p:nvSpPr>
        <p:spPr>
          <a:xfrm>
            <a:off x="11582400" y="6300945"/>
            <a:ext cx="457200" cy="2932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b="1" smtClean="0"/>
              <a:pPr/>
              <a:t>29</a:t>
            </a:fld>
            <a:endParaRPr lang="en-US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EA65EF-EE65-49FF-950C-E9F61B96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815841"/>
            <a:ext cx="11849100" cy="714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kern="1200" dirty="0">
                <a:solidFill>
                  <a:schemeClr val="bg1"/>
                </a:solidFill>
                <a:latin typeface="+mn-lt"/>
                <a:ea typeface="+mj-ea"/>
              </a:rPr>
              <a:t>Thanks!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4AD6E8-754F-4432-AC22-79CE03C6A56C}"/>
              </a:ext>
            </a:extLst>
          </p:cNvPr>
          <p:cNvSpPr txBox="1"/>
          <p:nvPr/>
        </p:nvSpPr>
        <p:spPr>
          <a:xfrm>
            <a:off x="190499" y="5572791"/>
            <a:ext cx="118491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jan.ohlberger@dfw.wa.gov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147EA1-4BB8-4BB6-B9F3-B2D314412A77}"/>
              </a:ext>
            </a:extLst>
          </p:cNvPr>
          <p:cNvSpPr txBox="1"/>
          <p:nvPr/>
        </p:nvSpPr>
        <p:spPr>
          <a:xfrm>
            <a:off x="190499" y="6074635"/>
            <a:ext cx="11849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1200" dirty="0">
                <a:solidFill>
                  <a:schemeClr val="bg1"/>
                </a:solidFill>
                <a:latin typeface="+mn-lt"/>
                <a:ea typeface="+mj-ea"/>
              </a:rPr>
              <a:t>Photo: </a:t>
            </a:r>
            <a:r>
              <a:rPr lang="en-US" sz="1400" dirty="0">
                <a:solidFill>
                  <a:schemeClr val="bg1"/>
                </a:solidFill>
                <a:ea typeface="+mj-ea"/>
              </a:rPr>
              <a:t>P</a:t>
            </a:r>
            <a:r>
              <a:rPr lang="en-US" sz="1400" kern="1200" dirty="0">
                <a:solidFill>
                  <a:schemeClr val="bg1"/>
                </a:solidFill>
                <a:latin typeface="+mn-lt"/>
                <a:ea typeface="+mj-ea"/>
              </a:rPr>
              <a:t>ete Verhey</a:t>
            </a:r>
            <a:endParaRPr lang="en-US" sz="1400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21D12B4-F890-4240-AB9E-BCFF5924C2B5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6832380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743200"/>
            <a:ext cx="10109200" cy="13716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Motivation and goal</a:t>
            </a:r>
          </a:p>
        </p:txBody>
      </p:sp>
    </p:spTree>
    <p:extLst>
      <p:ext uri="{BB962C8B-B14F-4D97-AF65-F5344CB8AC3E}">
        <p14:creationId xmlns:p14="http://schemas.microsoft.com/office/powerpoint/2010/main" val="9897749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882" y="2743200"/>
            <a:ext cx="10224655" cy="13716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j-lt"/>
              </a:rPr>
              <a:t>SUPPLEMENTARY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77117261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B6334-4F42-4DB4-BEA4-D9168107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E136C811-869F-4ADB-A7DA-709788198B8D}"/>
              </a:ext>
            </a:extLst>
          </p:cNvPr>
          <p:cNvSpPr txBox="1">
            <a:spLocks/>
          </p:cNvSpPr>
          <p:nvPr/>
        </p:nvSpPr>
        <p:spPr>
          <a:xfrm>
            <a:off x="610801" y="91440"/>
            <a:ext cx="1097159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400" dirty="0">
                <a:latin typeface="+mj-lt"/>
              </a:rPr>
              <a:t>Implementation uncertainty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9D6DC49D-FC56-403C-ABFD-F1C708E77A82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C2C0B26-E86F-8ABB-3D26-F68DA590FB4D}"/>
              </a:ext>
            </a:extLst>
          </p:cNvPr>
          <p:cNvSpPr txBox="1">
            <a:spLocks/>
          </p:cNvSpPr>
          <p:nvPr/>
        </p:nvSpPr>
        <p:spPr>
          <a:xfrm>
            <a:off x="610801" y="917061"/>
            <a:ext cx="10870002" cy="70837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accounting for fishery implementation uncertainty is important</a:t>
            </a:r>
          </a:p>
          <a:p>
            <a:r>
              <a:rPr lang="en-US" sz="2000" dirty="0"/>
              <a:t>(from simple random error to modeling human behavior and fishery dynamics)</a:t>
            </a:r>
          </a:p>
          <a:p>
            <a:endParaRPr lang="en-US" sz="2000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A05F2B4-6F75-D378-26F5-B049073D0C5D}"/>
              </a:ext>
            </a:extLst>
          </p:cNvPr>
          <p:cNvSpPr/>
          <p:nvPr/>
        </p:nvSpPr>
        <p:spPr>
          <a:xfrm>
            <a:off x="783265" y="1904301"/>
            <a:ext cx="5969873" cy="1895912"/>
          </a:xfrm>
          <a:prstGeom prst="roundRect">
            <a:avLst>
              <a:gd name="adj" fmla="val 8900"/>
            </a:avLst>
          </a:prstGeom>
          <a:solidFill>
            <a:schemeClr val="bg1">
              <a:lumMod val="95000"/>
            </a:schemeClr>
          </a:solidFill>
          <a:ln w="190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b">
            <a:noAutofit/>
          </a:bodyPr>
          <a:lstStyle/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Management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targets do not have to be achieved precisely, because </a:t>
            </a: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uncertainty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is part of simulated HCR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In-season abundance updates are less critical to ensure compliance of fisheries with the HCR (management plan)</a:t>
            </a:r>
          </a:p>
          <a:p>
            <a:pPr marL="182880" indent="-18288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Reduced risk of unexpected ad-hoc fishery closures because years with harvest above surplus are ‘allowed’ by the HCR</a:t>
            </a:r>
          </a:p>
        </p:txBody>
      </p:sp>
    </p:spTree>
    <p:extLst>
      <p:ext uri="{BB962C8B-B14F-4D97-AF65-F5344CB8AC3E}">
        <p14:creationId xmlns:p14="http://schemas.microsoft.com/office/powerpoint/2010/main" val="18285646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23843"/>
            <a:ext cx="12192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F152625-8E54-4638-8191-820035A72D2C}"/>
              </a:ext>
            </a:extLst>
          </p:cNvPr>
          <p:cNvSpPr/>
          <p:nvPr/>
        </p:nvSpPr>
        <p:spPr>
          <a:xfrm>
            <a:off x="11582398" y="6212596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DCA1F2-A2CA-4614-8211-EE99D28E95E6}"/>
              </a:ext>
            </a:extLst>
          </p:cNvPr>
          <p:cNvSpPr txBox="1">
            <a:spLocks/>
          </p:cNvSpPr>
          <p:nvPr/>
        </p:nvSpPr>
        <p:spPr>
          <a:xfrm>
            <a:off x="11582398" y="6284576"/>
            <a:ext cx="457200" cy="2932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b="1" smtClean="0"/>
              <a:pPr/>
              <a:t>4</a:t>
            </a:fld>
            <a:endParaRPr lang="en-US" b="1" dirty="0"/>
          </a:p>
        </p:txBody>
      </p:sp>
      <p:sp>
        <p:nvSpPr>
          <p:cNvPr id="16" name="Title 12">
            <a:extLst>
              <a:ext uri="{FF2B5EF4-FFF2-40B4-BE49-F238E27FC236}">
                <a16:creationId xmlns:a16="http://schemas.microsoft.com/office/drawing/2014/main" id="{84C9F841-9409-4147-98E4-94C225F9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6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Motivation and goal</a:t>
            </a: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3805F605-0ABC-4B71-8C05-3686326DEC00}"/>
              </a:ext>
            </a:extLst>
          </p:cNvPr>
          <p:cNvSpPr txBox="1">
            <a:spLocks/>
          </p:cNvSpPr>
          <p:nvPr/>
        </p:nvSpPr>
        <p:spPr>
          <a:xfrm>
            <a:off x="453146" y="965380"/>
            <a:ext cx="5058595" cy="3084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Why these steelhead populations?</a:t>
            </a:r>
          </a:p>
          <a:p>
            <a:pPr marL="22860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Concerns over population status (declining trends) has led to recent fishery closures along the coast</a:t>
            </a:r>
            <a:endParaRPr 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2860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Olympic Peninsula and SW Washington </a:t>
            </a:r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DPSs are currently not listed under the ESA (but a petition to list OP steelhead submitted to NOAA in Aug 2022)</a:t>
            </a:r>
          </a:p>
          <a:p>
            <a:pPr marL="22860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Management goals were established in the 1980s using limited data and assessments of conservation risks are not available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D3884D-B173-479C-A09A-79A5A87C0064}"/>
              </a:ext>
            </a:extLst>
          </p:cNvPr>
          <p:cNvSpPr txBox="1"/>
          <p:nvPr/>
        </p:nvSpPr>
        <p:spPr>
          <a:xfrm>
            <a:off x="453146" y="3971880"/>
            <a:ext cx="523688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</a:rPr>
              <a:t>Assess risks and benefits of harvest strategies using management strategy evaluation (MSE) 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CD786FF7-60AE-4305-A364-F6E1FCE33C4D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E067B9-59AD-6751-139E-3AC39130AA74}"/>
              </a:ext>
            </a:extLst>
          </p:cNvPr>
          <p:cNvGrpSpPr>
            <a:grpSpLocks noChangeAspect="1"/>
          </p:cNvGrpSpPr>
          <p:nvPr/>
        </p:nvGrpSpPr>
        <p:grpSpPr>
          <a:xfrm>
            <a:off x="5960431" y="1058997"/>
            <a:ext cx="4803380" cy="3362374"/>
            <a:chOff x="6604985" y="2058556"/>
            <a:chExt cx="4493502" cy="31454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629CE32-7FFB-E02C-B3A4-BF8B8B0F5303}"/>
                </a:ext>
              </a:extLst>
            </p:cNvPr>
            <p:cNvGrpSpPr/>
            <p:nvPr/>
          </p:nvGrpSpPr>
          <p:grpSpPr>
            <a:xfrm>
              <a:off x="6604985" y="2405626"/>
              <a:ext cx="4326302" cy="2798389"/>
              <a:chOff x="5696237" y="3429000"/>
              <a:chExt cx="4326302" cy="27983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D7D195E-3983-1F95-917D-0E2541805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9" t="2620" r="1251" b="1950"/>
              <a:stretch/>
            </p:blipFill>
            <p:spPr>
              <a:xfrm>
                <a:off x="5696237" y="3429000"/>
                <a:ext cx="3993302" cy="279838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1A503D3-6093-2F75-286C-652F6FFE0AC3}"/>
                  </a:ext>
                </a:extLst>
              </p:cNvPr>
              <p:cNvSpPr/>
              <p:nvPr/>
            </p:nvSpPr>
            <p:spPr>
              <a:xfrm>
                <a:off x="6358170" y="3662100"/>
                <a:ext cx="2978805" cy="2218219"/>
              </a:xfrm>
              <a:custGeom>
                <a:avLst/>
                <a:gdLst>
                  <a:gd name="connsiteX0" fmla="*/ 81860 w 2978805"/>
                  <a:gd name="connsiteY0" fmla="*/ 561557 h 2218219"/>
                  <a:gd name="connsiteX1" fmla="*/ 20900 w 2978805"/>
                  <a:gd name="connsiteY1" fmla="*/ 683477 h 2218219"/>
                  <a:gd name="connsiteX2" fmla="*/ 151528 w 2978805"/>
                  <a:gd name="connsiteY2" fmla="*/ 909900 h 2218219"/>
                  <a:gd name="connsiteX3" fmla="*/ 107986 w 2978805"/>
                  <a:gd name="connsiteY3" fmla="*/ 970860 h 2218219"/>
                  <a:gd name="connsiteX4" fmla="*/ 177654 w 2978805"/>
                  <a:gd name="connsiteY4" fmla="*/ 1110197 h 2218219"/>
                  <a:gd name="connsiteX5" fmla="*/ 221197 w 2978805"/>
                  <a:gd name="connsiteY5" fmla="*/ 1284369 h 2218219"/>
                  <a:gd name="connsiteX6" fmla="*/ 351826 w 2978805"/>
                  <a:gd name="connsiteY6" fmla="*/ 1336620 h 2218219"/>
                  <a:gd name="connsiteX7" fmla="*/ 465037 w 2978805"/>
                  <a:gd name="connsiteY7" fmla="*/ 1406289 h 2218219"/>
                  <a:gd name="connsiteX8" fmla="*/ 560831 w 2978805"/>
                  <a:gd name="connsiteY8" fmla="*/ 1502083 h 2218219"/>
                  <a:gd name="connsiteX9" fmla="*/ 438911 w 2978805"/>
                  <a:gd name="connsiteY9" fmla="*/ 1580460 h 2218219"/>
                  <a:gd name="connsiteX10" fmla="*/ 316991 w 2978805"/>
                  <a:gd name="connsiteY10" fmla="*/ 1589169 h 2218219"/>
                  <a:gd name="connsiteX11" fmla="*/ 273448 w 2978805"/>
                  <a:gd name="connsiteY11" fmla="*/ 1667546 h 2218219"/>
                  <a:gd name="connsiteX12" fmla="*/ 290866 w 2978805"/>
                  <a:gd name="connsiteY12" fmla="*/ 1745923 h 2218219"/>
                  <a:gd name="connsiteX13" fmla="*/ 316991 w 2978805"/>
                  <a:gd name="connsiteY13" fmla="*/ 1859134 h 2218219"/>
                  <a:gd name="connsiteX14" fmla="*/ 421494 w 2978805"/>
                  <a:gd name="connsiteY14" fmla="*/ 2129100 h 2218219"/>
                  <a:gd name="connsiteX15" fmla="*/ 421494 w 2978805"/>
                  <a:gd name="connsiteY15" fmla="*/ 2181351 h 2218219"/>
                  <a:gd name="connsiteX16" fmla="*/ 630500 w 2978805"/>
                  <a:gd name="connsiteY16" fmla="*/ 2216186 h 2218219"/>
                  <a:gd name="connsiteX17" fmla="*/ 848214 w 2978805"/>
                  <a:gd name="connsiteY17" fmla="*/ 2120391 h 2218219"/>
                  <a:gd name="connsiteX18" fmla="*/ 1240100 w 2978805"/>
                  <a:gd name="connsiteY18" fmla="*/ 2163934 h 2218219"/>
                  <a:gd name="connsiteX19" fmla="*/ 1388146 w 2978805"/>
                  <a:gd name="connsiteY19" fmla="*/ 2068140 h 2218219"/>
                  <a:gd name="connsiteX20" fmla="*/ 1414271 w 2978805"/>
                  <a:gd name="connsiteY20" fmla="*/ 2111683 h 2218219"/>
                  <a:gd name="connsiteX21" fmla="*/ 1675528 w 2978805"/>
                  <a:gd name="connsiteY21" fmla="*/ 2033306 h 2218219"/>
                  <a:gd name="connsiteX22" fmla="*/ 1875826 w 2978805"/>
                  <a:gd name="connsiteY22" fmla="*/ 1972346 h 2218219"/>
                  <a:gd name="connsiteX23" fmla="*/ 2067414 w 2978805"/>
                  <a:gd name="connsiteY23" fmla="*/ 1928803 h 2218219"/>
                  <a:gd name="connsiteX24" fmla="*/ 2955688 w 2978805"/>
                  <a:gd name="connsiteY24" fmla="*/ 1911386 h 2218219"/>
                  <a:gd name="connsiteX25" fmla="*/ 2694431 w 2978805"/>
                  <a:gd name="connsiteY25" fmla="*/ 1371454 h 2218219"/>
                  <a:gd name="connsiteX26" fmla="*/ 2433174 w 2978805"/>
                  <a:gd name="connsiteY26" fmla="*/ 1545626 h 2218219"/>
                  <a:gd name="connsiteX27" fmla="*/ 2337380 w 2978805"/>
                  <a:gd name="connsiteY27" fmla="*/ 1502083 h 2218219"/>
                  <a:gd name="connsiteX28" fmla="*/ 2372214 w 2978805"/>
                  <a:gd name="connsiteY28" fmla="*/ 1432414 h 2218219"/>
                  <a:gd name="connsiteX29" fmla="*/ 1745197 w 2978805"/>
                  <a:gd name="connsiteY29" fmla="*/ 1319203 h 2218219"/>
                  <a:gd name="connsiteX30" fmla="*/ 1649403 w 2978805"/>
                  <a:gd name="connsiteY30" fmla="*/ 1310494 h 2218219"/>
                  <a:gd name="connsiteX31" fmla="*/ 1623277 w 2978805"/>
                  <a:gd name="connsiteY31" fmla="*/ 1162449 h 2218219"/>
                  <a:gd name="connsiteX32" fmla="*/ 1736488 w 2978805"/>
                  <a:gd name="connsiteY32" fmla="*/ 1084071 h 2218219"/>
                  <a:gd name="connsiteX33" fmla="*/ 1649403 w 2978805"/>
                  <a:gd name="connsiteY33" fmla="*/ 1084071 h 2218219"/>
                  <a:gd name="connsiteX34" fmla="*/ 1579734 w 2978805"/>
                  <a:gd name="connsiteY34" fmla="*/ 1145031 h 2218219"/>
                  <a:gd name="connsiteX35" fmla="*/ 1571026 w 2978805"/>
                  <a:gd name="connsiteY35" fmla="*/ 909900 h 2218219"/>
                  <a:gd name="connsiteX36" fmla="*/ 1666820 w 2978805"/>
                  <a:gd name="connsiteY36" fmla="*/ 796689 h 2218219"/>
                  <a:gd name="connsiteX37" fmla="*/ 1928077 w 2978805"/>
                  <a:gd name="connsiteY37" fmla="*/ 779271 h 2218219"/>
                  <a:gd name="connsiteX38" fmla="*/ 1928077 w 2978805"/>
                  <a:gd name="connsiteY38" fmla="*/ 683477 h 2218219"/>
                  <a:gd name="connsiteX39" fmla="*/ 1858408 w 2978805"/>
                  <a:gd name="connsiteY39" fmla="*/ 657351 h 2218219"/>
                  <a:gd name="connsiteX40" fmla="*/ 1806157 w 2978805"/>
                  <a:gd name="connsiteY40" fmla="*/ 683477 h 2218219"/>
                  <a:gd name="connsiteX41" fmla="*/ 1727780 w 2978805"/>
                  <a:gd name="connsiteY41" fmla="*/ 700894 h 2218219"/>
                  <a:gd name="connsiteX42" fmla="*/ 1701654 w 2978805"/>
                  <a:gd name="connsiteY42" fmla="*/ 683477 h 2218219"/>
                  <a:gd name="connsiteX43" fmla="*/ 1797448 w 2978805"/>
                  <a:gd name="connsiteY43" fmla="*/ 570266 h 2218219"/>
                  <a:gd name="connsiteX44" fmla="*/ 1936786 w 2978805"/>
                  <a:gd name="connsiteY44" fmla="*/ 570266 h 2218219"/>
                  <a:gd name="connsiteX45" fmla="*/ 2006454 w 2978805"/>
                  <a:gd name="connsiteY45" fmla="*/ 483180 h 2218219"/>
                  <a:gd name="connsiteX46" fmla="*/ 1954203 w 2978805"/>
                  <a:gd name="connsiteY46" fmla="*/ 404803 h 2218219"/>
                  <a:gd name="connsiteX47" fmla="*/ 1928077 w 2978805"/>
                  <a:gd name="connsiteY47" fmla="*/ 361260 h 2218219"/>
                  <a:gd name="connsiteX48" fmla="*/ 1971620 w 2978805"/>
                  <a:gd name="connsiteY48" fmla="*/ 291591 h 2218219"/>
                  <a:gd name="connsiteX49" fmla="*/ 2032580 w 2978805"/>
                  <a:gd name="connsiteY49" fmla="*/ 204506 h 2218219"/>
                  <a:gd name="connsiteX50" fmla="*/ 2015163 w 2978805"/>
                  <a:gd name="connsiteY50" fmla="*/ 152254 h 2218219"/>
                  <a:gd name="connsiteX51" fmla="*/ 1971620 w 2978805"/>
                  <a:gd name="connsiteY51" fmla="*/ 152254 h 2218219"/>
                  <a:gd name="connsiteX52" fmla="*/ 1945494 w 2978805"/>
                  <a:gd name="connsiteY52" fmla="*/ 56460 h 2218219"/>
                  <a:gd name="connsiteX53" fmla="*/ 465037 w 2978805"/>
                  <a:gd name="connsiteY53" fmla="*/ 39043 h 2218219"/>
                  <a:gd name="connsiteX54" fmla="*/ 38317 w 2978805"/>
                  <a:gd name="connsiteY54" fmla="*/ 587683 h 2218219"/>
                  <a:gd name="connsiteX55" fmla="*/ 47026 w 2978805"/>
                  <a:gd name="connsiteY55" fmla="*/ 622517 h 221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978805" h="2218219">
                    <a:moveTo>
                      <a:pt x="81860" y="561557"/>
                    </a:moveTo>
                    <a:cubicBezTo>
                      <a:pt x="45574" y="593488"/>
                      <a:pt x="9289" y="625420"/>
                      <a:pt x="20900" y="683477"/>
                    </a:cubicBezTo>
                    <a:cubicBezTo>
                      <a:pt x="32511" y="741534"/>
                      <a:pt x="137014" y="862003"/>
                      <a:pt x="151528" y="909900"/>
                    </a:cubicBezTo>
                    <a:cubicBezTo>
                      <a:pt x="166042" y="957797"/>
                      <a:pt x="103632" y="937477"/>
                      <a:pt x="107986" y="970860"/>
                    </a:cubicBezTo>
                    <a:cubicBezTo>
                      <a:pt x="112340" y="1004243"/>
                      <a:pt x="158786" y="1057946"/>
                      <a:pt x="177654" y="1110197"/>
                    </a:cubicBezTo>
                    <a:cubicBezTo>
                      <a:pt x="196522" y="1162448"/>
                      <a:pt x="192168" y="1246632"/>
                      <a:pt x="221197" y="1284369"/>
                    </a:cubicBezTo>
                    <a:cubicBezTo>
                      <a:pt x="250226" y="1322106"/>
                      <a:pt x="311186" y="1316300"/>
                      <a:pt x="351826" y="1336620"/>
                    </a:cubicBezTo>
                    <a:cubicBezTo>
                      <a:pt x="392466" y="1356940"/>
                      <a:pt x="430203" y="1378712"/>
                      <a:pt x="465037" y="1406289"/>
                    </a:cubicBezTo>
                    <a:cubicBezTo>
                      <a:pt x="499871" y="1433866"/>
                      <a:pt x="565185" y="1473055"/>
                      <a:pt x="560831" y="1502083"/>
                    </a:cubicBezTo>
                    <a:cubicBezTo>
                      <a:pt x="556477" y="1531111"/>
                      <a:pt x="479551" y="1565946"/>
                      <a:pt x="438911" y="1580460"/>
                    </a:cubicBezTo>
                    <a:cubicBezTo>
                      <a:pt x="398271" y="1594974"/>
                      <a:pt x="344568" y="1574655"/>
                      <a:pt x="316991" y="1589169"/>
                    </a:cubicBezTo>
                    <a:cubicBezTo>
                      <a:pt x="289414" y="1603683"/>
                      <a:pt x="277802" y="1641420"/>
                      <a:pt x="273448" y="1667546"/>
                    </a:cubicBezTo>
                    <a:cubicBezTo>
                      <a:pt x="269094" y="1693672"/>
                      <a:pt x="283609" y="1713992"/>
                      <a:pt x="290866" y="1745923"/>
                    </a:cubicBezTo>
                    <a:cubicBezTo>
                      <a:pt x="298123" y="1777854"/>
                      <a:pt x="295220" y="1795271"/>
                      <a:pt x="316991" y="1859134"/>
                    </a:cubicBezTo>
                    <a:cubicBezTo>
                      <a:pt x="338762" y="1922997"/>
                      <a:pt x="404077" y="2075397"/>
                      <a:pt x="421494" y="2129100"/>
                    </a:cubicBezTo>
                    <a:cubicBezTo>
                      <a:pt x="438911" y="2182803"/>
                      <a:pt x="386660" y="2166837"/>
                      <a:pt x="421494" y="2181351"/>
                    </a:cubicBezTo>
                    <a:cubicBezTo>
                      <a:pt x="456328" y="2195865"/>
                      <a:pt x="559380" y="2226346"/>
                      <a:pt x="630500" y="2216186"/>
                    </a:cubicBezTo>
                    <a:cubicBezTo>
                      <a:pt x="701620" y="2206026"/>
                      <a:pt x="746614" y="2129100"/>
                      <a:pt x="848214" y="2120391"/>
                    </a:cubicBezTo>
                    <a:cubicBezTo>
                      <a:pt x="949814" y="2111682"/>
                      <a:pt x="1150111" y="2172642"/>
                      <a:pt x="1240100" y="2163934"/>
                    </a:cubicBezTo>
                    <a:cubicBezTo>
                      <a:pt x="1330089" y="2155226"/>
                      <a:pt x="1359118" y="2076848"/>
                      <a:pt x="1388146" y="2068140"/>
                    </a:cubicBezTo>
                    <a:cubicBezTo>
                      <a:pt x="1417174" y="2059432"/>
                      <a:pt x="1366374" y="2117489"/>
                      <a:pt x="1414271" y="2111683"/>
                    </a:cubicBezTo>
                    <a:cubicBezTo>
                      <a:pt x="1462168" y="2105877"/>
                      <a:pt x="1598602" y="2056529"/>
                      <a:pt x="1675528" y="2033306"/>
                    </a:cubicBezTo>
                    <a:cubicBezTo>
                      <a:pt x="1752454" y="2010083"/>
                      <a:pt x="1810512" y="1989763"/>
                      <a:pt x="1875826" y="1972346"/>
                    </a:cubicBezTo>
                    <a:cubicBezTo>
                      <a:pt x="1941140" y="1954929"/>
                      <a:pt x="1887437" y="1938963"/>
                      <a:pt x="2067414" y="1928803"/>
                    </a:cubicBezTo>
                    <a:cubicBezTo>
                      <a:pt x="2247391" y="1918643"/>
                      <a:pt x="2851185" y="2004277"/>
                      <a:pt x="2955688" y="1911386"/>
                    </a:cubicBezTo>
                    <a:cubicBezTo>
                      <a:pt x="3060191" y="1818495"/>
                      <a:pt x="2781517" y="1432414"/>
                      <a:pt x="2694431" y="1371454"/>
                    </a:cubicBezTo>
                    <a:cubicBezTo>
                      <a:pt x="2607345" y="1310494"/>
                      <a:pt x="2492683" y="1523854"/>
                      <a:pt x="2433174" y="1545626"/>
                    </a:cubicBezTo>
                    <a:cubicBezTo>
                      <a:pt x="2373665" y="1567398"/>
                      <a:pt x="2347540" y="1520952"/>
                      <a:pt x="2337380" y="1502083"/>
                    </a:cubicBezTo>
                    <a:cubicBezTo>
                      <a:pt x="2327220" y="1483214"/>
                      <a:pt x="2470911" y="1462894"/>
                      <a:pt x="2372214" y="1432414"/>
                    </a:cubicBezTo>
                    <a:cubicBezTo>
                      <a:pt x="2273517" y="1401934"/>
                      <a:pt x="1865666" y="1339523"/>
                      <a:pt x="1745197" y="1319203"/>
                    </a:cubicBezTo>
                    <a:cubicBezTo>
                      <a:pt x="1624728" y="1298883"/>
                      <a:pt x="1669723" y="1336620"/>
                      <a:pt x="1649403" y="1310494"/>
                    </a:cubicBezTo>
                    <a:cubicBezTo>
                      <a:pt x="1629083" y="1284368"/>
                      <a:pt x="1608763" y="1200186"/>
                      <a:pt x="1623277" y="1162449"/>
                    </a:cubicBezTo>
                    <a:cubicBezTo>
                      <a:pt x="1637791" y="1124712"/>
                      <a:pt x="1732134" y="1097134"/>
                      <a:pt x="1736488" y="1084071"/>
                    </a:cubicBezTo>
                    <a:cubicBezTo>
                      <a:pt x="1740842" y="1071008"/>
                      <a:pt x="1675529" y="1073911"/>
                      <a:pt x="1649403" y="1084071"/>
                    </a:cubicBezTo>
                    <a:cubicBezTo>
                      <a:pt x="1623277" y="1094231"/>
                      <a:pt x="1592797" y="1174059"/>
                      <a:pt x="1579734" y="1145031"/>
                    </a:cubicBezTo>
                    <a:cubicBezTo>
                      <a:pt x="1566671" y="1116003"/>
                      <a:pt x="1556512" y="967957"/>
                      <a:pt x="1571026" y="909900"/>
                    </a:cubicBezTo>
                    <a:cubicBezTo>
                      <a:pt x="1585540" y="851843"/>
                      <a:pt x="1607311" y="818461"/>
                      <a:pt x="1666820" y="796689"/>
                    </a:cubicBezTo>
                    <a:cubicBezTo>
                      <a:pt x="1726329" y="774917"/>
                      <a:pt x="1884534" y="798140"/>
                      <a:pt x="1928077" y="779271"/>
                    </a:cubicBezTo>
                    <a:cubicBezTo>
                      <a:pt x="1971620" y="760402"/>
                      <a:pt x="1939689" y="703797"/>
                      <a:pt x="1928077" y="683477"/>
                    </a:cubicBezTo>
                    <a:cubicBezTo>
                      <a:pt x="1916466" y="663157"/>
                      <a:pt x="1878728" y="657351"/>
                      <a:pt x="1858408" y="657351"/>
                    </a:cubicBezTo>
                    <a:cubicBezTo>
                      <a:pt x="1838088" y="657351"/>
                      <a:pt x="1827928" y="676220"/>
                      <a:pt x="1806157" y="683477"/>
                    </a:cubicBezTo>
                    <a:cubicBezTo>
                      <a:pt x="1784386" y="690734"/>
                      <a:pt x="1727780" y="700894"/>
                      <a:pt x="1727780" y="700894"/>
                    </a:cubicBezTo>
                    <a:cubicBezTo>
                      <a:pt x="1710363" y="700894"/>
                      <a:pt x="1690043" y="705248"/>
                      <a:pt x="1701654" y="683477"/>
                    </a:cubicBezTo>
                    <a:cubicBezTo>
                      <a:pt x="1713265" y="661706"/>
                      <a:pt x="1758259" y="589134"/>
                      <a:pt x="1797448" y="570266"/>
                    </a:cubicBezTo>
                    <a:cubicBezTo>
                      <a:pt x="1836637" y="551398"/>
                      <a:pt x="1901952" y="584780"/>
                      <a:pt x="1936786" y="570266"/>
                    </a:cubicBezTo>
                    <a:cubicBezTo>
                      <a:pt x="1971620" y="555752"/>
                      <a:pt x="2003551" y="510757"/>
                      <a:pt x="2006454" y="483180"/>
                    </a:cubicBezTo>
                    <a:cubicBezTo>
                      <a:pt x="2009357" y="455603"/>
                      <a:pt x="1967266" y="425123"/>
                      <a:pt x="1954203" y="404803"/>
                    </a:cubicBezTo>
                    <a:cubicBezTo>
                      <a:pt x="1941140" y="384483"/>
                      <a:pt x="1925174" y="380129"/>
                      <a:pt x="1928077" y="361260"/>
                    </a:cubicBezTo>
                    <a:cubicBezTo>
                      <a:pt x="1930980" y="342391"/>
                      <a:pt x="1954203" y="317717"/>
                      <a:pt x="1971620" y="291591"/>
                    </a:cubicBezTo>
                    <a:cubicBezTo>
                      <a:pt x="1989037" y="265465"/>
                      <a:pt x="2025323" y="227729"/>
                      <a:pt x="2032580" y="204506"/>
                    </a:cubicBezTo>
                    <a:cubicBezTo>
                      <a:pt x="2039837" y="181283"/>
                      <a:pt x="2025323" y="160963"/>
                      <a:pt x="2015163" y="152254"/>
                    </a:cubicBezTo>
                    <a:cubicBezTo>
                      <a:pt x="2005003" y="143545"/>
                      <a:pt x="1983231" y="168220"/>
                      <a:pt x="1971620" y="152254"/>
                    </a:cubicBezTo>
                    <a:cubicBezTo>
                      <a:pt x="1960009" y="136288"/>
                      <a:pt x="2196591" y="75328"/>
                      <a:pt x="1945494" y="56460"/>
                    </a:cubicBezTo>
                    <a:cubicBezTo>
                      <a:pt x="1694397" y="37592"/>
                      <a:pt x="782900" y="-49494"/>
                      <a:pt x="465037" y="39043"/>
                    </a:cubicBezTo>
                    <a:cubicBezTo>
                      <a:pt x="147174" y="127580"/>
                      <a:pt x="107985" y="490437"/>
                      <a:pt x="38317" y="587683"/>
                    </a:cubicBezTo>
                    <a:cubicBezTo>
                      <a:pt x="-31351" y="684929"/>
                      <a:pt x="7837" y="653723"/>
                      <a:pt x="47026" y="622517"/>
                    </a:cubicBezTo>
                  </a:path>
                </a:pathLst>
              </a:custGeom>
              <a:solidFill>
                <a:schemeClr val="accent1">
                  <a:alpha val="48000"/>
                </a:schemeClr>
              </a:solidFill>
              <a:ln w="44450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72F5F3A-099B-38AE-A00F-80D0D6AABB86}"/>
                  </a:ext>
                </a:extLst>
              </p:cNvPr>
              <p:cNvSpPr/>
              <p:nvPr/>
            </p:nvSpPr>
            <p:spPr>
              <a:xfrm>
                <a:off x="9220737" y="4081161"/>
                <a:ext cx="801802" cy="775946"/>
              </a:xfrm>
              <a:custGeom>
                <a:avLst/>
                <a:gdLst>
                  <a:gd name="connsiteX0" fmla="*/ 81860 w 2978805"/>
                  <a:gd name="connsiteY0" fmla="*/ 561557 h 2218219"/>
                  <a:gd name="connsiteX1" fmla="*/ 20900 w 2978805"/>
                  <a:gd name="connsiteY1" fmla="*/ 683477 h 2218219"/>
                  <a:gd name="connsiteX2" fmla="*/ 151528 w 2978805"/>
                  <a:gd name="connsiteY2" fmla="*/ 909900 h 2218219"/>
                  <a:gd name="connsiteX3" fmla="*/ 107986 w 2978805"/>
                  <a:gd name="connsiteY3" fmla="*/ 970860 h 2218219"/>
                  <a:gd name="connsiteX4" fmla="*/ 177654 w 2978805"/>
                  <a:gd name="connsiteY4" fmla="*/ 1110197 h 2218219"/>
                  <a:gd name="connsiteX5" fmla="*/ 221197 w 2978805"/>
                  <a:gd name="connsiteY5" fmla="*/ 1284369 h 2218219"/>
                  <a:gd name="connsiteX6" fmla="*/ 351826 w 2978805"/>
                  <a:gd name="connsiteY6" fmla="*/ 1336620 h 2218219"/>
                  <a:gd name="connsiteX7" fmla="*/ 465037 w 2978805"/>
                  <a:gd name="connsiteY7" fmla="*/ 1406289 h 2218219"/>
                  <a:gd name="connsiteX8" fmla="*/ 560831 w 2978805"/>
                  <a:gd name="connsiteY8" fmla="*/ 1502083 h 2218219"/>
                  <a:gd name="connsiteX9" fmla="*/ 438911 w 2978805"/>
                  <a:gd name="connsiteY9" fmla="*/ 1580460 h 2218219"/>
                  <a:gd name="connsiteX10" fmla="*/ 316991 w 2978805"/>
                  <a:gd name="connsiteY10" fmla="*/ 1589169 h 2218219"/>
                  <a:gd name="connsiteX11" fmla="*/ 273448 w 2978805"/>
                  <a:gd name="connsiteY11" fmla="*/ 1667546 h 2218219"/>
                  <a:gd name="connsiteX12" fmla="*/ 290866 w 2978805"/>
                  <a:gd name="connsiteY12" fmla="*/ 1745923 h 2218219"/>
                  <a:gd name="connsiteX13" fmla="*/ 316991 w 2978805"/>
                  <a:gd name="connsiteY13" fmla="*/ 1859134 h 2218219"/>
                  <a:gd name="connsiteX14" fmla="*/ 421494 w 2978805"/>
                  <a:gd name="connsiteY14" fmla="*/ 2129100 h 2218219"/>
                  <a:gd name="connsiteX15" fmla="*/ 421494 w 2978805"/>
                  <a:gd name="connsiteY15" fmla="*/ 2181351 h 2218219"/>
                  <a:gd name="connsiteX16" fmla="*/ 630500 w 2978805"/>
                  <a:gd name="connsiteY16" fmla="*/ 2216186 h 2218219"/>
                  <a:gd name="connsiteX17" fmla="*/ 848214 w 2978805"/>
                  <a:gd name="connsiteY17" fmla="*/ 2120391 h 2218219"/>
                  <a:gd name="connsiteX18" fmla="*/ 1240100 w 2978805"/>
                  <a:gd name="connsiteY18" fmla="*/ 2163934 h 2218219"/>
                  <a:gd name="connsiteX19" fmla="*/ 1388146 w 2978805"/>
                  <a:gd name="connsiteY19" fmla="*/ 2068140 h 2218219"/>
                  <a:gd name="connsiteX20" fmla="*/ 1414271 w 2978805"/>
                  <a:gd name="connsiteY20" fmla="*/ 2111683 h 2218219"/>
                  <a:gd name="connsiteX21" fmla="*/ 1675528 w 2978805"/>
                  <a:gd name="connsiteY21" fmla="*/ 2033306 h 2218219"/>
                  <a:gd name="connsiteX22" fmla="*/ 1875826 w 2978805"/>
                  <a:gd name="connsiteY22" fmla="*/ 1972346 h 2218219"/>
                  <a:gd name="connsiteX23" fmla="*/ 2067414 w 2978805"/>
                  <a:gd name="connsiteY23" fmla="*/ 1928803 h 2218219"/>
                  <a:gd name="connsiteX24" fmla="*/ 2955688 w 2978805"/>
                  <a:gd name="connsiteY24" fmla="*/ 1911386 h 2218219"/>
                  <a:gd name="connsiteX25" fmla="*/ 2694431 w 2978805"/>
                  <a:gd name="connsiteY25" fmla="*/ 1371454 h 2218219"/>
                  <a:gd name="connsiteX26" fmla="*/ 2433174 w 2978805"/>
                  <a:gd name="connsiteY26" fmla="*/ 1545626 h 2218219"/>
                  <a:gd name="connsiteX27" fmla="*/ 2337380 w 2978805"/>
                  <a:gd name="connsiteY27" fmla="*/ 1502083 h 2218219"/>
                  <a:gd name="connsiteX28" fmla="*/ 2372214 w 2978805"/>
                  <a:gd name="connsiteY28" fmla="*/ 1432414 h 2218219"/>
                  <a:gd name="connsiteX29" fmla="*/ 1745197 w 2978805"/>
                  <a:gd name="connsiteY29" fmla="*/ 1319203 h 2218219"/>
                  <a:gd name="connsiteX30" fmla="*/ 1649403 w 2978805"/>
                  <a:gd name="connsiteY30" fmla="*/ 1310494 h 2218219"/>
                  <a:gd name="connsiteX31" fmla="*/ 1623277 w 2978805"/>
                  <a:gd name="connsiteY31" fmla="*/ 1162449 h 2218219"/>
                  <a:gd name="connsiteX32" fmla="*/ 1736488 w 2978805"/>
                  <a:gd name="connsiteY32" fmla="*/ 1084071 h 2218219"/>
                  <a:gd name="connsiteX33" fmla="*/ 1649403 w 2978805"/>
                  <a:gd name="connsiteY33" fmla="*/ 1084071 h 2218219"/>
                  <a:gd name="connsiteX34" fmla="*/ 1579734 w 2978805"/>
                  <a:gd name="connsiteY34" fmla="*/ 1145031 h 2218219"/>
                  <a:gd name="connsiteX35" fmla="*/ 1571026 w 2978805"/>
                  <a:gd name="connsiteY35" fmla="*/ 909900 h 2218219"/>
                  <a:gd name="connsiteX36" fmla="*/ 1666820 w 2978805"/>
                  <a:gd name="connsiteY36" fmla="*/ 796689 h 2218219"/>
                  <a:gd name="connsiteX37" fmla="*/ 1928077 w 2978805"/>
                  <a:gd name="connsiteY37" fmla="*/ 779271 h 2218219"/>
                  <a:gd name="connsiteX38" fmla="*/ 1928077 w 2978805"/>
                  <a:gd name="connsiteY38" fmla="*/ 683477 h 2218219"/>
                  <a:gd name="connsiteX39" fmla="*/ 1858408 w 2978805"/>
                  <a:gd name="connsiteY39" fmla="*/ 657351 h 2218219"/>
                  <a:gd name="connsiteX40" fmla="*/ 1806157 w 2978805"/>
                  <a:gd name="connsiteY40" fmla="*/ 683477 h 2218219"/>
                  <a:gd name="connsiteX41" fmla="*/ 1727780 w 2978805"/>
                  <a:gd name="connsiteY41" fmla="*/ 700894 h 2218219"/>
                  <a:gd name="connsiteX42" fmla="*/ 1701654 w 2978805"/>
                  <a:gd name="connsiteY42" fmla="*/ 683477 h 2218219"/>
                  <a:gd name="connsiteX43" fmla="*/ 1797448 w 2978805"/>
                  <a:gd name="connsiteY43" fmla="*/ 570266 h 2218219"/>
                  <a:gd name="connsiteX44" fmla="*/ 1936786 w 2978805"/>
                  <a:gd name="connsiteY44" fmla="*/ 570266 h 2218219"/>
                  <a:gd name="connsiteX45" fmla="*/ 2006454 w 2978805"/>
                  <a:gd name="connsiteY45" fmla="*/ 483180 h 2218219"/>
                  <a:gd name="connsiteX46" fmla="*/ 1954203 w 2978805"/>
                  <a:gd name="connsiteY46" fmla="*/ 404803 h 2218219"/>
                  <a:gd name="connsiteX47" fmla="*/ 1928077 w 2978805"/>
                  <a:gd name="connsiteY47" fmla="*/ 361260 h 2218219"/>
                  <a:gd name="connsiteX48" fmla="*/ 1971620 w 2978805"/>
                  <a:gd name="connsiteY48" fmla="*/ 291591 h 2218219"/>
                  <a:gd name="connsiteX49" fmla="*/ 2032580 w 2978805"/>
                  <a:gd name="connsiteY49" fmla="*/ 204506 h 2218219"/>
                  <a:gd name="connsiteX50" fmla="*/ 2015163 w 2978805"/>
                  <a:gd name="connsiteY50" fmla="*/ 152254 h 2218219"/>
                  <a:gd name="connsiteX51" fmla="*/ 1971620 w 2978805"/>
                  <a:gd name="connsiteY51" fmla="*/ 152254 h 2218219"/>
                  <a:gd name="connsiteX52" fmla="*/ 1945494 w 2978805"/>
                  <a:gd name="connsiteY52" fmla="*/ 56460 h 2218219"/>
                  <a:gd name="connsiteX53" fmla="*/ 465037 w 2978805"/>
                  <a:gd name="connsiteY53" fmla="*/ 39043 h 2218219"/>
                  <a:gd name="connsiteX54" fmla="*/ 38317 w 2978805"/>
                  <a:gd name="connsiteY54" fmla="*/ 587683 h 2218219"/>
                  <a:gd name="connsiteX55" fmla="*/ 47026 w 2978805"/>
                  <a:gd name="connsiteY55" fmla="*/ 622517 h 221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978805" h="2218219">
                    <a:moveTo>
                      <a:pt x="81860" y="561557"/>
                    </a:moveTo>
                    <a:cubicBezTo>
                      <a:pt x="45574" y="593488"/>
                      <a:pt x="9289" y="625420"/>
                      <a:pt x="20900" y="683477"/>
                    </a:cubicBezTo>
                    <a:cubicBezTo>
                      <a:pt x="32511" y="741534"/>
                      <a:pt x="137014" y="862003"/>
                      <a:pt x="151528" y="909900"/>
                    </a:cubicBezTo>
                    <a:cubicBezTo>
                      <a:pt x="166042" y="957797"/>
                      <a:pt x="103632" y="937477"/>
                      <a:pt x="107986" y="970860"/>
                    </a:cubicBezTo>
                    <a:cubicBezTo>
                      <a:pt x="112340" y="1004243"/>
                      <a:pt x="158786" y="1057946"/>
                      <a:pt x="177654" y="1110197"/>
                    </a:cubicBezTo>
                    <a:cubicBezTo>
                      <a:pt x="196522" y="1162448"/>
                      <a:pt x="192168" y="1246632"/>
                      <a:pt x="221197" y="1284369"/>
                    </a:cubicBezTo>
                    <a:cubicBezTo>
                      <a:pt x="250226" y="1322106"/>
                      <a:pt x="311186" y="1316300"/>
                      <a:pt x="351826" y="1336620"/>
                    </a:cubicBezTo>
                    <a:cubicBezTo>
                      <a:pt x="392466" y="1356940"/>
                      <a:pt x="430203" y="1378712"/>
                      <a:pt x="465037" y="1406289"/>
                    </a:cubicBezTo>
                    <a:cubicBezTo>
                      <a:pt x="499871" y="1433866"/>
                      <a:pt x="565185" y="1473055"/>
                      <a:pt x="560831" y="1502083"/>
                    </a:cubicBezTo>
                    <a:cubicBezTo>
                      <a:pt x="556477" y="1531111"/>
                      <a:pt x="479551" y="1565946"/>
                      <a:pt x="438911" y="1580460"/>
                    </a:cubicBezTo>
                    <a:cubicBezTo>
                      <a:pt x="398271" y="1594974"/>
                      <a:pt x="344568" y="1574655"/>
                      <a:pt x="316991" y="1589169"/>
                    </a:cubicBezTo>
                    <a:cubicBezTo>
                      <a:pt x="289414" y="1603683"/>
                      <a:pt x="277802" y="1641420"/>
                      <a:pt x="273448" y="1667546"/>
                    </a:cubicBezTo>
                    <a:cubicBezTo>
                      <a:pt x="269094" y="1693672"/>
                      <a:pt x="283609" y="1713992"/>
                      <a:pt x="290866" y="1745923"/>
                    </a:cubicBezTo>
                    <a:cubicBezTo>
                      <a:pt x="298123" y="1777854"/>
                      <a:pt x="295220" y="1795271"/>
                      <a:pt x="316991" y="1859134"/>
                    </a:cubicBezTo>
                    <a:cubicBezTo>
                      <a:pt x="338762" y="1922997"/>
                      <a:pt x="404077" y="2075397"/>
                      <a:pt x="421494" y="2129100"/>
                    </a:cubicBezTo>
                    <a:cubicBezTo>
                      <a:pt x="438911" y="2182803"/>
                      <a:pt x="386660" y="2166837"/>
                      <a:pt x="421494" y="2181351"/>
                    </a:cubicBezTo>
                    <a:cubicBezTo>
                      <a:pt x="456328" y="2195865"/>
                      <a:pt x="559380" y="2226346"/>
                      <a:pt x="630500" y="2216186"/>
                    </a:cubicBezTo>
                    <a:cubicBezTo>
                      <a:pt x="701620" y="2206026"/>
                      <a:pt x="746614" y="2129100"/>
                      <a:pt x="848214" y="2120391"/>
                    </a:cubicBezTo>
                    <a:cubicBezTo>
                      <a:pt x="949814" y="2111682"/>
                      <a:pt x="1150111" y="2172642"/>
                      <a:pt x="1240100" y="2163934"/>
                    </a:cubicBezTo>
                    <a:cubicBezTo>
                      <a:pt x="1330089" y="2155226"/>
                      <a:pt x="1359118" y="2076848"/>
                      <a:pt x="1388146" y="2068140"/>
                    </a:cubicBezTo>
                    <a:cubicBezTo>
                      <a:pt x="1417174" y="2059432"/>
                      <a:pt x="1366374" y="2117489"/>
                      <a:pt x="1414271" y="2111683"/>
                    </a:cubicBezTo>
                    <a:cubicBezTo>
                      <a:pt x="1462168" y="2105877"/>
                      <a:pt x="1598602" y="2056529"/>
                      <a:pt x="1675528" y="2033306"/>
                    </a:cubicBezTo>
                    <a:cubicBezTo>
                      <a:pt x="1752454" y="2010083"/>
                      <a:pt x="1810512" y="1989763"/>
                      <a:pt x="1875826" y="1972346"/>
                    </a:cubicBezTo>
                    <a:cubicBezTo>
                      <a:pt x="1941140" y="1954929"/>
                      <a:pt x="1887437" y="1938963"/>
                      <a:pt x="2067414" y="1928803"/>
                    </a:cubicBezTo>
                    <a:cubicBezTo>
                      <a:pt x="2247391" y="1918643"/>
                      <a:pt x="2851185" y="2004277"/>
                      <a:pt x="2955688" y="1911386"/>
                    </a:cubicBezTo>
                    <a:cubicBezTo>
                      <a:pt x="3060191" y="1818495"/>
                      <a:pt x="2781517" y="1432414"/>
                      <a:pt x="2694431" y="1371454"/>
                    </a:cubicBezTo>
                    <a:cubicBezTo>
                      <a:pt x="2607345" y="1310494"/>
                      <a:pt x="2492683" y="1523854"/>
                      <a:pt x="2433174" y="1545626"/>
                    </a:cubicBezTo>
                    <a:cubicBezTo>
                      <a:pt x="2373665" y="1567398"/>
                      <a:pt x="2347540" y="1520952"/>
                      <a:pt x="2337380" y="1502083"/>
                    </a:cubicBezTo>
                    <a:cubicBezTo>
                      <a:pt x="2327220" y="1483214"/>
                      <a:pt x="2470911" y="1462894"/>
                      <a:pt x="2372214" y="1432414"/>
                    </a:cubicBezTo>
                    <a:cubicBezTo>
                      <a:pt x="2273517" y="1401934"/>
                      <a:pt x="1865666" y="1339523"/>
                      <a:pt x="1745197" y="1319203"/>
                    </a:cubicBezTo>
                    <a:cubicBezTo>
                      <a:pt x="1624728" y="1298883"/>
                      <a:pt x="1669723" y="1336620"/>
                      <a:pt x="1649403" y="1310494"/>
                    </a:cubicBezTo>
                    <a:cubicBezTo>
                      <a:pt x="1629083" y="1284368"/>
                      <a:pt x="1608763" y="1200186"/>
                      <a:pt x="1623277" y="1162449"/>
                    </a:cubicBezTo>
                    <a:cubicBezTo>
                      <a:pt x="1637791" y="1124712"/>
                      <a:pt x="1732134" y="1097134"/>
                      <a:pt x="1736488" y="1084071"/>
                    </a:cubicBezTo>
                    <a:cubicBezTo>
                      <a:pt x="1740842" y="1071008"/>
                      <a:pt x="1675529" y="1073911"/>
                      <a:pt x="1649403" y="1084071"/>
                    </a:cubicBezTo>
                    <a:cubicBezTo>
                      <a:pt x="1623277" y="1094231"/>
                      <a:pt x="1592797" y="1174059"/>
                      <a:pt x="1579734" y="1145031"/>
                    </a:cubicBezTo>
                    <a:cubicBezTo>
                      <a:pt x="1566671" y="1116003"/>
                      <a:pt x="1556512" y="967957"/>
                      <a:pt x="1571026" y="909900"/>
                    </a:cubicBezTo>
                    <a:cubicBezTo>
                      <a:pt x="1585540" y="851843"/>
                      <a:pt x="1607311" y="818461"/>
                      <a:pt x="1666820" y="796689"/>
                    </a:cubicBezTo>
                    <a:cubicBezTo>
                      <a:pt x="1726329" y="774917"/>
                      <a:pt x="1884534" y="798140"/>
                      <a:pt x="1928077" y="779271"/>
                    </a:cubicBezTo>
                    <a:cubicBezTo>
                      <a:pt x="1971620" y="760402"/>
                      <a:pt x="1939689" y="703797"/>
                      <a:pt x="1928077" y="683477"/>
                    </a:cubicBezTo>
                    <a:cubicBezTo>
                      <a:pt x="1916466" y="663157"/>
                      <a:pt x="1878728" y="657351"/>
                      <a:pt x="1858408" y="657351"/>
                    </a:cubicBezTo>
                    <a:cubicBezTo>
                      <a:pt x="1838088" y="657351"/>
                      <a:pt x="1827928" y="676220"/>
                      <a:pt x="1806157" y="683477"/>
                    </a:cubicBezTo>
                    <a:cubicBezTo>
                      <a:pt x="1784386" y="690734"/>
                      <a:pt x="1727780" y="700894"/>
                      <a:pt x="1727780" y="700894"/>
                    </a:cubicBezTo>
                    <a:cubicBezTo>
                      <a:pt x="1710363" y="700894"/>
                      <a:pt x="1690043" y="705248"/>
                      <a:pt x="1701654" y="683477"/>
                    </a:cubicBezTo>
                    <a:cubicBezTo>
                      <a:pt x="1713265" y="661706"/>
                      <a:pt x="1758259" y="589134"/>
                      <a:pt x="1797448" y="570266"/>
                    </a:cubicBezTo>
                    <a:cubicBezTo>
                      <a:pt x="1836637" y="551398"/>
                      <a:pt x="1901952" y="584780"/>
                      <a:pt x="1936786" y="570266"/>
                    </a:cubicBezTo>
                    <a:cubicBezTo>
                      <a:pt x="1971620" y="555752"/>
                      <a:pt x="2003551" y="510757"/>
                      <a:pt x="2006454" y="483180"/>
                    </a:cubicBezTo>
                    <a:cubicBezTo>
                      <a:pt x="2009357" y="455603"/>
                      <a:pt x="1967266" y="425123"/>
                      <a:pt x="1954203" y="404803"/>
                    </a:cubicBezTo>
                    <a:cubicBezTo>
                      <a:pt x="1941140" y="384483"/>
                      <a:pt x="1925174" y="380129"/>
                      <a:pt x="1928077" y="361260"/>
                    </a:cubicBezTo>
                    <a:cubicBezTo>
                      <a:pt x="1930980" y="342391"/>
                      <a:pt x="1954203" y="317717"/>
                      <a:pt x="1971620" y="291591"/>
                    </a:cubicBezTo>
                    <a:cubicBezTo>
                      <a:pt x="1989037" y="265465"/>
                      <a:pt x="2025323" y="227729"/>
                      <a:pt x="2032580" y="204506"/>
                    </a:cubicBezTo>
                    <a:cubicBezTo>
                      <a:pt x="2039837" y="181283"/>
                      <a:pt x="2025323" y="160963"/>
                      <a:pt x="2015163" y="152254"/>
                    </a:cubicBezTo>
                    <a:cubicBezTo>
                      <a:pt x="2005003" y="143545"/>
                      <a:pt x="1983231" y="168220"/>
                      <a:pt x="1971620" y="152254"/>
                    </a:cubicBezTo>
                    <a:cubicBezTo>
                      <a:pt x="1960009" y="136288"/>
                      <a:pt x="2196591" y="75328"/>
                      <a:pt x="1945494" y="56460"/>
                    </a:cubicBezTo>
                    <a:cubicBezTo>
                      <a:pt x="1694397" y="37592"/>
                      <a:pt x="782900" y="-49494"/>
                      <a:pt x="465037" y="39043"/>
                    </a:cubicBezTo>
                    <a:cubicBezTo>
                      <a:pt x="147174" y="127580"/>
                      <a:pt x="107985" y="490437"/>
                      <a:pt x="38317" y="587683"/>
                    </a:cubicBezTo>
                    <a:cubicBezTo>
                      <a:pt x="-31351" y="684929"/>
                      <a:pt x="7837" y="653723"/>
                      <a:pt x="47026" y="622517"/>
                    </a:cubicBezTo>
                  </a:path>
                </a:pathLst>
              </a:custGeom>
              <a:solidFill>
                <a:schemeClr val="accent1">
                  <a:alpha val="48000"/>
                </a:schemeClr>
              </a:solidFill>
              <a:ln w="44450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DB0612-26F0-176B-4469-0F125E897CAB}"/>
                  </a:ext>
                </a:extLst>
              </p:cNvPr>
              <p:cNvSpPr txBox="1"/>
              <p:nvPr/>
            </p:nvSpPr>
            <p:spPr>
              <a:xfrm>
                <a:off x="9157899" y="3797848"/>
                <a:ext cx="864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ESA-listed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D4B841-2105-2399-CDA8-34745E06F639}"/>
                </a:ext>
              </a:extLst>
            </p:cNvPr>
            <p:cNvSpPr txBox="1"/>
            <p:nvPr/>
          </p:nvSpPr>
          <p:spPr>
            <a:xfrm>
              <a:off x="6619114" y="2058556"/>
              <a:ext cx="4479373" cy="31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Ebrima"/>
                  <a:ea typeface="Ebrima"/>
                  <a:cs typeface="Ebrima"/>
                </a:rPr>
                <a:t>WA steelhead DPSs (Distinct </a:t>
              </a:r>
              <a:r>
                <a:rPr lang="en-US" sz="1600" dirty="0">
                  <a:latin typeface="Ebrima"/>
                  <a:ea typeface="Ebrima"/>
                  <a:cs typeface="Ebrima"/>
                </a:rPr>
                <a:t>P</a:t>
              </a:r>
              <a:r>
                <a:rPr lang="en-US" sz="1600" dirty="0">
                  <a:solidFill>
                    <a:schemeClr val="tx1"/>
                  </a:solidFill>
                  <a:latin typeface="Ebrima"/>
                  <a:ea typeface="Ebrima"/>
                  <a:cs typeface="Ebrima"/>
                </a:rPr>
                <a:t>opulation </a:t>
              </a:r>
              <a:r>
                <a:rPr lang="en-US" sz="1600" dirty="0">
                  <a:latin typeface="Ebrima"/>
                  <a:ea typeface="Ebrima"/>
                  <a:cs typeface="Ebrima"/>
                </a:rPr>
                <a:t>S</a:t>
              </a:r>
              <a:r>
                <a:rPr lang="en-US" sz="1600" dirty="0">
                  <a:solidFill>
                    <a:schemeClr val="tx1"/>
                  </a:solidFill>
                  <a:latin typeface="Ebrima"/>
                  <a:ea typeface="Ebrima"/>
                  <a:cs typeface="Ebrima"/>
                </a:rPr>
                <a:t>egments)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71716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1A0DFC-9CC5-4CEB-8FA6-47F80FCEAE7F}"/>
              </a:ext>
            </a:extLst>
          </p:cNvPr>
          <p:cNvGrpSpPr>
            <a:grpSpLocks noChangeAspect="1"/>
          </p:cNvGrpSpPr>
          <p:nvPr/>
        </p:nvGrpSpPr>
        <p:grpSpPr>
          <a:xfrm>
            <a:off x="3141215" y="4415028"/>
            <a:ext cx="2063793" cy="1384717"/>
            <a:chOff x="5104904" y="4692541"/>
            <a:chExt cx="2063793" cy="1384717"/>
          </a:xfrm>
        </p:grpSpPr>
        <p:pic>
          <p:nvPicPr>
            <p:cNvPr id="25" name="Copy of DSC04062.jpg" descr="Copy of DSC04062.jpg">
              <a:extLst>
                <a:ext uri="{FF2B5EF4-FFF2-40B4-BE49-F238E27FC236}">
                  <a16:creationId xmlns:a16="http://schemas.microsoft.com/office/drawing/2014/main" id="{BB34EB1E-B15C-48FD-BBF9-D021F479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673" y="4692541"/>
              <a:ext cx="2054024" cy="137044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3C7F8A-27B0-43B4-9DB3-CDA6B73056F1}"/>
                </a:ext>
              </a:extLst>
            </p:cNvPr>
            <p:cNvSpPr txBox="1"/>
            <p:nvPr/>
          </p:nvSpPr>
          <p:spPr>
            <a:xfrm>
              <a:off x="5104904" y="5861814"/>
              <a:ext cx="1542667" cy="215444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Jason Ching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0C05EDC-A31A-446B-BED5-15AE32EA0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23773"/>
          <a:stretch/>
        </p:blipFill>
        <p:spPr>
          <a:xfrm>
            <a:off x="5908379" y="0"/>
            <a:ext cx="6280573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23843"/>
            <a:ext cx="12192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F152625-8E54-4638-8191-820035A72D2C}"/>
              </a:ext>
            </a:extLst>
          </p:cNvPr>
          <p:cNvSpPr/>
          <p:nvPr/>
        </p:nvSpPr>
        <p:spPr>
          <a:xfrm>
            <a:off x="11582400" y="6228965"/>
            <a:ext cx="457200" cy="457200"/>
          </a:xfrm>
          <a:prstGeom prst="ellipse">
            <a:avLst/>
          </a:prstGeom>
          <a:solidFill>
            <a:srgbClr val="067B54"/>
          </a:solidFill>
          <a:ln w="31750">
            <a:solidFill>
              <a:srgbClr val="8AC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DCA1F2-A2CA-4614-8211-EE99D28E95E6}"/>
              </a:ext>
            </a:extLst>
          </p:cNvPr>
          <p:cNvSpPr txBox="1">
            <a:spLocks/>
          </p:cNvSpPr>
          <p:nvPr/>
        </p:nvSpPr>
        <p:spPr>
          <a:xfrm>
            <a:off x="11582400" y="6300945"/>
            <a:ext cx="457200" cy="2932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3201E-BAD4-4887-93F2-D695096208A5}" type="slidenum">
              <a:rPr lang="en-US" b="1" smtClean="0"/>
              <a:pPr/>
              <a:t>5</a:t>
            </a:fld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364B6A-B5DE-4A10-8303-ADC4C33D1F95}"/>
              </a:ext>
            </a:extLst>
          </p:cNvPr>
          <p:cNvGrpSpPr>
            <a:grpSpLocks noChangeAspect="1"/>
          </p:cNvGrpSpPr>
          <p:nvPr/>
        </p:nvGrpSpPr>
        <p:grpSpPr>
          <a:xfrm>
            <a:off x="1043550" y="2654498"/>
            <a:ext cx="2011680" cy="1365291"/>
            <a:chOff x="674060" y="2319689"/>
            <a:chExt cx="2079163" cy="1411091"/>
          </a:xfrm>
        </p:grpSpPr>
        <p:pic>
          <p:nvPicPr>
            <p:cNvPr id="37" name="Picture 4" descr="stlkhd 1">
              <a:extLst>
                <a:ext uri="{FF2B5EF4-FFF2-40B4-BE49-F238E27FC236}">
                  <a16:creationId xmlns:a16="http://schemas.microsoft.com/office/drawing/2014/main" id="{3DD5B857-C614-4A1A-8DB9-4571B0CFB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99" r="24347"/>
            <a:stretch/>
          </p:blipFill>
          <p:spPr bwMode="auto">
            <a:xfrm>
              <a:off x="687805" y="2319689"/>
              <a:ext cx="2065418" cy="1371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A4571A1-ED2C-41D0-9D5E-1CFC02372A66}"/>
                </a:ext>
              </a:extLst>
            </p:cNvPr>
            <p:cNvSpPr txBox="1"/>
            <p:nvPr/>
          </p:nvSpPr>
          <p:spPr>
            <a:xfrm>
              <a:off x="674060" y="3508109"/>
              <a:ext cx="1542667" cy="222671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John McMillan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B0E2FB-1CB5-483A-8BF6-27184801889C}"/>
              </a:ext>
            </a:extLst>
          </p:cNvPr>
          <p:cNvGrpSpPr>
            <a:grpSpLocks noChangeAspect="1"/>
          </p:cNvGrpSpPr>
          <p:nvPr/>
        </p:nvGrpSpPr>
        <p:grpSpPr>
          <a:xfrm>
            <a:off x="769230" y="4214862"/>
            <a:ext cx="2095466" cy="1416323"/>
            <a:chOff x="335394" y="4187762"/>
            <a:chExt cx="2052715" cy="1387428"/>
          </a:xfrm>
        </p:grpSpPr>
        <p:pic>
          <p:nvPicPr>
            <p:cNvPr id="17" name="Copy of JSC09296.jpg" descr="Copy of JSC09296.jpg">
              <a:extLst>
                <a:ext uri="{FF2B5EF4-FFF2-40B4-BE49-F238E27FC236}">
                  <a16:creationId xmlns:a16="http://schemas.microsoft.com/office/drawing/2014/main" id="{D024BF0F-F5B7-4D0D-A995-71C2EF5C7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35394" y="4187762"/>
              <a:ext cx="2052715" cy="136875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30A5F6-8FD2-4DFC-BABC-F176B2FDD106}"/>
                </a:ext>
              </a:extLst>
            </p:cNvPr>
            <p:cNvSpPr txBox="1"/>
            <p:nvPr/>
          </p:nvSpPr>
          <p:spPr>
            <a:xfrm>
              <a:off x="335402" y="5359746"/>
              <a:ext cx="1542667" cy="215444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Jason Ching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4CDE50-A9F7-4BF1-8310-71286FFCB3C1}"/>
              </a:ext>
            </a:extLst>
          </p:cNvPr>
          <p:cNvGrpSpPr>
            <a:grpSpLocks noChangeAspect="1"/>
          </p:cNvGrpSpPr>
          <p:nvPr/>
        </p:nvGrpSpPr>
        <p:grpSpPr>
          <a:xfrm>
            <a:off x="3306433" y="2770673"/>
            <a:ext cx="2068490" cy="1377579"/>
            <a:chOff x="3090125" y="2529407"/>
            <a:chExt cx="2068490" cy="1377579"/>
          </a:xfrm>
        </p:grpSpPr>
        <p:pic>
          <p:nvPicPr>
            <p:cNvPr id="33" name="Bond_McKenzie_Chin-24_preview.jpeg" descr="Bond_McKenzie_Chin-24_preview.jpeg">
              <a:extLst>
                <a:ext uri="{FF2B5EF4-FFF2-40B4-BE49-F238E27FC236}">
                  <a16:creationId xmlns:a16="http://schemas.microsoft.com/office/drawing/2014/main" id="{19796BD0-BC52-4CED-8AB2-08DB89AC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01218" y="2529407"/>
              <a:ext cx="2057397" cy="136234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7D70BF-77D0-432A-B1D6-FDB72B2DA9DD}"/>
                </a:ext>
              </a:extLst>
            </p:cNvPr>
            <p:cNvSpPr txBox="1"/>
            <p:nvPr/>
          </p:nvSpPr>
          <p:spPr>
            <a:xfrm>
              <a:off x="3090125" y="3691542"/>
              <a:ext cx="1542667" cy="215444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Morgan Bond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8561ED-A691-4CFE-9649-12F3EA9C9F9F}"/>
              </a:ext>
            </a:extLst>
          </p:cNvPr>
          <p:cNvGrpSpPr>
            <a:grpSpLocks noChangeAspect="1"/>
          </p:cNvGrpSpPr>
          <p:nvPr/>
        </p:nvGrpSpPr>
        <p:grpSpPr>
          <a:xfrm>
            <a:off x="5634896" y="2961444"/>
            <a:ext cx="2067437" cy="1388726"/>
            <a:chOff x="2730288" y="4392592"/>
            <a:chExt cx="2067437" cy="1388726"/>
          </a:xfrm>
        </p:grpSpPr>
        <p:pic>
          <p:nvPicPr>
            <p:cNvPr id="29" name="Copy of DSC08633.jpg" descr="Copy of DSC08633.jpg">
              <a:extLst>
                <a:ext uri="{FF2B5EF4-FFF2-40B4-BE49-F238E27FC236}">
                  <a16:creationId xmlns:a16="http://schemas.microsoft.com/office/drawing/2014/main" id="{83DDB259-4260-4E50-B4CB-96BDBE98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1970" y="4392592"/>
              <a:ext cx="2055755" cy="1371600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B38FC4-13F4-4107-B739-5D09E24BDC0E}"/>
                </a:ext>
              </a:extLst>
            </p:cNvPr>
            <p:cNvSpPr txBox="1"/>
            <p:nvPr/>
          </p:nvSpPr>
          <p:spPr>
            <a:xfrm>
              <a:off x="2730288" y="5565874"/>
              <a:ext cx="1542667" cy="215444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Jason Ching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849307-8BAA-43E8-8487-E5A8DE465EE2}"/>
              </a:ext>
            </a:extLst>
          </p:cNvPr>
          <p:cNvGrpSpPr>
            <a:grpSpLocks noChangeAspect="1"/>
          </p:cNvGrpSpPr>
          <p:nvPr/>
        </p:nvGrpSpPr>
        <p:grpSpPr>
          <a:xfrm>
            <a:off x="5491296" y="4617198"/>
            <a:ext cx="2065114" cy="1384829"/>
            <a:chOff x="5496034" y="2840642"/>
            <a:chExt cx="2065114" cy="1384829"/>
          </a:xfrm>
        </p:grpSpPr>
        <p:pic>
          <p:nvPicPr>
            <p:cNvPr id="21" name="Copy of 2013-10-16_222054430_BFE1B_iOS.jpg" descr="Copy of 2013-10-16_222054430_BFE1B_iOS.jpg">
              <a:extLst>
                <a:ext uri="{FF2B5EF4-FFF2-40B4-BE49-F238E27FC236}">
                  <a16:creationId xmlns:a16="http://schemas.microsoft.com/office/drawing/2014/main" id="{51C51C33-1D4E-44E8-A4DB-10F088B0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06610" y="2840642"/>
              <a:ext cx="2054538" cy="136996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85F922-94AC-46E0-AF37-6D4DE94F0E3B}"/>
                </a:ext>
              </a:extLst>
            </p:cNvPr>
            <p:cNvSpPr txBox="1"/>
            <p:nvPr/>
          </p:nvSpPr>
          <p:spPr>
            <a:xfrm>
              <a:off x="5496034" y="4010027"/>
              <a:ext cx="1542667" cy="215444"/>
            </a:xfrm>
            <a:prstGeom prst="rect">
              <a:avLst/>
            </a:prstGeom>
            <a:noFill/>
          </p:spPr>
          <p:txBody>
            <a:bodyPr wrap="square" lIns="45720" tIns="45720" rIns="45720" bIns="4572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Photo: Jason Ching</a:t>
              </a:r>
            </a:p>
          </p:txBody>
        </p:sp>
      </p:grpSp>
      <p:sp>
        <p:nvSpPr>
          <p:cNvPr id="30" name="Content Placeholder 14">
            <a:extLst>
              <a:ext uri="{FF2B5EF4-FFF2-40B4-BE49-F238E27FC236}">
                <a16:creationId xmlns:a16="http://schemas.microsoft.com/office/drawing/2014/main" id="{F3874539-435B-43B1-88CC-9C0684F95283}"/>
              </a:ext>
            </a:extLst>
          </p:cNvPr>
          <p:cNvSpPr txBox="1">
            <a:spLocks/>
          </p:cNvSpPr>
          <p:nvPr/>
        </p:nvSpPr>
        <p:spPr>
          <a:xfrm>
            <a:off x="460028" y="1380267"/>
            <a:ext cx="6280573" cy="1016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Can be applied to salmon and steelhead populations statewide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Evaluate current practices relative to alternative approaches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Standardize fishery management across regions and species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44271438-2805-92C1-2E24-310948D2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6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latin typeface="+mn-lt"/>
              </a:rPr>
              <a:t>Motivation and goal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380E561-AB55-5F2E-BC11-69188798FC71}"/>
              </a:ext>
            </a:extLst>
          </p:cNvPr>
          <p:cNvSpPr txBox="1">
            <a:spLocks/>
          </p:cNvSpPr>
          <p:nvPr/>
        </p:nvSpPr>
        <p:spPr>
          <a:xfrm>
            <a:off x="453147" y="892552"/>
            <a:ext cx="6107044" cy="517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Potential advantages of MSE framework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F279DD-0D25-568D-4B36-BB10B5700205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6122322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743200"/>
            <a:ext cx="10109200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is Management Strategy Evaluation?</a:t>
            </a:r>
          </a:p>
        </p:txBody>
      </p:sp>
    </p:spTree>
    <p:extLst>
      <p:ext uri="{BB962C8B-B14F-4D97-AF65-F5344CB8AC3E}">
        <p14:creationId xmlns:p14="http://schemas.microsoft.com/office/powerpoint/2010/main" val="81429191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4C0873D-8E0D-4131-BCF2-0A2E37A4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is Management Strategy Evaluation (MSE)?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A79C6DE4-E030-4C77-9FC4-0BEABAC8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01" y="1005840"/>
            <a:ext cx="11120951" cy="18742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4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MSE is used to identify the best management strategy among a set of candidate strategies by quantifying trade-offs among multiple management objectives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Simulation approach to evaluate the relative performance of management strategies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Accounts for various sources of uncertainty (observation, estimation, implementation)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Uses forward projections to model effects of alternative Harvest Control Rules (HCRs)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0FDC12-ADAD-455A-9906-35AEDFBC54B1}"/>
              </a:ext>
            </a:extLst>
          </p:cNvPr>
          <p:cNvSpPr>
            <a:spLocks noChangeAspect="1"/>
          </p:cNvSpPr>
          <p:nvPr/>
        </p:nvSpPr>
        <p:spPr>
          <a:xfrm>
            <a:off x="778476" y="3253674"/>
            <a:ext cx="2743200" cy="914400"/>
          </a:xfrm>
          <a:prstGeom prst="roundRect">
            <a:avLst>
              <a:gd name="adj" fmla="val 27763"/>
            </a:avLst>
          </a:prstGeom>
          <a:solidFill>
            <a:srgbClr val="FFC000">
              <a:alpha val="1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Given what we know about a population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from past observations</a:t>
            </a:r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6D755916-DD38-4202-B156-5AA8AC819D6F}"/>
              </a:ext>
            </a:extLst>
          </p:cNvPr>
          <p:cNvSpPr/>
          <p:nvPr/>
        </p:nvSpPr>
        <p:spPr>
          <a:xfrm>
            <a:off x="3925774" y="3563867"/>
            <a:ext cx="394528" cy="294015"/>
          </a:xfrm>
          <a:prstGeom prst="rightArrow">
            <a:avLst>
              <a:gd name="adj1" fmla="val 33658"/>
              <a:gd name="adj2" fmla="val 65927"/>
            </a:avLst>
          </a:prstGeom>
          <a:solidFill>
            <a:srgbClr val="FFC000">
              <a:alpha val="10000"/>
            </a:srgbClr>
          </a:solidFill>
          <a:ln w="12700">
            <a:solidFill>
              <a:srgbClr val="FFC000"/>
            </a:solidFill>
            <a:miter lim="400000"/>
          </a:ln>
        </p:spPr>
        <p:txBody>
          <a:bodyPr lIns="67735" tIns="67735" rIns="67735" bIns="67735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9537675-75AB-4A66-AC88-BE2E50F8E6F2}"/>
              </a:ext>
            </a:extLst>
          </p:cNvPr>
          <p:cNvSpPr>
            <a:spLocks noChangeAspect="1"/>
          </p:cNvSpPr>
          <p:nvPr/>
        </p:nvSpPr>
        <p:spPr>
          <a:xfrm>
            <a:off x="4724400" y="3254460"/>
            <a:ext cx="2743200" cy="914400"/>
          </a:xfrm>
          <a:prstGeom prst="roundRect">
            <a:avLst>
              <a:gd name="adj" fmla="val 27763"/>
            </a:avLst>
          </a:prstGeom>
          <a:solidFill>
            <a:srgbClr val="FFC000">
              <a:alpha val="1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How might the future look like if we manage using strategy x, y, z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013797-5FE4-4D94-9203-88599550107A}"/>
              </a:ext>
            </a:extLst>
          </p:cNvPr>
          <p:cNvSpPr>
            <a:spLocks noChangeAspect="1"/>
          </p:cNvSpPr>
          <p:nvPr/>
        </p:nvSpPr>
        <p:spPr>
          <a:xfrm>
            <a:off x="8670324" y="3253674"/>
            <a:ext cx="2743200" cy="914400"/>
          </a:xfrm>
          <a:prstGeom prst="roundRect">
            <a:avLst>
              <a:gd name="adj" fmla="val 27763"/>
            </a:avLst>
          </a:prstGeom>
          <a:solidFill>
            <a:srgbClr val="FFC000">
              <a:alpha val="1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does that mean for fishing opportunities and conservation risks?</a:t>
            </a:r>
          </a:p>
        </p:txBody>
      </p:sp>
      <p:sp>
        <p:nvSpPr>
          <p:cNvPr id="54" name="Arrow">
            <a:extLst>
              <a:ext uri="{FF2B5EF4-FFF2-40B4-BE49-F238E27FC236}">
                <a16:creationId xmlns:a16="http://schemas.microsoft.com/office/drawing/2014/main" id="{ED923919-C268-4A2F-83A7-04A06958A9C8}"/>
              </a:ext>
            </a:extLst>
          </p:cNvPr>
          <p:cNvSpPr/>
          <p:nvPr/>
        </p:nvSpPr>
        <p:spPr>
          <a:xfrm>
            <a:off x="7871698" y="3563867"/>
            <a:ext cx="394528" cy="294015"/>
          </a:xfrm>
          <a:prstGeom prst="rightArrow">
            <a:avLst>
              <a:gd name="adj1" fmla="val 33658"/>
              <a:gd name="adj2" fmla="val 65927"/>
            </a:avLst>
          </a:prstGeom>
          <a:solidFill>
            <a:srgbClr val="FFC000">
              <a:alpha val="10000"/>
            </a:srgbClr>
          </a:solidFill>
          <a:ln w="12700">
            <a:solidFill>
              <a:srgbClr val="FFC000"/>
            </a:solidFill>
            <a:miter lim="400000"/>
          </a:ln>
        </p:spPr>
        <p:txBody>
          <a:bodyPr lIns="67735" tIns="67735" rIns="67735" bIns="67735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6813081-D2B8-49A5-ACEC-9CE1328507FE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362880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40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4C0873D-8E0D-4131-BCF2-0A2E37A4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Ebrima"/>
                <a:ea typeface="Ebrima"/>
                <a:cs typeface="Ebrima"/>
              </a:rPr>
              <a:t>Harvest Control Rules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A79C6DE4-E030-4C77-9FC4-0BEABAC8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3" y="1005840"/>
            <a:ext cx="11201396" cy="7558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HCRs are used in fishery management plans to determine the allowable fishing mortality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i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fishery regulations</a:t>
            </a: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 such as the time and location of fishing are used to achieve a specific HCR)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EFDBFA-0D45-4093-9699-1BE739D834EA}"/>
              </a:ext>
            </a:extLst>
          </p:cNvPr>
          <p:cNvGrpSpPr>
            <a:grpSpLocks noChangeAspect="1"/>
          </p:cNvGrpSpPr>
          <p:nvPr/>
        </p:nvGrpSpPr>
        <p:grpSpPr>
          <a:xfrm>
            <a:off x="6781799" y="2533402"/>
            <a:ext cx="5029200" cy="3352800"/>
            <a:chOff x="6324599" y="2436741"/>
            <a:chExt cx="5486400" cy="3657600"/>
          </a:xfrm>
        </p:grpSpPr>
        <p:pic>
          <p:nvPicPr>
            <p:cNvPr id="8" name="Picture 7" descr="A person fishing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C90705C8-518F-4E37-931C-54B5E91EB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99" y="2436741"/>
              <a:ext cx="5486400" cy="3657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5FB2AD-2EA7-421F-979C-2CC921FDF636}"/>
                </a:ext>
              </a:extLst>
            </p:cNvPr>
            <p:cNvSpPr txBox="1"/>
            <p:nvPr/>
          </p:nvSpPr>
          <p:spPr>
            <a:xfrm>
              <a:off x="6324599" y="5817342"/>
              <a:ext cx="19881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nwtreatytribes.org</a:t>
              </a:r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242A6AF-D635-4848-BA11-BF493091E7A4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1C8A6E61-2DFE-9F27-37B2-F108B34ED9C5}"/>
              </a:ext>
            </a:extLst>
          </p:cNvPr>
          <p:cNvSpPr txBox="1">
            <a:spLocks/>
          </p:cNvSpPr>
          <p:nvPr/>
        </p:nvSpPr>
        <p:spPr>
          <a:xfrm>
            <a:off x="609602" y="1870261"/>
            <a:ext cx="6172195" cy="1281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870" lvl="2" indent="0">
              <a:buFont typeface="Arial" pitchFamily="34" charset="0"/>
              <a:buNone/>
            </a:pPr>
            <a:r>
              <a:rPr lang="en-US" sz="16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Examples of HCRs</a:t>
            </a:r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:</a:t>
            </a:r>
          </a:p>
          <a:p>
            <a:pPr marL="461645" lvl="2" indent="-23177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Harvest all surplus above escapement goal</a:t>
            </a:r>
          </a:p>
          <a:p>
            <a:pPr marL="461645" lvl="2" indent="-23177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Fixed harvest rate (e.g., harvest 50% of total run)</a:t>
            </a:r>
          </a:p>
          <a:p>
            <a:pPr marL="461645" lvl="2" indent="-23177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Abundance-based harvest tiers</a:t>
            </a:r>
          </a:p>
          <a:p>
            <a:pPr marL="461645" lvl="2" indent="-231775"/>
            <a:endParaRPr lang="en-US" sz="1600" dirty="0">
              <a:solidFill>
                <a:schemeClr val="tx1"/>
              </a:solidFill>
              <a:latin typeface="Ebrima"/>
              <a:ea typeface="Ebrima"/>
              <a:cs typeface="Ebrima"/>
            </a:endParaRP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8A2A727A-F636-BDD7-7A9C-475535C6FB30}"/>
              </a:ext>
            </a:extLst>
          </p:cNvPr>
          <p:cNvSpPr txBox="1">
            <a:spLocks/>
          </p:cNvSpPr>
          <p:nvPr/>
        </p:nvSpPr>
        <p:spPr>
          <a:xfrm>
            <a:off x="609603" y="4471418"/>
            <a:ext cx="6172194" cy="1281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buNone/>
            </a:pPr>
            <a:r>
              <a:rPr lang="en-US" sz="16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Common deficiencies</a:t>
            </a:r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:</a:t>
            </a:r>
            <a:endParaRPr lang="en-US" sz="800" dirty="0">
              <a:solidFill>
                <a:schemeClr val="tx1"/>
              </a:solidFill>
            </a:endParaRP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</a:rPr>
              <a:t>Often no assessment of alternatives</a:t>
            </a: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</a:rPr>
              <a:t>No complete accounting of uncertainty</a:t>
            </a: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</a:rPr>
              <a:t>Not typically updated as data become available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26A1E065-B207-9E54-3AB7-04FAE3405B72}"/>
              </a:ext>
            </a:extLst>
          </p:cNvPr>
          <p:cNvSpPr txBox="1">
            <a:spLocks/>
          </p:cNvSpPr>
          <p:nvPr/>
        </p:nvSpPr>
        <p:spPr>
          <a:xfrm>
            <a:off x="609601" y="3178200"/>
            <a:ext cx="6172196" cy="1281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2" indent="0">
              <a:buFont typeface="Arial" pitchFamily="34" charset="0"/>
              <a:buNone/>
            </a:pPr>
            <a:r>
              <a:rPr lang="en-US" sz="1600" b="1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Diversity of methods</a:t>
            </a:r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:</a:t>
            </a: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Simple stock-recruit analysis to estimate reference points </a:t>
            </a: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Based on habitat capacity estimates</a:t>
            </a:r>
          </a:p>
          <a:p>
            <a:pPr marL="457200" lvl="2" indent="-225425"/>
            <a:r>
              <a:rPr lang="en-US" sz="16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Professional opinion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9CAA9-C2CA-071F-5312-3753EC6F8755}"/>
              </a:ext>
            </a:extLst>
          </p:cNvPr>
          <p:cNvSpPr txBox="1"/>
          <p:nvPr/>
        </p:nvSpPr>
        <p:spPr>
          <a:xfrm>
            <a:off x="823601" y="5777961"/>
            <a:ext cx="523688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</a:rPr>
              <a:t>Can be addressed using an MSE</a:t>
            </a:r>
          </a:p>
        </p:txBody>
      </p:sp>
    </p:spTree>
    <p:extLst>
      <p:ext uri="{BB962C8B-B14F-4D97-AF65-F5344CB8AC3E}">
        <p14:creationId xmlns:p14="http://schemas.microsoft.com/office/powerpoint/2010/main" val="4185884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10801" y="91440"/>
            <a:ext cx="10971597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+mn-lt"/>
              </a:rPr>
              <a:t>Conceptual illustration of the MSE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4269-E22C-4226-ADD1-D3EF2A59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399" y="6389370"/>
            <a:ext cx="457200" cy="125798"/>
          </a:xfrm>
        </p:spPr>
        <p:txBody>
          <a:bodyPr anchor="ctr"/>
          <a:lstStyle/>
          <a:p>
            <a:fld id="{5A73201E-BAD4-4887-93F2-D695096208A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4B9AA5-05D7-48AB-B560-18174FEA2D38}"/>
              </a:ext>
            </a:extLst>
          </p:cNvPr>
          <p:cNvGrpSpPr/>
          <p:nvPr/>
        </p:nvGrpSpPr>
        <p:grpSpPr>
          <a:xfrm>
            <a:off x="555864" y="1005840"/>
            <a:ext cx="3512546" cy="3864940"/>
            <a:chOff x="555864" y="1005840"/>
            <a:chExt cx="3512546" cy="38649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DD92A3-78BD-4D93-A34E-37A7A482BF90}"/>
                </a:ext>
              </a:extLst>
            </p:cNvPr>
            <p:cNvGrpSpPr/>
            <p:nvPr/>
          </p:nvGrpSpPr>
          <p:grpSpPr>
            <a:xfrm>
              <a:off x="555864" y="1828801"/>
              <a:ext cx="2039275" cy="2452264"/>
              <a:chOff x="555864" y="1828801"/>
              <a:chExt cx="2039275" cy="2452264"/>
            </a:xfrm>
          </p:grpSpPr>
          <p:sp>
            <p:nvSpPr>
              <p:cNvPr id="499" name="Rounded Rectangle">
                <a:extLst>
                  <a:ext uri="{FF2B5EF4-FFF2-40B4-BE49-F238E27FC236}">
                    <a16:creationId xmlns:a16="http://schemas.microsoft.com/office/drawing/2014/main" id="{0C899B0D-84DD-43EF-8DAD-F212C8BAF783}"/>
                  </a:ext>
                </a:extLst>
              </p:cNvPr>
              <p:cNvSpPr/>
              <p:nvPr/>
            </p:nvSpPr>
            <p:spPr>
              <a:xfrm>
                <a:off x="632468" y="3217782"/>
                <a:ext cx="1752427" cy="1062599"/>
              </a:xfrm>
              <a:prstGeom prst="roundRect">
                <a:avLst>
                  <a:gd name="adj" fmla="val 25066"/>
                </a:avLst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183324A3-C049-43BE-9E5F-D0FE1132EF75}"/>
                  </a:ext>
                </a:extLst>
              </p:cNvPr>
              <p:cNvGrpSpPr/>
              <p:nvPr/>
            </p:nvGrpSpPr>
            <p:grpSpPr>
              <a:xfrm>
                <a:off x="555864" y="1828801"/>
                <a:ext cx="2039275" cy="2452264"/>
                <a:chOff x="29279" y="2967150"/>
                <a:chExt cx="2371973" cy="3513755"/>
              </a:xfrm>
            </p:grpSpPr>
            <p:grpSp>
              <p:nvGrpSpPr>
                <p:cNvPr id="712" name="Group 711">
                  <a:extLst>
                    <a:ext uri="{FF2B5EF4-FFF2-40B4-BE49-F238E27FC236}">
                      <a16:creationId xmlns:a16="http://schemas.microsoft.com/office/drawing/2014/main" id="{5A715925-C3C8-4E9A-A2AE-E07F47F431E1}"/>
                    </a:ext>
                  </a:extLst>
                </p:cNvPr>
                <p:cNvGrpSpPr/>
                <p:nvPr/>
              </p:nvGrpSpPr>
              <p:grpSpPr>
                <a:xfrm>
                  <a:off x="116008" y="5114284"/>
                  <a:ext cx="2030285" cy="1366621"/>
                  <a:chOff x="116008" y="5114284"/>
                  <a:chExt cx="2030285" cy="1366621"/>
                </a:xfrm>
              </p:grpSpPr>
              <p:grpSp>
                <p:nvGrpSpPr>
                  <p:cNvPr id="723" name="Group">
                    <a:extLst>
                      <a:ext uri="{FF2B5EF4-FFF2-40B4-BE49-F238E27FC236}">
                        <a16:creationId xmlns:a16="http://schemas.microsoft.com/office/drawing/2014/main" id="{9C90F06E-3630-47A9-8A21-7591A6A74F12}"/>
                      </a:ext>
                    </a:extLst>
                  </p:cNvPr>
                  <p:cNvGrpSpPr/>
                  <p:nvPr/>
                </p:nvGrpSpPr>
                <p:grpSpPr>
                  <a:xfrm>
                    <a:off x="752162" y="6009351"/>
                    <a:ext cx="876748" cy="342198"/>
                    <a:chOff x="0" y="0"/>
                    <a:chExt cx="969411" cy="366823"/>
                  </a:xfrm>
                </p:grpSpPr>
                <p:sp>
                  <p:nvSpPr>
                    <p:cNvPr id="726" name="Shape">
                      <a:extLst>
                        <a:ext uri="{FF2B5EF4-FFF2-40B4-BE49-F238E27FC236}">
                          <a16:creationId xmlns:a16="http://schemas.microsoft.com/office/drawing/2014/main" id="{7A1870D2-0633-46D1-BE26-CF10914D8EA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0"/>
                      <a:ext cx="969412" cy="3668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49" h="21459" extrusionOk="0">
                          <a:moveTo>
                            <a:pt x="575" y="10314"/>
                          </a:moveTo>
                          <a:cubicBezTo>
                            <a:pt x="498" y="10300"/>
                            <a:pt x="411" y="10282"/>
                            <a:pt x="348" y="10401"/>
                          </a:cubicBezTo>
                          <a:cubicBezTo>
                            <a:pt x="300" y="10492"/>
                            <a:pt x="271" y="10648"/>
                            <a:pt x="210" y="10666"/>
                          </a:cubicBezTo>
                          <a:cubicBezTo>
                            <a:pt x="81" y="10706"/>
                            <a:pt x="16" y="10204"/>
                            <a:pt x="136" y="9783"/>
                          </a:cubicBezTo>
                          <a:cubicBezTo>
                            <a:pt x="193" y="9583"/>
                            <a:pt x="265" y="9416"/>
                            <a:pt x="348" y="9295"/>
                          </a:cubicBezTo>
                          <a:cubicBezTo>
                            <a:pt x="470" y="9118"/>
                            <a:pt x="608" y="9045"/>
                            <a:pt x="744" y="8977"/>
                          </a:cubicBezTo>
                          <a:cubicBezTo>
                            <a:pt x="874" y="8912"/>
                            <a:pt x="1012" y="8831"/>
                            <a:pt x="1141" y="8730"/>
                          </a:cubicBezTo>
                          <a:cubicBezTo>
                            <a:pt x="1324" y="8588"/>
                            <a:pt x="1496" y="8365"/>
                            <a:pt x="1668" y="8151"/>
                          </a:cubicBezTo>
                          <a:cubicBezTo>
                            <a:pt x="1890" y="7874"/>
                            <a:pt x="2116" y="7617"/>
                            <a:pt x="2343" y="7376"/>
                          </a:cubicBezTo>
                          <a:cubicBezTo>
                            <a:pt x="2698" y="7002"/>
                            <a:pt x="3060" y="6679"/>
                            <a:pt x="3430" y="6428"/>
                          </a:cubicBezTo>
                          <a:cubicBezTo>
                            <a:pt x="3789" y="6185"/>
                            <a:pt x="4153" y="6010"/>
                            <a:pt x="4518" y="5842"/>
                          </a:cubicBezTo>
                          <a:cubicBezTo>
                            <a:pt x="4959" y="5638"/>
                            <a:pt x="5401" y="5443"/>
                            <a:pt x="5845" y="5300"/>
                          </a:cubicBezTo>
                          <a:cubicBezTo>
                            <a:pt x="6217" y="5180"/>
                            <a:pt x="6590" y="5097"/>
                            <a:pt x="6963" y="5025"/>
                          </a:cubicBezTo>
                          <a:cubicBezTo>
                            <a:pt x="7373" y="4946"/>
                            <a:pt x="7783" y="4880"/>
                            <a:pt x="8193" y="4853"/>
                          </a:cubicBezTo>
                          <a:cubicBezTo>
                            <a:pt x="8378" y="4841"/>
                            <a:pt x="8571" y="4827"/>
                            <a:pt x="8753" y="4884"/>
                          </a:cubicBezTo>
                          <a:cubicBezTo>
                            <a:pt x="8917" y="4936"/>
                            <a:pt x="9079" y="5031"/>
                            <a:pt x="9230" y="4839"/>
                          </a:cubicBezTo>
                          <a:cubicBezTo>
                            <a:pt x="9367" y="4663"/>
                            <a:pt x="9439" y="4312"/>
                            <a:pt x="9529" y="3996"/>
                          </a:cubicBezTo>
                          <a:cubicBezTo>
                            <a:pt x="9612" y="3701"/>
                            <a:pt x="9717" y="3432"/>
                            <a:pt x="9817" y="3169"/>
                          </a:cubicBezTo>
                          <a:cubicBezTo>
                            <a:pt x="9977" y="2747"/>
                            <a:pt x="10135" y="2319"/>
                            <a:pt x="10292" y="1887"/>
                          </a:cubicBezTo>
                          <a:cubicBezTo>
                            <a:pt x="10424" y="1520"/>
                            <a:pt x="10555" y="1150"/>
                            <a:pt x="10694" y="800"/>
                          </a:cubicBezTo>
                          <a:cubicBezTo>
                            <a:pt x="10790" y="556"/>
                            <a:pt x="10891" y="321"/>
                            <a:pt x="11008" y="150"/>
                          </a:cubicBezTo>
                          <a:cubicBezTo>
                            <a:pt x="11086" y="37"/>
                            <a:pt x="11175" y="-45"/>
                            <a:pt x="11259" y="28"/>
                          </a:cubicBezTo>
                          <a:cubicBezTo>
                            <a:pt x="11364" y="119"/>
                            <a:pt x="11414" y="391"/>
                            <a:pt x="11466" y="646"/>
                          </a:cubicBezTo>
                          <a:cubicBezTo>
                            <a:pt x="11537" y="998"/>
                            <a:pt x="11628" y="1333"/>
                            <a:pt x="11724" y="1648"/>
                          </a:cubicBezTo>
                          <a:cubicBezTo>
                            <a:pt x="11812" y="1940"/>
                            <a:pt x="11907" y="2216"/>
                            <a:pt x="12003" y="2491"/>
                          </a:cubicBezTo>
                          <a:cubicBezTo>
                            <a:pt x="12134" y="2864"/>
                            <a:pt x="12260" y="3287"/>
                            <a:pt x="12427" y="3509"/>
                          </a:cubicBezTo>
                          <a:cubicBezTo>
                            <a:pt x="12517" y="3629"/>
                            <a:pt x="12615" y="3732"/>
                            <a:pt x="12619" y="4000"/>
                          </a:cubicBezTo>
                          <a:cubicBezTo>
                            <a:pt x="12623" y="4266"/>
                            <a:pt x="12517" y="4410"/>
                            <a:pt x="12419" y="4518"/>
                          </a:cubicBezTo>
                          <a:cubicBezTo>
                            <a:pt x="12321" y="4625"/>
                            <a:pt x="12225" y="4754"/>
                            <a:pt x="12150" y="4953"/>
                          </a:cubicBezTo>
                          <a:cubicBezTo>
                            <a:pt x="12084" y="5129"/>
                            <a:pt x="12043" y="5376"/>
                            <a:pt x="12092" y="5570"/>
                          </a:cubicBezTo>
                          <a:cubicBezTo>
                            <a:pt x="12127" y="5712"/>
                            <a:pt x="12195" y="5746"/>
                            <a:pt x="12259" y="5770"/>
                          </a:cubicBezTo>
                          <a:cubicBezTo>
                            <a:pt x="12537" y="5875"/>
                            <a:pt x="12815" y="5981"/>
                            <a:pt x="13091" y="6109"/>
                          </a:cubicBezTo>
                          <a:cubicBezTo>
                            <a:pt x="13378" y="6241"/>
                            <a:pt x="13663" y="6397"/>
                            <a:pt x="13949" y="6548"/>
                          </a:cubicBezTo>
                          <a:cubicBezTo>
                            <a:pt x="14188" y="6674"/>
                            <a:pt x="14428" y="6797"/>
                            <a:pt x="14666" y="6933"/>
                          </a:cubicBezTo>
                          <a:cubicBezTo>
                            <a:pt x="14884" y="7057"/>
                            <a:pt x="15099" y="7189"/>
                            <a:pt x="15314" y="7280"/>
                          </a:cubicBezTo>
                          <a:cubicBezTo>
                            <a:pt x="15436" y="7330"/>
                            <a:pt x="15561" y="7369"/>
                            <a:pt x="15685" y="7385"/>
                          </a:cubicBezTo>
                          <a:cubicBezTo>
                            <a:pt x="15765" y="7396"/>
                            <a:pt x="15845" y="7398"/>
                            <a:pt x="15925" y="7344"/>
                          </a:cubicBezTo>
                          <a:cubicBezTo>
                            <a:pt x="16032" y="7272"/>
                            <a:pt x="16124" y="7107"/>
                            <a:pt x="16209" y="6922"/>
                          </a:cubicBezTo>
                          <a:cubicBezTo>
                            <a:pt x="16292" y="6741"/>
                            <a:pt x="16370" y="6540"/>
                            <a:pt x="16463" y="6400"/>
                          </a:cubicBezTo>
                          <a:cubicBezTo>
                            <a:pt x="16566" y="6248"/>
                            <a:pt x="16683" y="6178"/>
                            <a:pt x="16797" y="6226"/>
                          </a:cubicBezTo>
                          <a:cubicBezTo>
                            <a:pt x="16883" y="6263"/>
                            <a:pt x="16963" y="6367"/>
                            <a:pt x="17039" y="6475"/>
                          </a:cubicBezTo>
                          <a:cubicBezTo>
                            <a:pt x="17129" y="6601"/>
                            <a:pt x="17208" y="6806"/>
                            <a:pt x="17169" y="7019"/>
                          </a:cubicBezTo>
                          <a:cubicBezTo>
                            <a:pt x="17139" y="7185"/>
                            <a:pt x="17059" y="7193"/>
                            <a:pt x="16991" y="7232"/>
                          </a:cubicBezTo>
                          <a:cubicBezTo>
                            <a:pt x="16916" y="7275"/>
                            <a:pt x="16849" y="7380"/>
                            <a:pt x="16773" y="7412"/>
                          </a:cubicBezTo>
                          <a:cubicBezTo>
                            <a:pt x="16689" y="7448"/>
                            <a:pt x="16589" y="7465"/>
                            <a:pt x="16581" y="7673"/>
                          </a:cubicBezTo>
                          <a:cubicBezTo>
                            <a:pt x="16571" y="7912"/>
                            <a:pt x="16681" y="7985"/>
                            <a:pt x="16791" y="7971"/>
                          </a:cubicBezTo>
                          <a:cubicBezTo>
                            <a:pt x="16948" y="7951"/>
                            <a:pt x="17107" y="8030"/>
                            <a:pt x="17267" y="8075"/>
                          </a:cubicBezTo>
                          <a:cubicBezTo>
                            <a:pt x="17417" y="8117"/>
                            <a:pt x="17570" y="8131"/>
                            <a:pt x="17719" y="8193"/>
                          </a:cubicBezTo>
                          <a:cubicBezTo>
                            <a:pt x="17874" y="8258"/>
                            <a:pt x="18030" y="8399"/>
                            <a:pt x="18181" y="8275"/>
                          </a:cubicBezTo>
                          <a:cubicBezTo>
                            <a:pt x="18285" y="8189"/>
                            <a:pt x="18366" y="7985"/>
                            <a:pt x="18450" y="7802"/>
                          </a:cubicBezTo>
                          <a:cubicBezTo>
                            <a:pt x="18673" y="7319"/>
                            <a:pt x="18935" y="6990"/>
                            <a:pt x="19192" y="6645"/>
                          </a:cubicBezTo>
                          <a:cubicBezTo>
                            <a:pt x="19467" y="6274"/>
                            <a:pt x="19738" y="5878"/>
                            <a:pt x="20016" y="5526"/>
                          </a:cubicBezTo>
                          <a:cubicBezTo>
                            <a:pt x="20208" y="5283"/>
                            <a:pt x="20404" y="5060"/>
                            <a:pt x="20605" y="4874"/>
                          </a:cubicBezTo>
                          <a:cubicBezTo>
                            <a:pt x="20754" y="4736"/>
                            <a:pt x="20906" y="4617"/>
                            <a:pt x="21051" y="4456"/>
                          </a:cubicBezTo>
                          <a:cubicBezTo>
                            <a:pt x="21194" y="4296"/>
                            <a:pt x="21356" y="4127"/>
                            <a:pt x="21471" y="4381"/>
                          </a:cubicBezTo>
                          <a:cubicBezTo>
                            <a:pt x="21584" y="4630"/>
                            <a:pt x="21555" y="5071"/>
                            <a:pt x="21506" y="5455"/>
                          </a:cubicBezTo>
                          <a:cubicBezTo>
                            <a:pt x="21419" y="6151"/>
                            <a:pt x="21315" y="6833"/>
                            <a:pt x="21223" y="7526"/>
                          </a:cubicBezTo>
                          <a:cubicBezTo>
                            <a:pt x="21099" y="8466"/>
                            <a:pt x="20994" y="9427"/>
                            <a:pt x="20955" y="10418"/>
                          </a:cubicBezTo>
                          <a:cubicBezTo>
                            <a:pt x="20928" y="11074"/>
                            <a:pt x="20931" y="11736"/>
                            <a:pt x="20950" y="12395"/>
                          </a:cubicBezTo>
                          <a:cubicBezTo>
                            <a:pt x="20974" y="13205"/>
                            <a:pt x="21022" y="14011"/>
                            <a:pt x="21113" y="14788"/>
                          </a:cubicBezTo>
                          <a:cubicBezTo>
                            <a:pt x="21205" y="15568"/>
                            <a:pt x="21339" y="16316"/>
                            <a:pt x="21392" y="17122"/>
                          </a:cubicBezTo>
                          <a:cubicBezTo>
                            <a:pt x="21407" y="17352"/>
                            <a:pt x="21413" y="17602"/>
                            <a:pt x="21357" y="17782"/>
                          </a:cubicBezTo>
                          <a:cubicBezTo>
                            <a:pt x="21248" y="18129"/>
                            <a:pt x="21052" y="17941"/>
                            <a:pt x="20890" y="17687"/>
                          </a:cubicBezTo>
                          <a:cubicBezTo>
                            <a:pt x="20640" y="17296"/>
                            <a:pt x="20379" y="16955"/>
                            <a:pt x="20129" y="16560"/>
                          </a:cubicBezTo>
                          <a:cubicBezTo>
                            <a:pt x="19788" y="16021"/>
                            <a:pt x="19471" y="15387"/>
                            <a:pt x="19152" y="14765"/>
                          </a:cubicBezTo>
                          <a:cubicBezTo>
                            <a:pt x="18947" y="14366"/>
                            <a:pt x="18740" y="13971"/>
                            <a:pt x="18544" y="13542"/>
                          </a:cubicBezTo>
                          <a:cubicBezTo>
                            <a:pt x="18464" y="13366"/>
                            <a:pt x="18384" y="13183"/>
                            <a:pt x="18288" y="13076"/>
                          </a:cubicBezTo>
                          <a:cubicBezTo>
                            <a:pt x="18115" y="12881"/>
                            <a:pt x="17922" y="12957"/>
                            <a:pt x="17735" y="12996"/>
                          </a:cubicBezTo>
                          <a:cubicBezTo>
                            <a:pt x="17609" y="13022"/>
                            <a:pt x="17483" y="13030"/>
                            <a:pt x="17360" y="13083"/>
                          </a:cubicBezTo>
                          <a:cubicBezTo>
                            <a:pt x="17267" y="13123"/>
                            <a:pt x="17175" y="13188"/>
                            <a:pt x="17082" y="13203"/>
                          </a:cubicBezTo>
                          <a:cubicBezTo>
                            <a:pt x="17022" y="13213"/>
                            <a:pt x="16954" y="13231"/>
                            <a:pt x="16936" y="13375"/>
                          </a:cubicBezTo>
                          <a:cubicBezTo>
                            <a:pt x="16902" y="13640"/>
                            <a:pt x="17049" y="13708"/>
                            <a:pt x="17100" y="13909"/>
                          </a:cubicBezTo>
                          <a:cubicBezTo>
                            <a:pt x="17165" y="14164"/>
                            <a:pt x="17099" y="14391"/>
                            <a:pt x="17015" y="14615"/>
                          </a:cubicBezTo>
                          <a:cubicBezTo>
                            <a:pt x="16942" y="14808"/>
                            <a:pt x="16869" y="15080"/>
                            <a:pt x="16787" y="15311"/>
                          </a:cubicBezTo>
                          <a:cubicBezTo>
                            <a:pt x="16639" y="15728"/>
                            <a:pt x="16515" y="16194"/>
                            <a:pt x="16374" y="16630"/>
                          </a:cubicBezTo>
                          <a:cubicBezTo>
                            <a:pt x="16244" y="17035"/>
                            <a:pt x="16098" y="17420"/>
                            <a:pt x="16026" y="17919"/>
                          </a:cubicBezTo>
                          <a:cubicBezTo>
                            <a:pt x="15985" y="18203"/>
                            <a:pt x="15970" y="18506"/>
                            <a:pt x="15947" y="18803"/>
                          </a:cubicBezTo>
                          <a:cubicBezTo>
                            <a:pt x="15927" y="19050"/>
                            <a:pt x="15896" y="19307"/>
                            <a:pt x="15812" y="19422"/>
                          </a:cubicBezTo>
                          <a:cubicBezTo>
                            <a:pt x="15709" y="19562"/>
                            <a:pt x="15593" y="19416"/>
                            <a:pt x="15491" y="19262"/>
                          </a:cubicBezTo>
                          <a:cubicBezTo>
                            <a:pt x="15275" y="18933"/>
                            <a:pt x="15058" y="18595"/>
                            <a:pt x="14876" y="18145"/>
                          </a:cubicBezTo>
                          <a:cubicBezTo>
                            <a:pt x="14698" y="17707"/>
                            <a:pt x="14559" y="17178"/>
                            <a:pt x="14404" y="16685"/>
                          </a:cubicBezTo>
                          <a:cubicBezTo>
                            <a:pt x="14336" y="16468"/>
                            <a:pt x="14262" y="16252"/>
                            <a:pt x="14160" y="16165"/>
                          </a:cubicBezTo>
                          <a:cubicBezTo>
                            <a:pt x="14013" y="16039"/>
                            <a:pt x="13863" y="16213"/>
                            <a:pt x="13716" y="16338"/>
                          </a:cubicBezTo>
                          <a:cubicBezTo>
                            <a:pt x="13504" y="16519"/>
                            <a:pt x="13284" y="16590"/>
                            <a:pt x="13065" y="16696"/>
                          </a:cubicBezTo>
                          <a:cubicBezTo>
                            <a:pt x="12784" y="16832"/>
                            <a:pt x="12504" y="17027"/>
                            <a:pt x="12217" y="17063"/>
                          </a:cubicBezTo>
                          <a:cubicBezTo>
                            <a:pt x="12130" y="17074"/>
                            <a:pt x="12038" y="17078"/>
                            <a:pt x="11974" y="17233"/>
                          </a:cubicBezTo>
                          <a:cubicBezTo>
                            <a:pt x="11895" y="17427"/>
                            <a:pt x="11902" y="17741"/>
                            <a:pt x="11898" y="18026"/>
                          </a:cubicBezTo>
                          <a:cubicBezTo>
                            <a:pt x="11892" y="18403"/>
                            <a:pt x="11854" y="18769"/>
                            <a:pt x="11815" y="19131"/>
                          </a:cubicBezTo>
                          <a:cubicBezTo>
                            <a:pt x="11772" y="19519"/>
                            <a:pt x="11726" y="19907"/>
                            <a:pt x="11712" y="20310"/>
                          </a:cubicBezTo>
                          <a:cubicBezTo>
                            <a:pt x="11695" y="20760"/>
                            <a:pt x="11688" y="21277"/>
                            <a:pt x="11531" y="21426"/>
                          </a:cubicBezTo>
                          <a:cubicBezTo>
                            <a:pt x="11397" y="21555"/>
                            <a:pt x="11268" y="21282"/>
                            <a:pt x="11174" y="20971"/>
                          </a:cubicBezTo>
                          <a:cubicBezTo>
                            <a:pt x="11068" y="20618"/>
                            <a:pt x="10979" y="20230"/>
                            <a:pt x="10871" y="19881"/>
                          </a:cubicBezTo>
                          <a:cubicBezTo>
                            <a:pt x="10766" y="19542"/>
                            <a:pt x="10643" y="19236"/>
                            <a:pt x="10576" y="18837"/>
                          </a:cubicBezTo>
                          <a:cubicBezTo>
                            <a:pt x="10504" y="18409"/>
                            <a:pt x="10493" y="17878"/>
                            <a:pt x="10343" y="17616"/>
                          </a:cubicBezTo>
                          <a:cubicBezTo>
                            <a:pt x="10269" y="17487"/>
                            <a:pt x="10179" y="17463"/>
                            <a:pt x="10090" y="17463"/>
                          </a:cubicBezTo>
                          <a:cubicBezTo>
                            <a:pt x="9839" y="17463"/>
                            <a:pt x="9595" y="17695"/>
                            <a:pt x="9346" y="17733"/>
                          </a:cubicBezTo>
                          <a:cubicBezTo>
                            <a:pt x="9004" y="17784"/>
                            <a:pt x="8659" y="17842"/>
                            <a:pt x="8314" y="17838"/>
                          </a:cubicBezTo>
                          <a:cubicBezTo>
                            <a:pt x="7942" y="17833"/>
                            <a:pt x="7570" y="17847"/>
                            <a:pt x="7197" y="17842"/>
                          </a:cubicBezTo>
                          <a:cubicBezTo>
                            <a:pt x="6698" y="17836"/>
                            <a:pt x="6197" y="17794"/>
                            <a:pt x="5708" y="17534"/>
                          </a:cubicBezTo>
                          <a:cubicBezTo>
                            <a:pt x="5299" y="17318"/>
                            <a:pt x="4905" y="16953"/>
                            <a:pt x="4501" y="16691"/>
                          </a:cubicBezTo>
                          <a:cubicBezTo>
                            <a:pt x="4279" y="16548"/>
                            <a:pt x="4052" y="16433"/>
                            <a:pt x="3854" y="16132"/>
                          </a:cubicBezTo>
                          <a:cubicBezTo>
                            <a:pt x="3771" y="16007"/>
                            <a:pt x="3695" y="15851"/>
                            <a:pt x="3604" y="15775"/>
                          </a:cubicBezTo>
                          <a:cubicBezTo>
                            <a:pt x="3481" y="15672"/>
                            <a:pt x="3348" y="15730"/>
                            <a:pt x="3222" y="15667"/>
                          </a:cubicBezTo>
                          <a:cubicBezTo>
                            <a:pt x="3062" y="15586"/>
                            <a:pt x="2928" y="15325"/>
                            <a:pt x="2786" y="15120"/>
                          </a:cubicBezTo>
                          <a:cubicBezTo>
                            <a:pt x="2682" y="14971"/>
                            <a:pt x="2573" y="14851"/>
                            <a:pt x="2458" y="14787"/>
                          </a:cubicBezTo>
                          <a:cubicBezTo>
                            <a:pt x="2332" y="14717"/>
                            <a:pt x="2204" y="14717"/>
                            <a:pt x="2077" y="14675"/>
                          </a:cubicBezTo>
                          <a:cubicBezTo>
                            <a:pt x="1920" y="14622"/>
                            <a:pt x="1767" y="14506"/>
                            <a:pt x="1618" y="14372"/>
                          </a:cubicBezTo>
                          <a:cubicBezTo>
                            <a:pt x="1398" y="14174"/>
                            <a:pt x="1184" y="13938"/>
                            <a:pt x="969" y="13712"/>
                          </a:cubicBezTo>
                          <a:cubicBezTo>
                            <a:pt x="728" y="13459"/>
                            <a:pt x="484" y="13217"/>
                            <a:pt x="261" y="12865"/>
                          </a:cubicBezTo>
                          <a:cubicBezTo>
                            <a:pt x="171" y="12722"/>
                            <a:pt x="83" y="12556"/>
                            <a:pt x="32" y="12314"/>
                          </a:cubicBezTo>
                          <a:cubicBezTo>
                            <a:pt x="-5" y="12138"/>
                            <a:pt x="-16" y="11922"/>
                            <a:pt x="34" y="11780"/>
                          </a:cubicBezTo>
                          <a:cubicBezTo>
                            <a:pt x="120" y="11536"/>
                            <a:pt x="264" y="11733"/>
                            <a:pt x="366" y="12022"/>
                          </a:cubicBezTo>
                          <a:cubicBezTo>
                            <a:pt x="426" y="12192"/>
                            <a:pt x="486" y="12365"/>
                            <a:pt x="566" y="12466"/>
                          </a:cubicBezTo>
                          <a:cubicBezTo>
                            <a:pt x="672" y="12600"/>
                            <a:pt x="793" y="12593"/>
                            <a:pt x="910" y="12551"/>
                          </a:cubicBezTo>
                          <a:cubicBezTo>
                            <a:pt x="1024" y="12510"/>
                            <a:pt x="1135" y="12450"/>
                            <a:pt x="1250" y="12439"/>
                          </a:cubicBezTo>
                          <a:cubicBezTo>
                            <a:pt x="1374" y="12426"/>
                            <a:pt x="1502" y="12383"/>
                            <a:pt x="1613" y="12346"/>
                          </a:cubicBezTo>
                          <a:cubicBezTo>
                            <a:pt x="1665" y="12329"/>
                            <a:pt x="1712" y="12296"/>
                            <a:pt x="1722" y="12162"/>
                          </a:cubicBezTo>
                          <a:cubicBezTo>
                            <a:pt x="1736" y="11989"/>
                            <a:pt x="1661" y="11894"/>
                            <a:pt x="1599" y="11802"/>
                          </a:cubicBezTo>
                          <a:cubicBezTo>
                            <a:pt x="1523" y="11691"/>
                            <a:pt x="1467" y="11513"/>
                            <a:pt x="1403" y="11363"/>
                          </a:cubicBezTo>
                          <a:cubicBezTo>
                            <a:pt x="1310" y="11146"/>
                            <a:pt x="1199" y="10995"/>
                            <a:pt x="1095" y="10817"/>
                          </a:cubicBezTo>
                          <a:cubicBezTo>
                            <a:pt x="1013" y="10676"/>
                            <a:pt x="934" y="10516"/>
                            <a:pt x="842" y="10429"/>
                          </a:cubicBezTo>
                          <a:cubicBezTo>
                            <a:pt x="756" y="10348"/>
                            <a:pt x="665" y="10331"/>
                            <a:pt x="575" y="10314"/>
                          </a:cubicBezTo>
                          <a:close/>
                        </a:path>
                      </a:pathLst>
                    </a:custGeom>
                    <a:solidFill>
                      <a:srgbClr val="808080">
                        <a:alpha val="50000"/>
                      </a:srgbClr>
                    </a:solidFill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27" name="Line">
                      <a:extLst>
                        <a:ext uri="{FF2B5EF4-FFF2-40B4-BE49-F238E27FC236}">
                          <a16:creationId xmlns:a16="http://schemas.microsoft.com/office/drawing/2014/main" id="{5E50D4BF-4544-4146-B93D-1592610C4F2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02577" y="151784"/>
                      <a:ext cx="43297" cy="1036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94" h="21600" extrusionOk="0">
                          <a:moveTo>
                            <a:pt x="11057" y="0"/>
                          </a:moveTo>
                          <a:cubicBezTo>
                            <a:pt x="15374" y="2460"/>
                            <a:pt x="18571" y="5231"/>
                            <a:pt x="20487" y="8174"/>
                          </a:cubicBezTo>
                          <a:cubicBezTo>
                            <a:pt x="21107" y="9125"/>
                            <a:pt x="21591" y="10096"/>
                            <a:pt x="21594" y="11083"/>
                          </a:cubicBezTo>
                          <a:cubicBezTo>
                            <a:pt x="21600" y="13032"/>
                            <a:pt x="19776" y="14880"/>
                            <a:pt x="17058" y="16464"/>
                          </a:cubicBezTo>
                          <a:cubicBezTo>
                            <a:pt x="14993" y="17668"/>
                            <a:pt x="12439" y="18711"/>
                            <a:pt x="9558" y="19575"/>
                          </a:cubicBezTo>
                          <a:cubicBezTo>
                            <a:pt x="6639" y="20450"/>
                            <a:pt x="3415" y="2113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28" name="Line">
                      <a:extLst>
                        <a:ext uri="{FF2B5EF4-FFF2-40B4-BE49-F238E27FC236}">
                          <a16:creationId xmlns:a16="http://schemas.microsoft.com/office/drawing/2014/main" id="{A42B9506-1A03-45F1-8AC8-98766DA9092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63864" y="152225"/>
                      <a:ext cx="41470" cy="1180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3" h="21600" extrusionOk="0">
                          <a:moveTo>
                            <a:pt x="8560" y="0"/>
                          </a:moveTo>
                          <a:cubicBezTo>
                            <a:pt x="11991" y="1149"/>
                            <a:pt x="14929" y="2471"/>
                            <a:pt x="17283" y="3922"/>
                          </a:cubicBezTo>
                          <a:cubicBezTo>
                            <a:pt x="19456" y="5261"/>
                            <a:pt x="21123" y="6717"/>
                            <a:pt x="21363" y="8262"/>
                          </a:cubicBezTo>
                          <a:cubicBezTo>
                            <a:pt x="21600" y="9794"/>
                            <a:pt x="20414" y="11292"/>
                            <a:pt x="18764" y="12709"/>
                          </a:cubicBezTo>
                          <a:cubicBezTo>
                            <a:pt x="16833" y="14368"/>
                            <a:pt x="14275" y="15924"/>
                            <a:pt x="11265" y="17366"/>
                          </a:cubicBezTo>
                          <a:cubicBezTo>
                            <a:pt x="7997" y="18931"/>
                            <a:pt x="4216" y="20353"/>
                            <a:pt x="0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29" name="Shape">
                      <a:extLst>
                        <a:ext uri="{FF2B5EF4-FFF2-40B4-BE49-F238E27FC236}">
                          <a16:creationId xmlns:a16="http://schemas.microsoft.com/office/drawing/2014/main" id="{B89D9D4E-CDD9-4D74-B4B4-638258A852F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77155" y="155145"/>
                      <a:ext cx="24195" cy="24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9" h="21483" extrusionOk="0">
                          <a:moveTo>
                            <a:pt x="5916" y="1262"/>
                          </a:moveTo>
                          <a:cubicBezTo>
                            <a:pt x="4207" y="2193"/>
                            <a:pt x="2802" y="3573"/>
                            <a:pt x="1763" y="5203"/>
                          </a:cubicBezTo>
                          <a:cubicBezTo>
                            <a:pt x="701" y="6868"/>
                            <a:pt x="43" y="8765"/>
                            <a:pt x="2" y="10732"/>
                          </a:cubicBezTo>
                          <a:cubicBezTo>
                            <a:pt x="-37" y="12637"/>
                            <a:pt x="505" y="14500"/>
                            <a:pt x="1440" y="16166"/>
                          </a:cubicBezTo>
                          <a:cubicBezTo>
                            <a:pt x="2368" y="17820"/>
                            <a:pt x="3651" y="19223"/>
                            <a:pt x="5253" y="20149"/>
                          </a:cubicBezTo>
                          <a:cubicBezTo>
                            <a:pt x="6921" y="21113"/>
                            <a:pt x="8878" y="21527"/>
                            <a:pt x="10873" y="21480"/>
                          </a:cubicBezTo>
                          <a:cubicBezTo>
                            <a:pt x="13111" y="21427"/>
                            <a:pt x="15305" y="20800"/>
                            <a:pt x="17167" y="19572"/>
                          </a:cubicBezTo>
                          <a:cubicBezTo>
                            <a:pt x="18516" y="18682"/>
                            <a:pt x="19647" y="17499"/>
                            <a:pt x="20395" y="16078"/>
                          </a:cubicBezTo>
                          <a:cubicBezTo>
                            <a:pt x="21255" y="14445"/>
                            <a:pt x="21563" y="12595"/>
                            <a:pt x="21460" y="10759"/>
                          </a:cubicBezTo>
                          <a:cubicBezTo>
                            <a:pt x="21351" y="8823"/>
                            <a:pt x="20793" y="6936"/>
                            <a:pt x="19799" y="5263"/>
                          </a:cubicBezTo>
                          <a:cubicBezTo>
                            <a:pt x="18932" y="3801"/>
                            <a:pt x="17751" y="2539"/>
                            <a:pt x="16311" y="1616"/>
                          </a:cubicBezTo>
                          <a:cubicBezTo>
                            <a:pt x="14807" y="651"/>
                            <a:pt x="13071" y="90"/>
                            <a:pt x="11278" y="10"/>
                          </a:cubicBezTo>
                          <a:cubicBezTo>
                            <a:pt x="9408" y="-73"/>
                            <a:pt x="7555" y="369"/>
                            <a:pt x="5916" y="1262"/>
                          </a:cubicBezTo>
                          <a:close/>
                        </a:path>
                      </a:pathLst>
                    </a:custGeom>
                    <a:noFill/>
                    <a:ln w="635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0" name="Shape">
                      <a:extLst>
                        <a:ext uri="{FF2B5EF4-FFF2-40B4-BE49-F238E27FC236}">
                          <a16:creationId xmlns:a16="http://schemas.microsoft.com/office/drawing/2014/main" id="{FC62D1F5-175B-4720-9E29-C54070DEFD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82534" y="160595"/>
                      <a:ext cx="13442" cy="136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8" h="21491" extrusionOk="0">
                          <a:moveTo>
                            <a:pt x="5915" y="1263"/>
                          </a:moveTo>
                          <a:cubicBezTo>
                            <a:pt x="4206" y="2194"/>
                            <a:pt x="2801" y="3575"/>
                            <a:pt x="1762" y="5205"/>
                          </a:cubicBezTo>
                          <a:cubicBezTo>
                            <a:pt x="701" y="6871"/>
                            <a:pt x="43" y="8769"/>
                            <a:pt x="2" y="10737"/>
                          </a:cubicBezTo>
                          <a:cubicBezTo>
                            <a:pt x="-37" y="12642"/>
                            <a:pt x="503" y="14507"/>
                            <a:pt x="1439" y="16173"/>
                          </a:cubicBezTo>
                          <a:cubicBezTo>
                            <a:pt x="2368" y="17827"/>
                            <a:pt x="3649" y="19233"/>
                            <a:pt x="5252" y="20157"/>
                          </a:cubicBezTo>
                          <a:cubicBezTo>
                            <a:pt x="6919" y="21119"/>
                            <a:pt x="8876" y="21527"/>
                            <a:pt x="10870" y="21489"/>
                          </a:cubicBezTo>
                          <a:cubicBezTo>
                            <a:pt x="12865" y="21450"/>
                            <a:pt x="14831" y="20964"/>
                            <a:pt x="16566" y="19990"/>
                          </a:cubicBezTo>
                          <a:cubicBezTo>
                            <a:pt x="18273" y="19031"/>
                            <a:pt x="19693" y="17628"/>
                            <a:pt x="20542" y="15879"/>
                          </a:cubicBezTo>
                          <a:cubicBezTo>
                            <a:pt x="21313" y="14292"/>
                            <a:pt x="21563" y="12520"/>
                            <a:pt x="21455" y="10763"/>
                          </a:cubicBezTo>
                          <a:cubicBezTo>
                            <a:pt x="21336" y="8841"/>
                            <a:pt x="20792" y="6951"/>
                            <a:pt x="19795" y="5265"/>
                          </a:cubicBezTo>
                          <a:cubicBezTo>
                            <a:pt x="18929" y="3801"/>
                            <a:pt x="17748" y="2540"/>
                            <a:pt x="16307" y="1617"/>
                          </a:cubicBezTo>
                          <a:cubicBezTo>
                            <a:pt x="14803" y="652"/>
                            <a:pt x="13067" y="90"/>
                            <a:pt x="11275" y="10"/>
                          </a:cubicBezTo>
                          <a:cubicBezTo>
                            <a:pt x="9405" y="-73"/>
                            <a:pt x="7553" y="370"/>
                            <a:pt x="5915" y="1263"/>
                          </a:cubicBezTo>
                          <a:close/>
                        </a:path>
                      </a:pathLst>
                    </a:custGeom>
                    <a:solidFill>
                      <a:srgbClr val="21212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1" name="Line">
                      <a:extLst>
                        <a:ext uri="{FF2B5EF4-FFF2-40B4-BE49-F238E27FC236}">
                          <a16:creationId xmlns:a16="http://schemas.microsoft.com/office/drawing/2014/main" id="{C642E0F7-2D5D-4D03-9141-C802139A19B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48928" y="222908"/>
                      <a:ext cx="110375" cy="580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0" h="21312" extrusionOk="0">
                          <a:moveTo>
                            <a:pt x="822" y="5494"/>
                          </a:moveTo>
                          <a:cubicBezTo>
                            <a:pt x="2396" y="3546"/>
                            <a:pt x="4132" y="2108"/>
                            <a:pt x="5963" y="1278"/>
                          </a:cubicBezTo>
                          <a:cubicBezTo>
                            <a:pt x="7431" y="613"/>
                            <a:pt x="8937" y="316"/>
                            <a:pt x="10446" y="236"/>
                          </a:cubicBezTo>
                          <a:cubicBezTo>
                            <a:pt x="11931" y="157"/>
                            <a:pt x="13412" y="256"/>
                            <a:pt x="14898" y="286"/>
                          </a:cubicBezTo>
                          <a:cubicBezTo>
                            <a:pt x="16232" y="313"/>
                            <a:pt x="17631" y="476"/>
                            <a:pt x="18901" y="142"/>
                          </a:cubicBezTo>
                          <a:cubicBezTo>
                            <a:pt x="19960" y="-136"/>
                            <a:pt x="21123" y="-167"/>
                            <a:pt x="21420" y="1598"/>
                          </a:cubicBezTo>
                          <a:cubicBezTo>
                            <a:pt x="21600" y="2671"/>
                            <a:pt x="21259" y="3610"/>
                            <a:pt x="20933" y="4548"/>
                          </a:cubicBezTo>
                          <a:cubicBezTo>
                            <a:pt x="20471" y="5878"/>
                            <a:pt x="20094" y="7447"/>
                            <a:pt x="19556" y="8790"/>
                          </a:cubicBezTo>
                          <a:cubicBezTo>
                            <a:pt x="18832" y="10598"/>
                            <a:pt x="17920" y="12086"/>
                            <a:pt x="16963" y="13452"/>
                          </a:cubicBezTo>
                          <a:cubicBezTo>
                            <a:pt x="16021" y="14796"/>
                            <a:pt x="15046" y="16055"/>
                            <a:pt x="14141" y="17484"/>
                          </a:cubicBezTo>
                          <a:cubicBezTo>
                            <a:pt x="12993" y="19298"/>
                            <a:pt x="11831" y="21433"/>
                            <a:pt x="10334" y="21307"/>
                          </a:cubicBezTo>
                          <a:cubicBezTo>
                            <a:pt x="9457" y="21233"/>
                            <a:pt x="8724" y="20388"/>
                            <a:pt x="7968" y="19598"/>
                          </a:cubicBezTo>
                          <a:cubicBezTo>
                            <a:pt x="6917" y="18501"/>
                            <a:pt x="5780" y="17524"/>
                            <a:pt x="4686" y="16534"/>
                          </a:cubicBezTo>
                          <a:cubicBezTo>
                            <a:pt x="3114" y="15112"/>
                            <a:pt x="1550" y="13663"/>
                            <a:pt x="0" y="12158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2" name="Line">
                      <a:extLst>
                        <a:ext uri="{FF2B5EF4-FFF2-40B4-BE49-F238E27FC236}">
                          <a16:creationId xmlns:a16="http://schemas.microsoft.com/office/drawing/2014/main" id="{3277B473-00A4-4E4A-9BA3-6FB6B230B48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204" y="140971"/>
                      <a:ext cx="71976" cy="8014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21" h="21600" extrusionOk="0">
                          <a:moveTo>
                            <a:pt x="738" y="0"/>
                          </a:moveTo>
                          <a:cubicBezTo>
                            <a:pt x="3018" y="62"/>
                            <a:pt x="5297" y="147"/>
                            <a:pt x="7576" y="253"/>
                          </a:cubicBezTo>
                          <a:cubicBezTo>
                            <a:pt x="9542" y="345"/>
                            <a:pt x="11515" y="454"/>
                            <a:pt x="13432" y="867"/>
                          </a:cubicBezTo>
                          <a:cubicBezTo>
                            <a:pt x="15230" y="1254"/>
                            <a:pt x="16967" y="1912"/>
                            <a:pt x="18335" y="3044"/>
                          </a:cubicBezTo>
                          <a:cubicBezTo>
                            <a:pt x="19502" y="4010"/>
                            <a:pt x="20326" y="5266"/>
                            <a:pt x="20758" y="6646"/>
                          </a:cubicBezTo>
                          <a:cubicBezTo>
                            <a:pt x="21375" y="8622"/>
                            <a:pt x="21152" y="10704"/>
                            <a:pt x="21235" y="12752"/>
                          </a:cubicBezTo>
                          <a:cubicBezTo>
                            <a:pt x="21310" y="14648"/>
                            <a:pt x="21600" y="16661"/>
                            <a:pt x="20409" y="18225"/>
                          </a:cubicBezTo>
                          <a:cubicBezTo>
                            <a:pt x="19550" y="19354"/>
                            <a:pt x="18120" y="19942"/>
                            <a:pt x="16668" y="20320"/>
                          </a:cubicBezTo>
                          <a:cubicBezTo>
                            <a:pt x="13816" y="21063"/>
                            <a:pt x="10825" y="21100"/>
                            <a:pt x="7864" y="21196"/>
                          </a:cubicBezTo>
                          <a:cubicBezTo>
                            <a:pt x="5240" y="21281"/>
                            <a:pt x="2618" y="21416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3" name="Line">
                      <a:extLst>
                        <a:ext uri="{FF2B5EF4-FFF2-40B4-BE49-F238E27FC236}">
                          <a16:creationId xmlns:a16="http://schemas.microsoft.com/office/drawing/2014/main" id="{C6366842-63F0-4256-A5D5-5BE5B2520C1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23166" y="84343"/>
                      <a:ext cx="137046" cy="1303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988" extrusionOk="0">
                          <a:moveTo>
                            <a:pt x="0" y="256"/>
                          </a:moveTo>
                          <a:cubicBezTo>
                            <a:pt x="3234" y="-612"/>
                            <a:pt x="6470" y="726"/>
                            <a:pt x="9686" y="4261"/>
                          </a:cubicBezTo>
                          <a:cubicBezTo>
                            <a:pt x="12060" y="6870"/>
                            <a:pt x="14419" y="10672"/>
                            <a:pt x="16782" y="14195"/>
                          </a:cubicBezTo>
                          <a:cubicBezTo>
                            <a:pt x="18386" y="16588"/>
                            <a:pt x="19992" y="18852"/>
                            <a:pt x="21600" y="20988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4" name="Line">
                      <a:extLst>
                        <a:ext uri="{FF2B5EF4-FFF2-40B4-BE49-F238E27FC236}">
                          <a16:creationId xmlns:a16="http://schemas.microsoft.com/office/drawing/2014/main" id="{8CA7D30F-3D1F-42CD-8456-FA22B8AACB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05953" y="226372"/>
                      <a:ext cx="130196" cy="4916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0"/>
                          </a:moveTo>
                          <a:cubicBezTo>
                            <a:pt x="20193" y="767"/>
                            <a:pt x="18793" y="1631"/>
                            <a:pt x="17403" y="2589"/>
                          </a:cubicBezTo>
                          <a:cubicBezTo>
                            <a:pt x="15810" y="3688"/>
                            <a:pt x="14228" y="4911"/>
                            <a:pt x="12694" y="6495"/>
                          </a:cubicBezTo>
                          <a:cubicBezTo>
                            <a:pt x="11233" y="8002"/>
                            <a:pt x="9823" y="9828"/>
                            <a:pt x="8412" y="11632"/>
                          </a:cubicBezTo>
                          <a:cubicBezTo>
                            <a:pt x="7242" y="13126"/>
                            <a:pt x="6070" y="14606"/>
                            <a:pt x="4889" y="16035"/>
                          </a:cubicBezTo>
                          <a:cubicBezTo>
                            <a:pt x="3276" y="17988"/>
                            <a:pt x="1645" y="19843"/>
                            <a:pt x="0" y="2160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5" name="Line">
                      <a:extLst>
                        <a:ext uri="{FF2B5EF4-FFF2-40B4-BE49-F238E27FC236}">
                          <a16:creationId xmlns:a16="http://schemas.microsoft.com/office/drawing/2014/main" id="{926BB54E-17A1-454F-9ADE-F20B6241C73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2942" y="169466"/>
                      <a:ext cx="686795" cy="183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37" extrusionOk="0">
                          <a:moveTo>
                            <a:pt x="0" y="8147"/>
                          </a:moveTo>
                          <a:cubicBezTo>
                            <a:pt x="1273" y="4245"/>
                            <a:pt x="2549" y="1742"/>
                            <a:pt x="3826" y="642"/>
                          </a:cubicBezTo>
                          <a:cubicBezTo>
                            <a:pt x="5290" y="-619"/>
                            <a:pt x="6754" y="-37"/>
                            <a:pt x="8216" y="2508"/>
                          </a:cubicBezTo>
                          <a:cubicBezTo>
                            <a:pt x="9644" y="4992"/>
                            <a:pt x="11067" y="9342"/>
                            <a:pt x="12492" y="13324"/>
                          </a:cubicBezTo>
                          <a:cubicBezTo>
                            <a:pt x="13928" y="17339"/>
                            <a:pt x="15367" y="20981"/>
                            <a:pt x="16808" y="20492"/>
                          </a:cubicBezTo>
                          <a:cubicBezTo>
                            <a:pt x="17948" y="20106"/>
                            <a:pt x="19085" y="17133"/>
                            <a:pt x="20223" y="14630"/>
                          </a:cubicBezTo>
                          <a:cubicBezTo>
                            <a:pt x="20682" y="13620"/>
                            <a:pt x="21141" y="12687"/>
                            <a:pt x="21600" y="1183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424242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  <p:sp>
                  <p:nvSpPr>
                    <p:cNvPr id="736" name="Line">
                      <a:extLst>
                        <a:ext uri="{FF2B5EF4-FFF2-40B4-BE49-F238E27FC236}">
                          <a16:creationId xmlns:a16="http://schemas.microsoft.com/office/drawing/2014/main" id="{606930D0-F867-44E8-8AC7-64F67E41822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01957" y="198985"/>
                      <a:ext cx="50627" cy="82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3183" y="20695"/>
                            <a:pt x="6361" y="19296"/>
                            <a:pt x="9533" y="17405"/>
                          </a:cubicBezTo>
                          <a:cubicBezTo>
                            <a:pt x="11742" y="16087"/>
                            <a:pt x="13952" y="14526"/>
                            <a:pt x="16115" y="11440"/>
                          </a:cubicBezTo>
                          <a:cubicBezTo>
                            <a:pt x="18000" y="8750"/>
                            <a:pt x="19838" y="4918"/>
                            <a:pt x="21600" y="0"/>
                          </a:cubicBezTo>
                        </a:path>
                      </a:pathLst>
                    </a:custGeom>
                    <a:noFill/>
                    <a:ln w="12700" cap="flat">
                      <a:solidFill>
                        <a:srgbClr val="21212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b="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3200"/>
                    </a:p>
                  </p:txBody>
                </p:sp>
              </p:grpSp>
              <p:sp>
                <p:nvSpPr>
                  <p:cNvPr id="725" name="Population data">
                    <a:extLst>
                      <a:ext uri="{FF2B5EF4-FFF2-40B4-BE49-F238E27FC236}">
                        <a16:creationId xmlns:a16="http://schemas.microsoft.com/office/drawing/2014/main" id="{D61D8813-8C36-48DA-A56A-4B3673FB6C67}"/>
                      </a:ext>
                    </a:extLst>
                  </p:cNvPr>
                  <p:cNvSpPr txBox="1"/>
                  <p:nvPr/>
                </p:nvSpPr>
                <p:spPr>
                  <a:xfrm>
                    <a:off x="116008" y="5114284"/>
                    <a:ext cx="2030285" cy="13666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2500" b="0"/>
                    </a:lvl1pPr>
                  </a:lstStyle>
                  <a:p>
                    <a:pPr algn="ctr"/>
                    <a:r>
                      <a:rPr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Population data</a:t>
                    </a:r>
                    <a:endParaRPr lang="en-US"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endParaRPr>
                  </a:p>
                  <a:p>
                    <a:endParaRPr sz="3200" dirty="0"/>
                  </a:p>
                </p:txBody>
              </p:sp>
            </p:grpSp>
            <p:grpSp>
              <p:nvGrpSpPr>
                <p:cNvPr id="714" name="Group">
                  <a:extLst>
                    <a:ext uri="{FF2B5EF4-FFF2-40B4-BE49-F238E27FC236}">
                      <a16:creationId xmlns:a16="http://schemas.microsoft.com/office/drawing/2014/main" id="{4F0321D3-486A-412D-B5EA-6CF924E87AB1}"/>
                    </a:ext>
                  </a:extLst>
                </p:cNvPr>
                <p:cNvGrpSpPr/>
                <p:nvPr/>
              </p:nvGrpSpPr>
              <p:grpSpPr>
                <a:xfrm>
                  <a:off x="29279" y="2967150"/>
                  <a:ext cx="2371973" cy="1718125"/>
                  <a:chOff x="-1" y="-136381"/>
                  <a:chExt cx="2371972" cy="1718122"/>
                </a:xfrm>
              </p:grpSpPr>
              <p:grpSp>
                <p:nvGrpSpPr>
                  <p:cNvPr id="716" name="Group">
                    <a:extLst>
                      <a:ext uri="{FF2B5EF4-FFF2-40B4-BE49-F238E27FC236}">
                        <a16:creationId xmlns:a16="http://schemas.microsoft.com/office/drawing/2014/main" id="{D6314D1F-3596-4A72-B54E-DC79C872776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36381"/>
                    <a:ext cx="2371972" cy="1718122"/>
                    <a:chOff x="0" y="-136381"/>
                    <a:chExt cx="2371970" cy="1718121"/>
                  </a:xfrm>
                </p:grpSpPr>
                <p:sp>
                  <p:nvSpPr>
                    <p:cNvPr id="718" name="Line">
                      <a:extLst>
                        <a:ext uri="{FF2B5EF4-FFF2-40B4-BE49-F238E27FC236}">
                          <a16:creationId xmlns:a16="http://schemas.microsoft.com/office/drawing/2014/main" id="{447E86C5-6264-440E-B0AE-9435230D622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719" name="Line">
                      <a:extLst>
                        <a:ext uri="{FF2B5EF4-FFF2-40B4-BE49-F238E27FC236}">
                          <a16:creationId xmlns:a16="http://schemas.microsoft.com/office/drawing/2014/main" id="{44B1151E-7AB7-4562-9433-C8B7A6D82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720" name="Line">
                      <a:extLst>
                        <a:ext uri="{FF2B5EF4-FFF2-40B4-BE49-F238E27FC236}">
                          <a16:creationId xmlns:a16="http://schemas.microsoft.com/office/drawing/2014/main" id="{7692E410-22BC-4503-A74F-1E5A1D40B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721" name="Year">
                      <a:extLst>
                        <a:ext uri="{FF2B5EF4-FFF2-40B4-BE49-F238E27FC236}">
                          <a16:creationId xmlns:a16="http://schemas.microsoft.com/office/drawing/2014/main" id="{917F7531-3C0F-4EE3-AFE6-FAA572D9F4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 dirty="0"/>
                        <a:t>Year</a:t>
                      </a:r>
                    </a:p>
                  </p:txBody>
                </p:sp>
                <p:sp>
                  <p:nvSpPr>
                    <p:cNvPr id="722" name="Abundance">
                      <a:extLst>
                        <a:ext uri="{FF2B5EF4-FFF2-40B4-BE49-F238E27FC236}">
                          <a16:creationId xmlns:a16="http://schemas.microsoft.com/office/drawing/2014/main" id="{B67DC955-386C-4326-BB30-11BB8489C4EE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531140" y="394759"/>
                      <a:ext cx="1375562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 dirty="0"/>
                        <a:t>Abundance</a:t>
                      </a:r>
                    </a:p>
                  </p:txBody>
                </p:sp>
              </p:grpSp>
              <p:sp>
                <p:nvSpPr>
                  <p:cNvPr id="717" name="Line">
                    <a:extLst>
                      <a:ext uri="{FF2B5EF4-FFF2-40B4-BE49-F238E27FC236}">
                        <a16:creationId xmlns:a16="http://schemas.microsoft.com/office/drawing/2014/main" id="{F8B08906-41BB-4BB7-A5B7-DFFE86A4F9DD}"/>
                      </a:ext>
                    </a:extLst>
                  </p:cNvPr>
                  <p:cNvSpPr/>
                  <p:nvPr/>
                </p:nvSpPr>
                <p:spPr>
                  <a:xfrm flipV="1">
                    <a:off x="1587785" y="54241"/>
                    <a:ext cx="1" cy="1200975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accent1">
                        <a:lumOff val="-13575"/>
                      </a:schemeClr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</p:grpSp>
        </p:grpSp>
        <p:sp>
          <p:nvSpPr>
            <p:cNvPr id="257" name="Content Placeholder 14">
              <a:extLst>
                <a:ext uri="{FF2B5EF4-FFF2-40B4-BE49-F238E27FC236}">
                  <a16:creationId xmlns:a16="http://schemas.microsoft.com/office/drawing/2014/main" id="{911009F3-F704-4653-839F-30EA94271053}"/>
                </a:ext>
              </a:extLst>
            </p:cNvPr>
            <p:cNvSpPr txBox="1">
              <a:spLocks/>
            </p:cNvSpPr>
            <p:nvPr/>
          </p:nvSpPr>
          <p:spPr>
            <a:xfrm>
              <a:off x="555864" y="1005840"/>
              <a:ext cx="2072479" cy="6081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6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1pPr>
              <a:lvl2pPr marL="365760" indent="-27432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2pPr>
              <a:lvl3pPr marL="640080" indent="-18288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3pPr>
              <a:lvl4pPr marL="100584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4pPr>
              <a:lvl5pPr marL="118872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1. Collect available population data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741" name="Data input:…">
              <a:extLst>
                <a:ext uri="{FF2B5EF4-FFF2-40B4-BE49-F238E27FC236}">
                  <a16:creationId xmlns:a16="http://schemas.microsoft.com/office/drawing/2014/main" id="{304F16AE-C830-428E-8406-355BB2E5D5CF}"/>
                </a:ext>
              </a:extLst>
            </p:cNvPr>
            <p:cNvSpPr txBox="1"/>
            <p:nvPr/>
          </p:nvSpPr>
          <p:spPr>
            <a:xfrm>
              <a:off x="2450370" y="3872213"/>
              <a:ext cx="1618040" cy="9985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anchor="ctr">
              <a:spAutoFit/>
            </a:bodyPr>
            <a:lstStyle/>
            <a:p>
              <a:pPr algn="l">
                <a:defRPr sz="1500" b="0"/>
              </a:pP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Data</a:t>
              </a: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input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Escapement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Age structure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Catch/mortality</a:t>
              </a:r>
              <a:endParaRPr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33620F-B7DD-43A2-A9E3-214878E3FC9C}"/>
              </a:ext>
            </a:extLst>
          </p:cNvPr>
          <p:cNvGrpSpPr/>
          <p:nvPr/>
        </p:nvGrpSpPr>
        <p:grpSpPr>
          <a:xfrm>
            <a:off x="2628347" y="1005840"/>
            <a:ext cx="4453840" cy="3864937"/>
            <a:chOff x="2628347" y="1005840"/>
            <a:chExt cx="4453840" cy="3864937"/>
          </a:xfrm>
        </p:grpSpPr>
        <p:sp>
          <p:nvSpPr>
            <p:cNvPr id="742" name="Arrow">
              <a:extLst>
                <a:ext uri="{FF2B5EF4-FFF2-40B4-BE49-F238E27FC236}">
                  <a16:creationId xmlns:a16="http://schemas.microsoft.com/office/drawing/2014/main" id="{EE8DE1CD-83A0-41D2-9A7A-DBF49062205E}"/>
                </a:ext>
              </a:extLst>
            </p:cNvPr>
            <p:cNvSpPr/>
            <p:nvPr/>
          </p:nvSpPr>
          <p:spPr>
            <a:xfrm>
              <a:off x="2628347" y="3620705"/>
              <a:ext cx="811051" cy="294015"/>
            </a:xfrm>
            <a:prstGeom prst="rightArrow">
              <a:avLst>
                <a:gd name="adj1" fmla="val 33658"/>
                <a:gd name="adj2" fmla="val 8147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400000"/>
            </a:ln>
          </p:spPr>
          <p:txBody>
            <a:bodyPr lIns="67735" tIns="67735" rIns="67735" bIns="67735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 dirty="0"/>
            </a:p>
          </p:txBody>
        </p: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40B1374-2B36-4B17-9567-566DE1103BF4}"/>
                </a:ext>
              </a:extLst>
            </p:cNvPr>
            <p:cNvGrpSpPr/>
            <p:nvPr/>
          </p:nvGrpSpPr>
          <p:grpSpPr>
            <a:xfrm>
              <a:off x="3494140" y="1828800"/>
              <a:ext cx="2019725" cy="2455143"/>
              <a:chOff x="3521061" y="2967149"/>
              <a:chExt cx="2349232" cy="3517880"/>
            </a:xfrm>
          </p:grpSpPr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4CFE68D2-E58E-448D-BEEA-2FF857356B6E}"/>
                  </a:ext>
                </a:extLst>
              </p:cNvPr>
              <p:cNvGrpSpPr/>
              <p:nvPr/>
            </p:nvGrpSpPr>
            <p:grpSpPr>
              <a:xfrm>
                <a:off x="3713901" y="4954219"/>
                <a:ext cx="2038326" cy="1530810"/>
                <a:chOff x="3713901" y="4954219"/>
                <a:chExt cx="2038326" cy="1530810"/>
              </a:xfrm>
            </p:grpSpPr>
            <p:sp>
              <p:nvSpPr>
                <p:cNvPr id="710" name="Integrated Population Model">
                  <a:extLst>
                    <a:ext uri="{FF2B5EF4-FFF2-40B4-BE49-F238E27FC236}">
                      <a16:creationId xmlns:a16="http://schemas.microsoft.com/office/drawing/2014/main" id="{DCE3DE12-9B45-4B58-837B-6E5453AF12BA}"/>
                    </a:ext>
                  </a:extLst>
                </p:cNvPr>
                <p:cNvSpPr txBox="1"/>
                <p:nvPr/>
              </p:nvSpPr>
              <p:spPr>
                <a:xfrm>
                  <a:off x="3713901" y="4957369"/>
                  <a:ext cx="2038326" cy="1527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Integrated Population Model </a:t>
                  </a:r>
                </a:p>
              </p:txBody>
            </p:sp>
            <p:sp>
              <p:nvSpPr>
                <p:cNvPr id="711" name="Rounded Rectangle">
                  <a:extLst>
                    <a:ext uri="{FF2B5EF4-FFF2-40B4-BE49-F238E27FC236}">
                      <a16:creationId xmlns:a16="http://schemas.microsoft.com/office/drawing/2014/main" id="{D7270C53-1651-470F-A1A2-D2F14BDC4CF6}"/>
                    </a:ext>
                  </a:extLst>
                </p:cNvPr>
                <p:cNvSpPr/>
                <p:nvPr/>
              </p:nvSpPr>
              <p:spPr>
                <a:xfrm>
                  <a:off x="3713901" y="4954219"/>
                  <a:ext cx="2038326" cy="1522558"/>
                </a:xfrm>
                <a:prstGeom prst="roundRect">
                  <a:avLst>
                    <a:gd name="adj" fmla="val 2813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 dirty="0"/>
                </a:p>
              </p:txBody>
            </p:sp>
          </p:grpSp>
          <p:grpSp>
            <p:nvGrpSpPr>
              <p:cNvPr id="699" name="Group">
                <a:extLst>
                  <a:ext uri="{FF2B5EF4-FFF2-40B4-BE49-F238E27FC236}">
                    <a16:creationId xmlns:a16="http://schemas.microsoft.com/office/drawing/2014/main" id="{96E336F3-F492-4683-99A2-0D54C62D55B6}"/>
                  </a:ext>
                </a:extLst>
              </p:cNvPr>
              <p:cNvGrpSpPr/>
              <p:nvPr/>
            </p:nvGrpSpPr>
            <p:grpSpPr>
              <a:xfrm>
                <a:off x="3521061" y="2967149"/>
                <a:ext cx="2349232" cy="1741291"/>
                <a:chOff x="1" y="-113214"/>
                <a:chExt cx="2349231" cy="1741289"/>
              </a:xfrm>
            </p:grpSpPr>
            <p:sp>
              <p:nvSpPr>
                <p:cNvPr id="701" name="Line">
                  <a:extLst>
                    <a:ext uri="{FF2B5EF4-FFF2-40B4-BE49-F238E27FC236}">
                      <a16:creationId xmlns:a16="http://schemas.microsoft.com/office/drawing/2014/main" id="{1A527A95-70B5-4F57-B4A8-804BDB85C0FE}"/>
                    </a:ext>
                  </a:extLst>
                </p:cNvPr>
                <p:cNvSpPr/>
                <p:nvPr/>
              </p:nvSpPr>
              <p:spPr>
                <a:xfrm flipV="1">
                  <a:off x="361101" y="12252"/>
                  <a:ext cx="1699686" cy="1277033"/>
                </a:xfrm>
                <a:prstGeom prst="line">
                  <a:avLst/>
                </a:prstGeom>
                <a:noFill/>
                <a:ln w="635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2" name="Line">
                  <a:extLst>
                    <a:ext uri="{FF2B5EF4-FFF2-40B4-BE49-F238E27FC236}">
                      <a16:creationId xmlns:a16="http://schemas.microsoft.com/office/drawing/2014/main" id="{F7E52436-5DBF-41D0-8D7C-41616C549F56}"/>
                    </a:ext>
                  </a:extLst>
                </p:cNvPr>
                <p:cNvSpPr/>
                <p:nvPr/>
              </p:nvSpPr>
              <p:spPr>
                <a:xfrm>
                  <a:off x="367524" y="306528"/>
                  <a:ext cx="1912132" cy="97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extrusionOk="0">
                      <a:moveTo>
                        <a:pt x="0" y="21565"/>
                      </a:moveTo>
                      <a:cubicBezTo>
                        <a:pt x="127" y="20666"/>
                        <a:pt x="253" y="19767"/>
                        <a:pt x="378" y="18867"/>
                      </a:cubicBezTo>
                      <a:cubicBezTo>
                        <a:pt x="503" y="17965"/>
                        <a:pt x="626" y="17063"/>
                        <a:pt x="764" y="16166"/>
                      </a:cubicBezTo>
                      <a:cubicBezTo>
                        <a:pt x="1065" y="14194"/>
                        <a:pt x="1434" y="12248"/>
                        <a:pt x="1856" y="10329"/>
                      </a:cubicBezTo>
                      <a:cubicBezTo>
                        <a:pt x="2215" y="8699"/>
                        <a:pt x="2613" y="7088"/>
                        <a:pt x="3109" y="5544"/>
                      </a:cubicBezTo>
                      <a:cubicBezTo>
                        <a:pt x="3668" y="3802"/>
                        <a:pt x="4368" y="2122"/>
                        <a:pt x="5434" y="1043"/>
                      </a:cubicBezTo>
                      <a:cubicBezTo>
                        <a:pt x="6111" y="359"/>
                        <a:pt x="6902" y="-35"/>
                        <a:pt x="7716" y="3"/>
                      </a:cubicBezTo>
                      <a:cubicBezTo>
                        <a:pt x="8576" y="43"/>
                        <a:pt x="9383" y="561"/>
                        <a:pt x="10148" y="1159"/>
                      </a:cubicBezTo>
                      <a:cubicBezTo>
                        <a:pt x="11634" y="2322"/>
                        <a:pt x="13001" y="3796"/>
                        <a:pt x="14374" y="5247"/>
                      </a:cubicBezTo>
                      <a:cubicBezTo>
                        <a:pt x="15718" y="6667"/>
                        <a:pt x="17072" y="8068"/>
                        <a:pt x="18422" y="9477"/>
                      </a:cubicBezTo>
                      <a:cubicBezTo>
                        <a:pt x="18938" y="10015"/>
                        <a:pt x="19453" y="10555"/>
                        <a:pt x="19993" y="11036"/>
                      </a:cubicBezTo>
                      <a:cubicBezTo>
                        <a:pt x="20524" y="11508"/>
                        <a:pt x="21076" y="11922"/>
                        <a:pt x="21600" y="1241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3" name="Line">
                  <a:extLst>
                    <a:ext uri="{FF2B5EF4-FFF2-40B4-BE49-F238E27FC236}">
                      <a16:creationId xmlns:a16="http://schemas.microsoft.com/office/drawing/2014/main" id="{480ADF6A-A451-44D4-9E37-7D03DA690C0A}"/>
                    </a:ext>
                  </a:extLst>
                </p:cNvPr>
                <p:cNvSpPr/>
                <p:nvPr/>
              </p:nvSpPr>
              <p:spPr>
                <a:xfrm flipV="1">
                  <a:off x="363591" y="0"/>
                  <a:ext cx="1" cy="129047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 dirty="0"/>
                </a:p>
              </p:txBody>
            </p:sp>
            <p:sp>
              <p:nvSpPr>
                <p:cNvPr id="704" name="Line">
                  <a:extLst>
                    <a:ext uri="{FF2B5EF4-FFF2-40B4-BE49-F238E27FC236}">
                      <a16:creationId xmlns:a16="http://schemas.microsoft.com/office/drawing/2014/main" id="{088F25B8-BFF1-47CD-BFC3-EF4DD616CC17}"/>
                    </a:ext>
                  </a:extLst>
                </p:cNvPr>
                <p:cNvSpPr/>
                <p:nvPr/>
              </p:nvSpPr>
              <p:spPr>
                <a:xfrm>
                  <a:off x="352374" y="1289438"/>
                  <a:ext cx="1996858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  <a:tailEnd type="stealth" w="med" len="med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 dirty="0"/>
                </a:p>
              </p:txBody>
            </p:sp>
            <p:sp>
              <p:nvSpPr>
                <p:cNvPr id="705" name="Spawners">
                  <a:extLst>
                    <a:ext uri="{FF2B5EF4-FFF2-40B4-BE49-F238E27FC236}">
                      <a16:creationId xmlns:a16="http://schemas.microsoft.com/office/drawing/2014/main" id="{01812F81-532B-409B-A3B9-1BF0ADF52947}"/>
                    </a:ext>
                  </a:extLst>
                </p:cNvPr>
                <p:cNvSpPr txBox="1"/>
                <p:nvPr/>
              </p:nvSpPr>
              <p:spPr>
                <a:xfrm>
                  <a:off x="455312" y="1296596"/>
                  <a:ext cx="1727872" cy="3314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Spawners</a:t>
                  </a:r>
                </a:p>
              </p:txBody>
            </p:sp>
            <p:sp>
              <p:nvSpPr>
                <p:cNvPr id="706" name="Recruitment">
                  <a:extLst>
                    <a:ext uri="{FF2B5EF4-FFF2-40B4-BE49-F238E27FC236}">
                      <a16:creationId xmlns:a16="http://schemas.microsoft.com/office/drawing/2014/main" id="{B5266EBC-2DDE-471F-9CAF-B3F7C48478D7}"/>
                    </a:ext>
                  </a:extLst>
                </p:cNvPr>
                <p:cNvSpPr txBox="1"/>
                <p:nvPr/>
              </p:nvSpPr>
              <p:spPr>
                <a:xfrm rot="16200000">
                  <a:off x="-582805" y="469592"/>
                  <a:ext cx="1522550" cy="35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1500" b="0"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pPr algn="ctr"/>
                  <a:r>
                    <a:rPr sz="12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Recruitment</a:t>
                  </a:r>
                </a:p>
              </p:txBody>
            </p:sp>
            <p:sp>
              <p:nvSpPr>
                <p:cNvPr id="707" name="Line">
                  <a:extLst>
                    <a:ext uri="{FF2B5EF4-FFF2-40B4-BE49-F238E27FC236}">
                      <a16:creationId xmlns:a16="http://schemas.microsoft.com/office/drawing/2014/main" id="{B5155334-EE6E-4883-A28E-E52935E33E0A}"/>
                    </a:ext>
                  </a:extLst>
                </p:cNvPr>
                <p:cNvSpPr/>
                <p:nvPr/>
              </p:nvSpPr>
              <p:spPr>
                <a:xfrm flipV="1">
                  <a:off x="361102" y="9077"/>
                  <a:ext cx="337057" cy="128338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8" name="Line">
                  <a:extLst>
                    <a:ext uri="{FF2B5EF4-FFF2-40B4-BE49-F238E27FC236}">
                      <a16:creationId xmlns:a16="http://schemas.microsoft.com/office/drawing/2014/main" id="{2A438F61-AEC6-4EF6-B84D-3EDA9605BF1E}"/>
                    </a:ext>
                  </a:extLst>
                </p:cNvPr>
                <p:cNvSpPr/>
                <p:nvPr/>
              </p:nvSpPr>
              <p:spPr>
                <a:xfrm>
                  <a:off x="373802" y="301859"/>
                  <a:ext cx="185186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  <p:sp>
              <p:nvSpPr>
                <p:cNvPr id="709" name="Line">
                  <a:extLst>
                    <a:ext uri="{FF2B5EF4-FFF2-40B4-BE49-F238E27FC236}">
                      <a16:creationId xmlns:a16="http://schemas.microsoft.com/office/drawing/2014/main" id="{90A7F4A8-D1CA-477D-9DB6-87450BED0230}"/>
                    </a:ext>
                  </a:extLst>
                </p:cNvPr>
                <p:cNvSpPr/>
                <p:nvPr/>
              </p:nvSpPr>
              <p:spPr>
                <a:xfrm flipV="1">
                  <a:off x="770677" y="424237"/>
                  <a:ext cx="1" cy="855524"/>
                </a:xfrm>
                <a:prstGeom prst="line">
                  <a:avLst/>
                </a:prstGeom>
                <a:noFill/>
                <a:ln w="12700" cap="flat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sp>
          <p:nvSpPr>
            <p:cNvPr id="258" name="Content Placeholder 14">
              <a:extLst>
                <a:ext uri="{FF2B5EF4-FFF2-40B4-BE49-F238E27FC236}">
                  <a16:creationId xmlns:a16="http://schemas.microsoft.com/office/drawing/2014/main" id="{AACF4374-615A-4DD7-97A8-5BA9F47862E9}"/>
                </a:ext>
              </a:extLst>
            </p:cNvPr>
            <p:cNvSpPr txBox="1">
              <a:spLocks/>
            </p:cNvSpPr>
            <p:nvPr/>
          </p:nvSpPr>
          <p:spPr>
            <a:xfrm>
              <a:off x="3439398" y="1005840"/>
              <a:ext cx="2369827" cy="6080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6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1pPr>
              <a:lvl2pPr marL="365760" indent="-27432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2pPr>
              <a:lvl3pPr marL="640080" indent="-18288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3pPr>
              <a:lvl4pPr marL="100584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4pPr>
              <a:lvl5pPr marL="118872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2. Build statistical model given observed data </a:t>
              </a:r>
            </a:p>
          </p:txBody>
        </p:sp>
        <p:sp>
          <p:nvSpPr>
            <p:cNvPr id="739" name="Parameters:…">
              <a:extLst>
                <a:ext uri="{FF2B5EF4-FFF2-40B4-BE49-F238E27FC236}">
                  <a16:creationId xmlns:a16="http://schemas.microsoft.com/office/drawing/2014/main" id="{F38E390B-C0B8-4BBB-BB07-62DBA1826CDA}"/>
                </a:ext>
              </a:extLst>
            </p:cNvPr>
            <p:cNvSpPr txBox="1"/>
            <p:nvPr/>
          </p:nvSpPr>
          <p:spPr>
            <a:xfrm>
              <a:off x="5464148" y="3872210"/>
              <a:ext cx="1618039" cy="9985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anchor="ctr">
              <a:spAutoFit/>
            </a:bodyPr>
            <a:lstStyle/>
            <a:p>
              <a:pPr algn="l">
                <a:defRPr sz="1500" b="0"/>
              </a:pP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Parameters: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roductivity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apacity</a:t>
              </a:r>
              <a:endParaRPr sz="1400" baseline="-5999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Population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state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765213-7E95-48A6-9403-B34D0B2FCCBE}"/>
              </a:ext>
            </a:extLst>
          </p:cNvPr>
          <p:cNvGrpSpPr/>
          <p:nvPr/>
        </p:nvGrpSpPr>
        <p:grpSpPr>
          <a:xfrm>
            <a:off x="5649297" y="1005840"/>
            <a:ext cx="4648216" cy="3855413"/>
            <a:chOff x="5649297" y="1005840"/>
            <a:chExt cx="4648216" cy="3855413"/>
          </a:xfrm>
        </p:grpSpPr>
        <p:sp>
          <p:nvSpPr>
            <p:cNvPr id="740" name="Arrow">
              <a:extLst>
                <a:ext uri="{FF2B5EF4-FFF2-40B4-BE49-F238E27FC236}">
                  <a16:creationId xmlns:a16="http://schemas.microsoft.com/office/drawing/2014/main" id="{20A66AA7-61D3-40CC-9612-20A6C1BF479E}"/>
                </a:ext>
              </a:extLst>
            </p:cNvPr>
            <p:cNvSpPr/>
            <p:nvPr/>
          </p:nvSpPr>
          <p:spPr>
            <a:xfrm>
              <a:off x="5649297" y="3620702"/>
              <a:ext cx="811050" cy="294015"/>
            </a:xfrm>
            <a:prstGeom prst="rightArrow">
              <a:avLst>
                <a:gd name="adj1" fmla="val 33658"/>
                <a:gd name="adj2" fmla="val 8147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400000"/>
            </a:ln>
          </p:spPr>
          <p:txBody>
            <a:bodyPr lIns="67735" tIns="67735" rIns="67735" bIns="67735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6051E1E-7ECB-42D4-96D6-F94A5975D82D}"/>
                </a:ext>
              </a:extLst>
            </p:cNvPr>
            <p:cNvGrpSpPr/>
            <p:nvPr/>
          </p:nvGrpSpPr>
          <p:grpSpPr>
            <a:xfrm>
              <a:off x="6564082" y="1916677"/>
              <a:ext cx="2039278" cy="2370785"/>
              <a:chOff x="7091848" y="3093064"/>
              <a:chExt cx="2371976" cy="3397007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31FE50B-B101-4F1B-8D39-0641349551EF}"/>
                  </a:ext>
                </a:extLst>
              </p:cNvPr>
              <p:cNvGrpSpPr/>
              <p:nvPr/>
            </p:nvGrpSpPr>
            <p:grpSpPr>
              <a:xfrm>
                <a:off x="7264774" y="4959810"/>
                <a:ext cx="2026126" cy="1530261"/>
                <a:chOff x="7264774" y="4959810"/>
                <a:chExt cx="2026126" cy="1530261"/>
              </a:xfrm>
            </p:grpSpPr>
            <p:sp>
              <p:nvSpPr>
                <p:cNvPr id="695" name="Management strategy evaluation">
                  <a:extLst>
                    <a:ext uri="{FF2B5EF4-FFF2-40B4-BE49-F238E27FC236}">
                      <a16:creationId xmlns:a16="http://schemas.microsoft.com/office/drawing/2014/main" id="{6A04D466-9F7A-4782-BDD4-37525E85A2D0}"/>
                    </a:ext>
                  </a:extLst>
                </p:cNvPr>
                <p:cNvSpPr txBox="1"/>
                <p:nvPr/>
              </p:nvSpPr>
              <p:spPr>
                <a:xfrm>
                  <a:off x="7264918" y="4962404"/>
                  <a:ext cx="2025837" cy="15250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7735" tIns="67735" rIns="67735" bIns="67735" numCol="1" anchor="ctr">
                  <a:noAutofit/>
                </a:bodyPr>
                <a:lstStyle>
                  <a:lvl1pPr>
                    <a:defRPr sz="2500" b="0"/>
                  </a:lvl1pPr>
                </a:lstStyle>
                <a:p>
                  <a:pPr algn="ctr"/>
                  <a:r>
                    <a:rPr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Management </a:t>
                  </a:r>
                  <a:r>
                    <a:rPr lang="en-US"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S</a:t>
                  </a:r>
                  <a:r>
                    <a:rPr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trategy </a:t>
                  </a:r>
                  <a:r>
                    <a:rPr lang="en-US"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E</a:t>
                  </a:r>
                  <a:r>
                    <a:rPr sz="2000" dirty="0"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</a:rPr>
                    <a:t>valuation </a:t>
                  </a:r>
                </a:p>
              </p:txBody>
            </p:sp>
            <p:sp>
              <p:nvSpPr>
                <p:cNvPr id="696" name="Rounded Rectangle">
                  <a:extLst>
                    <a:ext uri="{FF2B5EF4-FFF2-40B4-BE49-F238E27FC236}">
                      <a16:creationId xmlns:a16="http://schemas.microsoft.com/office/drawing/2014/main" id="{70F53797-5DB1-43CB-8527-96387A1821A4}"/>
                    </a:ext>
                  </a:extLst>
                </p:cNvPr>
                <p:cNvSpPr/>
                <p:nvPr/>
              </p:nvSpPr>
              <p:spPr>
                <a:xfrm>
                  <a:off x="7264774" y="4959810"/>
                  <a:ext cx="2026126" cy="1530261"/>
                </a:xfrm>
                <a:prstGeom prst="roundRect">
                  <a:avLst>
                    <a:gd name="adj" fmla="val 27360"/>
                  </a:avLst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 dirty="0"/>
                </a:p>
              </p:txBody>
            </p:sp>
          </p:grpSp>
          <p:grpSp>
            <p:nvGrpSpPr>
              <p:cNvPr id="683" name="Group">
                <a:extLst>
                  <a:ext uri="{FF2B5EF4-FFF2-40B4-BE49-F238E27FC236}">
                    <a16:creationId xmlns:a16="http://schemas.microsoft.com/office/drawing/2014/main" id="{14AD440C-F8F4-4593-AE12-E287E493BA3B}"/>
                  </a:ext>
                </a:extLst>
              </p:cNvPr>
              <p:cNvGrpSpPr/>
              <p:nvPr/>
            </p:nvGrpSpPr>
            <p:grpSpPr>
              <a:xfrm>
                <a:off x="7091848" y="3093064"/>
                <a:ext cx="2371976" cy="1581743"/>
                <a:chOff x="-3" y="0"/>
                <a:chExt cx="2371975" cy="1581742"/>
              </a:xfrm>
            </p:grpSpPr>
            <p:grpSp>
              <p:nvGrpSpPr>
                <p:cNvPr id="685" name="Group">
                  <a:extLst>
                    <a:ext uri="{FF2B5EF4-FFF2-40B4-BE49-F238E27FC236}">
                      <a16:creationId xmlns:a16="http://schemas.microsoft.com/office/drawing/2014/main" id="{B29C388A-457B-41F1-A2D1-3DB57F91492F}"/>
                    </a:ext>
                  </a:extLst>
                </p:cNvPr>
                <p:cNvGrpSpPr/>
                <p:nvPr/>
              </p:nvGrpSpPr>
              <p:grpSpPr>
                <a:xfrm>
                  <a:off x="-3" y="0"/>
                  <a:ext cx="2371975" cy="1581742"/>
                  <a:chOff x="-2" y="0"/>
                  <a:chExt cx="2371973" cy="1581741"/>
                </a:xfrm>
              </p:grpSpPr>
              <p:grpSp>
                <p:nvGrpSpPr>
                  <p:cNvPr id="687" name="Group">
                    <a:extLst>
                      <a:ext uri="{FF2B5EF4-FFF2-40B4-BE49-F238E27FC236}">
                        <a16:creationId xmlns:a16="http://schemas.microsoft.com/office/drawing/2014/main" id="{20FD68F8-798E-44FD-A57A-D0BD392AE02C}"/>
                      </a:ext>
                    </a:extLst>
                  </p:cNvPr>
                  <p:cNvGrpSpPr/>
                  <p:nvPr/>
                </p:nvGrpSpPr>
                <p:grpSpPr>
                  <a:xfrm>
                    <a:off x="-2" y="0"/>
                    <a:ext cx="2371973" cy="1581741"/>
                    <a:chOff x="-1" y="0"/>
                    <a:chExt cx="2371971" cy="1581740"/>
                  </a:xfrm>
                </p:grpSpPr>
                <p:sp>
                  <p:nvSpPr>
                    <p:cNvPr id="690" name="Line">
                      <a:extLst>
                        <a:ext uri="{FF2B5EF4-FFF2-40B4-BE49-F238E27FC236}">
                          <a16:creationId xmlns:a16="http://schemas.microsoft.com/office/drawing/2014/main" id="{FC1C14DC-CA12-417E-86A9-12717374C7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706" y="0"/>
                      <a:ext cx="1" cy="125197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1" name="Line">
                      <a:extLst>
                        <a:ext uri="{FF2B5EF4-FFF2-40B4-BE49-F238E27FC236}">
                          <a16:creationId xmlns:a16="http://schemas.microsoft.com/office/drawing/2014/main" id="{0C1ADCD0-2D67-4F9E-A3AA-2B853255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102" y="1261879"/>
                      <a:ext cx="2065868" cy="1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692" name="Line">
                      <a:extLst>
                        <a:ext uri="{FF2B5EF4-FFF2-40B4-BE49-F238E27FC236}">
                          <a16:creationId xmlns:a16="http://schemas.microsoft.com/office/drawing/2014/main" id="{D064E960-860F-4D71-9B32-5E8CC6BD9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727" y="225217"/>
                      <a:ext cx="1215155" cy="7438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3473"/>
                          </a:moveTo>
                          <a:lnTo>
                            <a:pt x="540" y="6830"/>
                          </a:lnTo>
                          <a:lnTo>
                            <a:pt x="1150" y="9838"/>
                          </a:lnTo>
                          <a:lnTo>
                            <a:pt x="1716" y="8939"/>
                          </a:lnTo>
                          <a:lnTo>
                            <a:pt x="2182" y="7565"/>
                          </a:lnTo>
                          <a:lnTo>
                            <a:pt x="2706" y="942"/>
                          </a:lnTo>
                          <a:lnTo>
                            <a:pt x="3205" y="14667"/>
                          </a:lnTo>
                          <a:lnTo>
                            <a:pt x="3699" y="16459"/>
                          </a:lnTo>
                          <a:lnTo>
                            <a:pt x="4299" y="14434"/>
                          </a:lnTo>
                          <a:lnTo>
                            <a:pt x="4693" y="16431"/>
                          </a:lnTo>
                          <a:lnTo>
                            <a:pt x="5281" y="12426"/>
                          </a:lnTo>
                          <a:lnTo>
                            <a:pt x="5806" y="15183"/>
                          </a:lnTo>
                          <a:lnTo>
                            <a:pt x="6324" y="11755"/>
                          </a:lnTo>
                          <a:lnTo>
                            <a:pt x="6914" y="9988"/>
                          </a:lnTo>
                          <a:lnTo>
                            <a:pt x="7450" y="10163"/>
                          </a:lnTo>
                          <a:lnTo>
                            <a:pt x="7926" y="13745"/>
                          </a:lnTo>
                          <a:lnTo>
                            <a:pt x="8403" y="8545"/>
                          </a:lnTo>
                          <a:lnTo>
                            <a:pt x="9021" y="7811"/>
                          </a:lnTo>
                          <a:lnTo>
                            <a:pt x="9454" y="0"/>
                          </a:lnTo>
                          <a:lnTo>
                            <a:pt x="10012" y="1593"/>
                          </a:lnTo>
                          <a:lnTo>
                            <a:pt x="10493" y="5476"/>
                          </a:lnTo>
                          <a:lnTo>
                            <a:pt x="11132" y="6218"/>
                          </a:lnTo>
                          <a:lnTo>
                            <a:pt x="11481" y="15948"/>
                          </a:lnTo>
                          <a:lnTo>
                            <a:pt x="12123" y="17721"/>
                          </a:lnTo>
                          <a:lnTo>
                            <a:pt x="12635" y="20374"/>
                          </a:lnTo>
                          <a:lnTo>
                            <a:pt x="13067" y="14462"/>
                          </a:lnTo>
                          <a:lnTo>
                            <a:pt x="13736" y="12489"/>
                          </a:lnTo>
                          <a:lnTo>
                            <a:pt x="14191" y="14644"/>
                          </a:lnTo>
                          <a:lnTo>
                            <a:pt x="14647" y="8947"/>
                          </a:lnTo>
                          <a:lnTo>
                            <a:pt x="15209" y="5310"/>
                          </a:lnTo>
                          <a:lnTo>
                            <a:pt x="15730" y="9443"/>
                          </a:lnTo>
                          <a:lnTo>
                            <a:pt x="16287" y="11243"/>
                          </a:lnTo>
                          <a:lnTo>
                            <a:pt x="16783" y="9289"/>
                          </a:lnTo>
                          <a:lnTo>
                            <a:pt x="17316" y="16024"/>
                          </a:lnTo>
                          <a:lnTo>
                            <a:pt x="17823" y="21600"/>
                          </a:lnTo>
                          <a:lnTo>
                            <a:pt x="18406" y="20744"/>
                          </a:lnTo>
                          <a:lnTo>
                            <a:pt x="18840" y="16683"/>
                          </a:lnTo>
                          <a:lnTo>
                            <a:pt x="19473" y="18784"/>
                          </a:lnTo>
                          <a:lnTo>
                            <a:pt x="19911" y="13020"/>
                          </a:lnTo>
                          <a:lnTo>
                            <a:pt x="20357" y="16000"/>
                          </a:lnTo>
                          <a:lnTo>
                            <a:pt x="20990" y="17942"/>
                          </a:lnTo>
                          <a:lnTo>
                            <a:pt x="21600" y="18771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 dirty="0"/>
                    </a:p>
                  </p:txBody>
                </p:sp>
                <p:sp>
                  <p:nvSpPr>
                    <p:cNvPr id="693" name="Year">
                      <a:extLst>
                        <a:ext uri="{FF2B5EF4-FFF2-40B4-BE49-F238E27FC236}">
                          <a16:creationId xmlns:a16="http://schemas.microsoft.com/office/drawing/2014/main" id="{4A7F79DE-296E-4AF8-98AC-F44BF414BE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" y="1268906"/>
                      <a:ext cx="1787587" cy="31283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</a:t>
                      </a:r>
                    </a:p>
                  </p:txBody>
                </p:sp>
                <p:sp>
                  <p:nvSpPr>
                    <p:cNvPr id="694" name="Abundance">
                      <a:extLst>
                        <a:ext uri="{FF2B5EF4-FFF2-40B4-BE49-F238E27FC236}">
                          <a16:creationId xmlns:a16="http://schemas.microsoft.com/office/drawing/2014/main" id="{BDDB7187-466E-4471-BE08-C2CBB0B6E1B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497190" y="507656"/>
                      <a:ext cx="1307660" cy="31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>
                      <a:lvl1pPr>
                        <a:defRPr sz="1500" b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algn="ctr"/>
                      <a:r>
                        <a:rPr sz="12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Abundance</a:t>
                      </a:r>
                    </a:p>
                  </p:txBody>
                </p:sp>
              </p:grpSp>
              <p:sp>
                <p:nvSpPr>
                  <p:cNvPr id="688" name="Line">
                    <a:extLst>
                      <a:ext uri="{FF2B5EF4-FFF2-40B4-BE49-F238E27FC236}">
                        <a16:creationId xmlns:a16="http://schemas.microsoft.com/office/drawing/2014/main" id="{A4B732F6-8F20-459C-B80D-386B1359738D}"/>
                      </a:ext>
                    </a:extLst>
                  </p:cNvPr>
                  <p:cNvSpPr/>
                  <p:nvPr/>
                </p:nvSpPr>
                <p:spPr>
                  <a:xfrm>
                    <a:off x="1585464" y="594799"/>
                    <a:ext cx="699824" cy="488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644"/>
                        </a:moveTo>
                        <a:lnTo>
                          <a:pt x="1713" y="5283"/>
                        </a:lnTo>
                        <a:lnTo>
                          <a:pt x="2014" y="10875"/>
                        </a:lnTo>
                        <a:lnTo>
                          <a:pt x="3008" y="13993"/>
                        </a:lnTo>
                        <a:lnTo>
                          <a:pt x="4656" y="0"/>
                        </a:lnTo>
                        <a:lnTo>
                          <a:pt x="5645" y="7384"/>
                        </a:lnTo>
                        <a:lnTo>
                          <a:pt x="6695" y="3762"/>
                        </a:lnTo>
                        <a:lnTo>
                          <a:pt x="7866" y="10382"/>
                        </a:lnTo>
                        <a:lnTo>
                          <a:pt x="9326" y="13643"/>
                        </a:lnTo>
                        <a:lnTo>
                          <a:pt x="10654" y="8399"/>
                        </a:lnTo>
                        <a:lnTo>
                          <a:pt x="11853" y="17951"/>
                        </a:lnTo>
                        <a:lnTo>
                          <a:pt x="12685" y="12419"/>
                        </a:lnTo>
                        <a:lnTo>
                          <a:pt x="14522" y="4540"/>
                        </a:lnTo>
                        <a:lnTo>
                          <a:pt x="15023" y="10482"/>
                        </a:lnTo>
                        <a:lnTo>
                          <a:pt x="16269" y="15072"/>
                        </a:lnTo>
                        <a:lnTo>
                          <a:pt x="17580" y="19770"/>
                        </a:lnTo>
                        <a:lnTo>
                          <a:pt x="18625" y="13133"/>
                        </a:lnTo>
                        <a:lnTo>
                          <a:pt x="19913" y="21600"/>
                        </a:lnTo>
                        <a:lnTo>
                          <a:pt x="21600" y="895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  <p:sp>
                <p:nvSpPr>
                  <p:cNvPr id="689" name="Shape">
                    <a:extLst>
                      <a:ext uri="{FF2B5EF4-FFF2-40B4-BE49-F238E27FC236}">
                        <a16:creationId xmlns:a16="http://schemas.microsoft.com/office/drawing/2014/main" id="{E0D78A00-6A5D-411D-95F3-CF585092E789}"/>
                      </a:ext>
                    </a:extLst>
                  </p:cNvPr>
                  <p:cNvSpPr/>
                  <p:nvPr/>
                </p:nvSpPr>
                <p:spPr>
                  <a:xfrm>
                    <a:off x="1579645" y="349442"/>
                    <a:ext cx="711516" cy="8977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2948"/>
                        </a:moveTo>
                        <a:lnTo>
                          <a:pt x="1539" y="11272"/>
                        </a:lnTo>
                        <a:lnTo>
                          <a:pt x="2029" y="14043"/>
                        </a:lnTo>
                        <a:lnTo>
                          <a:pt x="2923" y="16874"/>
                        </a:lnTo>
                        <a:lnTo>
                          <a:pt x="4491" y="10813"/>
                        </a:lnTo>
                        <a:lnTo>
                          <a:pt x="5345" y="14157"/>
                        </a:lnTo>
                        <a:lnTo>
                          <a:pt x="6471" y="11600"/>
                        </a:lnTo>
                        <a:lnTo>
                          <a:pt x="7279" y="14492"/>
                        </a:lnTo>
                        <a:lnTo>
                          <a:pt x="8829" y="17140"/>
                        </a:lnTo>
                        <a:lnTo>
                          <a:pt x="10105" y="15110"/>
                        </a:lnTo>
                        <a:lnTo>
                          <a:pt x="11722" y="19280"/>
                        </a:lnTo>
                        <a:lnTo>
                          <a:pt x="12615" y="16925"/>
                        </a:lnTo>
                        <a:lnTo>
                          <a:pt x="13965" y="14584"/>
                        </a:lnTo>
                        <a:lnTo>
                          <a:pt x="14749" y="17713"/>
                        </a:lnTo>
                        <a:lnTo>
                          <a:pt x="15589" y="19469"/>
                        </a:lnTo>
                        <a:lnTo>
                          <a:pt x="17406" y="21276"/>
                        </a:lnTo>
                        <a:lnTo>
                          <a:pt x="18343" y="19523"/>
                        </a:lnTo>
                        <a:lnTo>
                          <a:pt x="19522" y="21600"/>
                        </a:lnTo>
                        <a:lnTo>
                          <a:pt x="21301" y="18571"/>
                        </a:lnTo>
                        <a:lnTo>
                          <a:pt x="21600" y="0"/>
                        </a:lnTo>
                        <a:lnTo>
                          <a:pt x="19589" y="8214"/>
                        </a:lnTo>
                        <a:lnTo>
                          <a:pt x="18718" y="5488"/>
                        </a:lnTo>
                        <a:lnTo>
                          <a:pt x="17033" y="9559"/>
                        </a:lnTo>
                        <a:lnTo>
                          <a:pt x="15924" y="7249"/>
                        </a:lnTo>
                        <a:lnTo>
                          <a:pt x="15276" y="5556"/>
                        </a:lnTo>
                        <a:lnTo>
                          <a:pt x="14769" y="2073"/>
                        </a:lnTo>
                        <a:lnTo>
                          <a:pt x="12815" y="6481"/>
                        </a:lnTo>
                        <a:lnTo>
                          <a:pt x="11884" y="9648"/>
                        </a:lnTo>
                        <a:lnTo>
                          <a:pt x="10653" y="6240"/>
                        </a:lnTo>
                        <a:lnTo>
                          <a:pt x="9107" y="9398"/>
                        </a:lnTo>
                        <a:lnTo>
                          <a:pt x="7928" y="7956"/>
                        </a:lnTo>
                        <a:lnTo>
                          <a:pt x="6824" y="4901"/>
                        </a:lnTo>
                        <a:lnTo>
                          <a:pt x="5817" y="7335"/>
                        </a:lnTo>
                        <a:lnTo>
                          <a:pt x="4550" y="2768"/>
                        </a:lnTo>
                        <a:lnTo>
                          <a:pt x="2940" y="11936"/>
                        </a:lnTo>
                        <a:lnTo>
                          <a:pt x="2595" y="10081"/>
                        </a:lnTo>
                        <a:lnTo>
                          <a:pt x="1872" y="7314"/>
                        </a:lnTo>
                        <a:lnTo>
                          <a:pt x="40" y="12828"/>
                        </a:lnTo>
                        <a:lnTo>
                          <a:pt x="0" y="12948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49744"/>
                    </a:schemeClr>
                  </a:solidFill>
                  <a:ln w="9525" cap="flat">
                    <a:solidFill>
                      <a:schemeClr val="accent1">
                        <a:lumOff val="-13575"/>
                        <a:alpha val="49744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sp>
              <p:nvSpPr>
                <p:cNvPr id="686" name="Line">
                  <a:extLst>
                    <a:ext uri="{FF2B5EF4-FFF2-40B4-BE49-F238E27FC236}">
                      <a16:creationId xmlns:a16="http://schemas.microsoft.com/office/drawing/2014/main" id="{D5544036-CF45-4E66-89A9-4C6626C5A8A0}"/>
                    </a:ext>
                  </a:extLst>
                </p:cNvPr>
                <p:cNvSpPr/>
                <p:nvPr/>
              </p:nvSpPr>
              <p:spPr>
                <a:xfrm flipV="1">
                  <a:off x="1587785" y="54241"/>
                  <a:ext cx="1" cy="1200975"/>
                </a:xfrm>
                <a:prstGeom prst="line">
                  <a:avLst/>
                </a:prstGeom>
                <a:noFill/>
                <a:ln w="9525" cap="flat">
                  <a:solidFill>
                    <a:schemeClr val="accent1">
                      <a:lumOff val="-13575"/>
                    </a:schemeClr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7735" tIns="67735" rIns="67735" bIns="67735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933"/>
                </a:p>
              </p:txBody>
            </p:sp>
          </p:grpSp>
        </p:grpSp>
        <p:sp>
          <p:nvSpPr>
            <p:cNvPr id="259" name="Content Placeholder 14">
              <a:extLst>
                <a:ext uri="{FF2B5EF4-FFF2-40B4-BE49-F238E27FC236}">
                  <a16:creationId xmlns:a16="http://schemas.microsoft.com/office/drawing/2014/main" id="{64B4A179-F444-4E04-8104-58AA36E63DF1}"/>
                </a:ext>
              </a:extLst>
            </p:cNvPr>
            <p:cNvSpPr txBox="1">
              <a:spLocks/>
            </p:cNvSpPr>
            <p:nvPr/>
          </p:nvSpPr>
          <p:spPr>
            <a:xfrm>
              <a:off x="6460348" y="1005840"/>
              <a:ext cx="2308747" cy="8661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6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1pPr>
              <a:lvl2pPr marL="365760" indent="-27432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2pPr>
              <a:lvl3pPr marL="640080" indent="-18288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3pPr>
              <a:lvl4pPr marL="100584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4pPr>
              <a:lvl5pPr marL="118872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400" kern="1200">
                  <a:solidFill>
                    <a:srgbClr val="28557A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3. Design management strategies and project population forward</a:t>
              </a:r>
            </a:p>
          </p:txBody>
        </p:sp>
        <p:sp>
          <p:nvSpPr>
            <p:cNvPr id="738" name="Performance:…">
              <a:extLst>
                <a:ext uri="{FF2B5EF4-FFF2-40B4-BE49-F238E27FC236}">
                  <a16:creationId xmlns:a16="http://schemas.microsoft.com/office/drawing/2014/main" id="{D47FA711-56C9-4B8C-8FA4-9AC9B6CE3E32}"/>
                </a:ext>
              </a:extLst>
            </p:cNvPr>
            <p:cNvSpPr txBox="1"/>
            <p:nvPr/>
          </p:nvSpPr>
          <p:spPr>
            <a:xfrm>
              <a:off x="8525396" y="3862686"/>
              <a:ext cx="1772117" cy="9985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anchor="ctr">
              <a:spAutoFit/>
            </a:bodyPr>
            <a:lstStyle/>
            <a:p>
              <a:pPr algn="l">
                <a:defRPr sz="1500" b="0"/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Performance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Mean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catch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Catch variability</a:t>
              </a:r>
            </a:p>
            <a:p>
              <a:pPr marL="169340" indent="-169340" algn="l">
                <a:buSzPct val="100000"/>
                <a:buChar char="•"/>
                <a:defRPr sz="1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Conservation </a:t>
              </a:r>
              <a:r>
                <a:rPr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risk</a:t>
              </a:r>
              <a:r>
                <a:rPr lang="en-US" sz="14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endParaRPr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936C00-E14E-4A54-9D6B-B887465EB5AE}"/>
              </a:ext>
            </a:extLst>
          </p:cNvPr>
          <p:cNvGrpSpPr/>
          <p:nvPr/>
        </p:nvGrpSpPr>
        <p:grpSpPr>
          <a:xfrm>
            <a:off x="8691494" y="1005840"/>
            <a:ext cx="3204850" cy="3283779"/>
            <a:chOff x="8691494" y="1005840"/>
            <a:chExt cx="3204850" cy="3283779"/>
          </a:xfrm>
        </p:grpSpPr>
        <p:sp>
          <p:nvSpPr>
            <p:cNvPr id="737" name="Arrow">
              <a:extLst>
                <a:ext uri="{FF2B5EF4-FFF2-40B4-BE49-F238E27FC236}">
                  <a16:creationId xmlns:a16="http://schemas.microsoft.com/office/drawing/2014/main" id="{628ACC6B-2E5F-4CBE-A920-2597BF8E2E16}"/>
                </a:ext>
              </a:extLst>
            </p:cNvPr>
            <p:cNvSpPr/>
            <p:nvPr/>
          </p:nvSpPr>
          <p:spPr>
            <a:xfrm>
              <a:off x="8691494" y="3620702"/>
              <a:ext cx="811051" cy="294015"/>
            </a:xfrm>
            <a:prstGeom prst="rightArrow">
              <a:avLst>
                <a:gd name="adj1" fmla="val 33658"/>
                <a:gd name="adj2" fmla="val 8147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400000"/>
            </a:ln>
          </p:spPr>
          <p:txBody>
            <a:bodyPr lIns="67735" tIns="67735" rIns="67735" bIns="67735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B22452A-2F26-4168-9041-354795185D80}"/>
                </a:ext>
              </a:extLst>
            </p:cNvPr>
            <p:cNvGrpSpPr/>
            <p:nvPr/>
          </p:nvGrpSpPr>
          <p:grpSpPr>
            <a:xfrm>
              <a:off x="9489392" y="1005840"/>
              <a:ext cx="2406952" cy="3283779"/>
              <a:chOff x="9489392" y="1005840"/>
              <a:chExt cx="2406952" cy="3283779"/>
            </a:xfrm>
          </p:grpSpPr>
          <p:grpSp>
            <p:nvGrpSpPr>
              <p:cNvPr id="506" name="Group 505">
                <a:extLst>
                  <a:ext uri="{FF2B5EF4-FFF2-40B4-BE49-F238E27FC236}">
                    <a16:creationId xmlns:a16="http://schemas.microsoft.com/office/drawing/2014/main" id="{79833328-0C06-4D8B-94EF-E93C097A2192}"/>
                  </a:ext>
                </a:extLst>
              </p:cNvPr>
              <p:cNvGrpSpPr/>
              <p:nvPr/>
            </p:nvGrpSpPr>
            <p:grpSpPr>
              <a:xfrm>
                <a:off x="9489392" y="2143156"/>
                <a:ext cx="2039273" cy="2146463"/>
                <a:chOff x="10519119" y="3417578"/>
                <a:chExt cx="2371970" cy="3075584"/>
              </a:xfrm>
            </p:grpSpPr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BC114FD7-B2EE-4EB9-9F61-4B6C18708C7E}"/>
                    </a:ext>
                  </a:extLst>
                </p:cNvPr>
                <p:cNvGrpSpPr/>
                <p:nvPr/>
              </p:nvGrpSpPr>
              <p:grpSpPr>
                <a:xfrm>
                  <a:off x="10815647" y="4970604"/>
                  <a:ext cx="2035026" cy="1522558"/>
                  <a:chOff x="10815647" y="4970604"/>
                  <a:chExt cx="2035026" cy="1522558"/>
                </a:xfrm>
              </p:grpSpPr>
              <p:sp>
                <p:nvSpPr>
                  <p:cNvPr id="679" name="Resource management plan">
                    <a:extLst>
                      <a:ext uri="{FF2B5EF4-FFF2-40B4-BE49-F238E27FC236}">
                        <a16:creationId xmlns:a16="http://schemas.microsoft.com/office/drawing/2014/main" id="{E056273C-6C89-4EAF-9050-1E5326E91DB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15647" y="4972673"/>
                    <a:ext cx="2035026" cy="151841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7735" tIns="67735" rIns="67735" bIns="67735" numCol="1" anchor="ctr">
                    <a:noAutofit/>
                  </a:bodyPr>
                  <a:lstStyle>
                    <a:lvl1pPr>
                      <a:defRPr sz="2500" b="0"/>
                    </a:lvl1pPr>
                  </a:lstStyle>
                  <a:p>
                    <a:pPr algn="ctr"/>
                    <a:r>
                      <a:rPr lang="en-US"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Fishery</a:t>
                    </a:r>
                    <a:r>
                      <a:rPr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 </a:t>
                    </a:r>
                    <a:r>
                      <a:rPr lang="en-US"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M</a:t>
                    </a:r>
                    <a:r>
                      <a:rPr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anagement </a:t>
                    </a:r>
                    <a:r>
                      <a:rPr lang="en-US"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P</a:t>
                    </a:r>
                    <a:r>
                      <a:rPr sz="20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rPr>
                      <a:t>lan </a:t>
                    </a:r>
                  </a:p>
                </p:txBody>
              </p:sp>
              <p:sp>
                <p:nvSpPr>
                  <p:cNvPr id="680" name="Rounded Rectangle">
                    <a:extLst>
                      <a:ext uri="{FF2B5EF4-FFF2-40B4-BE49-F238E27FC236}">
                        <a16:creationId xmlns:a16="http://schemas.microsoft.com/office/drawing/2014/main" id="{8A2EA7B6-4831-4E59-B892-976275701A0B}"/>
                      </a:ext>
                    </a:extLst>
                  </p:cNvPr>
                  <p:cNvSpPr/>
                  <p:nvPr/>
                </p:nvSpPr>
                <p:spPr>
                  <a:xfrm>
                    <a:off x="10818020" y="4970604"/>
                    <a:ext cx="2030280" cy="1522558"/>
                  </a:xfrm>
                  <a:prstGeom prst="roundRect">
                    <a:avLst>
                      <a:gd name="adj" fmla="val 25297"/>
                    </a:avLst>
                  </a:prstGeom>
                  <a:noFill/>
                  <a:ln w="190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7735" tIns="67735" rIns="67735" bIns="67735" numCol="1" anchor="ctr">
                    <a:noAutofit/>
                  </a:bodyPr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2933"/>
                  </a:p>
                </p:txBody>
              </p:sp>
            </p:grpSp>
            <p:grpSp>
              <p:nvGrpSpPr>
                <p:cNvPr id="509" name="Group">
                  <a:extLst>
                    <a:ext uri="{FF2B5EF4-FFF2-40B4-BE49-F238E27FC236}">
                      <a16:creationId xmlns:a16="http://schemas.microsoft.com/office/drawing/2014/main" id="{36F58642-E215-43CC-B217-93E549C9EAB1}"/>
                    </a:ext>
                  </a:extLst>
                </p:cNvPr>
                <p:cNvGrpSpPr/>
                <p:nvPr/>
              </p:nvGrpSpPr>
              <p:grpSpPr>
                <a:xfrm>
                  <a:off x="10519119" y="3417578"/>
                  <a:ext cx="2371970" cy="953647"/>
                  <a:chOff x="0" y="0"/>
                  <a:chExt cx="2371969" cy="953644"/>
                </a:xfrm>
              </p:grpSpPr>
              <p:grpSp>
                <p:nvGrpSpPr>
                  <p:cNvPr id="511" name="Group">
                    <a:extLst>
                      <a:ext uri="{FF2B5EF4-FFF2-40B4-BE49-F238E27FC236}">
                        <a16:creationId xmlns:a16="http://schemas.microsoft.com/office/drawing/2014/main" id="{91557806-43B9-4C19-975B-21184E45912B}"/>
                      </a:ext>
                    </a:extLst>
                  </p:cNvPr>
                  <p:cNvGrpSpPr/>
                  <p:nvPr/>
                </p:nvGrpSpPr>
                <p:grpSpPr>
                  <a:xfrm>
                    <a:off x="410943" y="189808"/>
                    <a:ext cx="1521320" cy="580521"/>
                    <a:chOff x="0" y="0"/>
                    <a:chExt cx="1521318" cy="580520"/>
                  </a:xfrm>
                </p:grpSpPr>
                <p:grpSp>
                  <p:nvGrpSpPr>
                    <p:cNvPr id="595" name="Group">
                      <a:extLst>
                        <a:ext uri="{FF2B5EF4-FFF2-40B4-BE49-F238E27FC236}">
                          <a16:creationId xmlns:a16="http://schemas.microsoft.com/office/drawing/2014/main" id="{537F484C-CB6E-418E-979D-2BA9CE687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702" y="330904"/>
                      <a:ext cx="566617" cy="214408"/>
                      <a:chOff x="0" y="0"/>
                      <a:chExt cx="566615" cy="214406"/>
                    </a:xfrm>
                  </p:grpSpPr>
                  <p:sp>
                    <p:nvSpPr>
                      <p:cNvPr id="668" name="Shape">
                        <a:extLst>
                          <a:ext uri="{FF2B5EF4-FFF2-40B4-BE49-F238E27FC236}">
                            <a16:creationId xmlns:a16="http://schemas.microsoft.com/office/drawing/2014/main" id="{35FAA29B-673D-40BB-9683-C2175740380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566616" cy="21440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9" name="Line">
                        <a:extLst>
                          <a:ext uri="{FF2B5EF4-FFF2-40B4-BE49-F238E27FC236}">
                            <a16:creationId xmlns:a16="http://schemas.microsoft.com/office/drawing/2014/main" id="{56F416EB-98C3-4AD0-A27C-50E2A31147A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69102" y="88717"/>
                        <a:ext cx="25307" cy="6061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0" name="Line">
                        <a:extLst>
                          <a:ext uri="{FF2B5EF4-FFF2-40B4-BE49-F238E27FC236}">
                            <a16:creationId xmlns:a16="http://schemas.microsoft.com/office/drawing/2014/main" id="{676793C8-8134-43A2-998B-DE72225AF51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46474" y="88975"/>
                        <a:ext cx="24239" cy="689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1" name="Shape">
                        <a:extLst>
                          <a:ext uri="{FF2B5EF4-FFF2-40B4-BE49-F238E27FC236}">
                            <a16:creationId xmlns:a16="http://schemas.microsoft.com/office/drawing/2014/main" id="{F6BAFF62-EE62-42AA-A41D-7D053F42EB8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12692" y="90681"/>
                        <a:ext cx="14143" cy="143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2" name="Shape">
                        <a:extLst>
                          <a:ext uri="{FF2B5EF4-FFF2-40B4-BE49-F238E27FC236}">
                            <a16:creationId xmlns:a16="http://schemas.microsoft.com/office/drawing/2014/main" id="{18947F19-ACCE-4291-9486-1386933298F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15837" y="93867"/>
                        <a:ext cx="7857" cy="79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3" name="Line">
                        <a:extLst>
                          <a:ext uri="{FF2B5EF4-FFF2-40B4-BE49-F238E27FC236}">
                            <a16:creationId xmlns:a16="http://schemas.microsoft.com/office/drawing/2014/main" id="{C8D7181F-E586-42E7-BABF-F49F5D84C27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79295" y="130289"/>
                        <a:ext cx="64514" cy="339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4" name="Line">
                        <a:extLst>
                          <a:ext uri="{FF2B5EF4-FFF2-40B4-BE49-F238E27FC236}">
                            <a16:creationId xmlns:a16="http://schemas.microsoft.com/office/drawing/2014/main" id="{3285ED24-AAFF-4110-A1C4-7A05730968A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8048" y="82397"/>
                        <a:ext cx="42070" cy="4684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5" name="Line">
                        <a:extLst>
                          <a:ext uri="{FF2B5EF4-FFF2-40B4-BE49-F238E27FC236}">
                            <a16:creationId xmlns:a16="http://schemas.microsoft.com/office/drawing/2014/main" id="{A079A7E2-BFD6-4B04-8384-15E5203C79D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47338" y="49298"/>
                        <a:ext cx="80103" cy="76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6" name="Line">
                        <a:extLst>
                          <a:ext uri="{FF2B5EF4-FFF2-40B4-BE49-F238E27FC236}">
                            <a16:creationId xmlns:a16="http://schemas.microsoft.com/office/drawing/2014/main" id="{8C175395-A348-48F6-8BEC-1AAE3B1AB3C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20379" y="132313"/>
                        <a:ext cx="76098" cy="287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7" name="Line">
                        <a:extLst>
                          <a:ext uri="{FF2B5EF4-FFF2-40B4-BE49-F238E27FC236}">
                            <a16:creationId xmlns:a16="http://schemas.microsoft.com/office/drawing/2014/main" id="{14D67A02-44DB-46B8-9FB8-DBE11F2001A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8479" y="99052"/>
                        <a:ext cx="401428" cy="1071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78" name="Line">
                        <a:extLst>
                          <a:ext uri="{FF2B5EF4-FFF2-40B4-BE49-F238E27FC236}">
                            <a16:creationId xmlns:a16="http://schemas.microsoft.com/office/drawing/2014/main" id="{9B067785-77E9-4467-A52C-DE4B3FD090A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27189" y="116306"/>
                        <a:ext cx="29592" cy="48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596" name="Group">
                      <a:extLst>
                        <a:ext uri="{FF2B5EF4-FFF2-40B4-BE49-F238E27FC236}">
                          <a16:creationId xmlns:a16="http://schemas.microsoft.com/office/drawing/2014/main" id="{F9CCBA66-4960-48AC-A0C4-A7BCD74877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372" y="0"/>
                      <a:ext cx="376328" cy="142402"/>
                      <a:chOff x="0" y="0"/>
                      <a:chExt cx="376327" cy="142401"/>
                    </a:xfrm>
                  </p:grpSpPr>
                  <p:sp>
                    <p:nvSpPr>
                      <p:cNvPr id="657" name="Shape">
                        <a:extLst>
                          <a:ext uri="{FF2B5EF4-FFF2-40B4-BE49-F238E27FC236}">
                            <a16:creationId xmlns:a16="http://schemas.microsoft.com/office/drawing/2014/main" id="{46E7FA56-9672-4CE6-9B20-B11A522C98C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376328" cy="14240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8" name="Line">
                        <a:extLst>
                          <a:ext uri="{FF2B5EF4-FFF2-40B4-BE49-F238E27FC236}">
                            <a16:creationId xmlns:a16="http://schemas.microsoft.com/office/drawing/2014/main" id="{3D43E220-B1B5-43EC-BEE4-40627C53304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1562" y="58923"/>
                        <a:ext cx="16808" cy="402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9" name="Line">
                        <a:extLst>
                          <a:ext uri="{FF2B5EF4-FFF2-40B4-BE49-F238E27FC236}">
                            <a16:creationId xmlns:a16="http://schemas.microsoft.com/office/drawing/2014/main" id="{415159E7-43F9-47F2-96D0-EC3682607CD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96533" y="59094"/>
                        <a:ext cx="16099" cy="458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0" name="Shape">
                        <a:extLst>
                          <a:ext uri="{FF2B5EF4-FFF2-40B4-BE49-F238E27FC236}">
                            <a16:creationId xmlns:a16="http://schemas.microsoft.com/office/drawing/2014/main" id="{B7280C22-504B-4220-9233-727E7FBC484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0513" y="60227"/>
                        <a:ext cx="9393" cy="95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1" name="Shape">
                        <a:extLst>
                          <a:ext uri="{FF2B5EF4-FFF2-40B4-BE49-F238E27FC236}">
                            <a16:creationId xmlns:a16="http://schemas.microsoft.com/office/drawing/2014/main" id="{8F6053BC-C278-4478-953B-466DE49B4CB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2601" y="62343"/>
                        <a:ext cx="5219" cy="52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2" name="Line">
                        <a:extLst>
                          <a:ext uri="{FF2B5EF4-FFF2-40B4-BE49-F238E27FC236}">
                            <a16:creationId xmlns:a16="http://schemas.microsoft.com/office/drawing/2014/main" id="{6F3C2EDE-C999-4F5C-A4B5-03C3560A890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51915" y="86533"/>
                        <a:ext cx="42848" cy="2255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3" name="Line">
                        <a:extLst>
                          <a:ext uri="{FF2B5EF4-FFF2-40B4-BE49-F238E27FC236}">
                            <a16:creationId xmlns:a16="http://schemas.microsoft.com/office/drawing/2014/main" id="{4E9F9A50-6010-4D68-8C14-91C088AC4BB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912" y="54725"/>
                        <a:ext cx="27941" cy="311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4" name="Line">
                        <a:extLst>
                          <a:ext uri="{FF2B5EF4-FFF2-40B4-BE49-F238E27FC236}">
                            <a16:creationId xmlns:a16="http://schemas.microsoft.com/office/drawing/2014/main" id="{89B8FE3D-13F1-4BEE-95A5-79407D9E403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64273" y="32742"/>
                        <a:ext cx="53203" cy="506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5" name="Line">
                        <a:extLst>
                          <a:ext uri="{FF2B5EF4-FFF2-40B4-BE49-F238E27FC236}">
                            <a16:creationId xmlns:a16="http://schemas.microsoft.com/office/drawing/2014/main" id="{3593A113-8B2F-45B8-A5C0-594A70BDBB1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79951" y="87878"/>
                        <a:ext cx="50543" cy="190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6" name="Line">
                        <a:extLst>
                          <a:ext uri="{FF2B5EF4-FFF2-40B4-BE49-F238E27FC236}">
                            <a16:creationId xmlns:a16="http://schemas.microsoft.com/office/drawing/2014/main" id="{AFFD40F3-2409-4099-B388-09CFA299A6E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198" y="65787"/>
                        <a:ext cx="266616" cy="71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67" name="Line">
                        <a:extLst>
                          <a:ext uri="{FF2B5EF4-FFF2-40B4-BE49-F238E27FC236}">
                            <a16:creationId xmlns:a16="http://schemas.microsoft.com/office/drawing/2014/main" id="{4C31C8DB-A288-4DDE-BD04-5AA12051270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50141" y="77246"/>
                        <a:ext cx="19654" cy="320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597" name="Group">
                      <a:extLst>
                        <a:ext uri="{FF2B5EF4-FFF2-40B4-BE49-F238E27FC236}">
                          <a16:creationId xmlns:a16="http://schemas.microsoft.com/office/drawing/2014/main" id="{E58D9E74-F8F8-41C8-B397-8C3635F167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257" y="159102"/>
                      <a:ext cx="482959" cy="182752"/>
                      <a:chOff x="0" y="0"/>
                      <a:chExt cx="482958" cy="182750"/>
                    </a:xfrm>
                  </p:grpSpPr>
                  <p:sp>
                    <p:nvSpPr>
                      <p:cNvPr id="646" name="Shape">
                        <a:extLst>
                          <a:ext uri="{FF2B5EF4-FFF2-40B4-BE49-F238E27FC236}">
                            <a16:creationId xmlns:a16="http://schemas.microsoft.com/office/drawing/2014/main" id="{A2769D2A-5B67-45EB-B3F1-57A73B45286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482959" cy="18275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7" name="Line">
                        <a:extLst>
                          <a:ext uri="{FF2B5EF4-FFF2-40B4-BE49-F238E27FC236}">
                            <a16:creationId xmlns:a16="http://schemas.microsoft.com/office/drawing/2014/main" id="{63B198F7-7C71-4434-89CE-75088FC3D71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99842" y="75618"/>
                        <a:ext cx="21571" cy="516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8" name="Line">
                        <a:extLst>
                          <a:ext uri="{FF2B5EF4-FFF2-40B4-BE49-F238E27FC236}">
                            <a16:creationId xmlns:a16="http://schemas.microsoft.com/office/drawing/2014/main" id="{FC7A8D9D-2EE8-45A9-9230-0599B103130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0555" y="75838"/>
                        <a:ext cx="20660" cy="588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9" name="Shape">
                        <a:extLst>
                          <a:ext uri="{FF2B5EF4-FFF2-40B4-BE49-F238E27FC236}">
                            <a16:creationId xmlns:a16="http://schemas.microsoft.com/office/drawing/2014/main" id="{5EA98857-17BD-48AF-9D2E-085FA91114F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6996" y="77293"/>
                        <a:ext cx="12055" cy="122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0" name="Shape">
                        <a:extLst>
                          <a:ext uri="{FF2B5EF4-FFF2-40B4-BE49-F238E27FC236}">
                            <a16:creationId xmlns:a16="http://schemas.microsoft.com/office/drawing/2014/main" id="{34FB8480-DDE5-4608-ADB3-3FEA92467F8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9676" y="80008"/>
                        <a:ext cx="6697" cy="6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1" name="Line">
                        <a:extLst>
                          <a:ext uri="{FF2B5EF4-FFF2-40B4-BE49-F238E27FC236}">
                            <a16:creationId xmlns:a16="http://schemas.microsoft.com/office/drawing/2014/main" id="{037A736F-F871-4B40-8A26-112F2A140FF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3294" y="111052"/>
                        <a:ext cx="54989" cy="289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2" name="Line">
                        <a:extLst>
                          <a:ext uri="{FF2B5EF4-FFF2-40B4-BE49-F238E27FC236}">
                            <a16:creationId xmlns:a16="http://schemas.microsoft.com/office/drawing/2014/main" id="{8D6EA6C8-492D-4191-9047-29C7DD611BE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0954" y="70231"/>
                        <a:ext cx="35859" cy="39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3" name="Line">
                        <a:extLst>
                          <a:ext uri="{FF2B5EF4-FFF2-40B4-BE49-F238E27FC236}">
                            <a16:creationId xmlns:a16="http://schemas.microsoft.com/office/drawing/2014/main" id="{2E9AF6A0-0402-4E7A-A5D0-2C9B28BAD7F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10820" y="42019"/>
                        <a:ext cx="68276" cy="6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4" name="Line">
                        <a:extLst>
                          <a:ext uri="{FF2B5EF4-FFF2-40B4-BE49-F238E27FC236}">
                            <a16:creationId xmlns:a16="http://schemas.microsoft.com/office/drawing/2014/main" id="{C4039330-C802-4084-9AEA-F5B18C0512A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02605" y="112778"/>
                        <a:ext cx="64864" cy="24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5" name="Line">
                        <a:extLst>
                          <a:ext uri="{FF2B5EF4-FFF2-40B4-BE49-F238E27FC236}">
                            <a16:creationId xmlns:a16="http://schemas.microsoft.com/office/drawing/2014/main" id="{C53D6174-A9AD-49DA-957E-83BD699679C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1321" y="84427"/>
                        <a:ext cx="342160" cy="91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56" name="Line">
                        <a:extLst>
                          <a:ext uri="{FF2B5EF4-FFF2-40B4-BE49-F238E27FC236}">
                            <a16:creationId xmlns:a16="http://schemas.microsoft.com/office/drawing/2014/main" id="{5699ED62-15BE-4D13-B4AB-9C52657B96A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49353" y="99134"/>
                        <a:ext cx="25222" cy="41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598" name="Group">
                      <a:extLst>
                        <a:ext uri="{FF2B5EF4-FFF2-40B4-BE49-F238E27FC236}">
                          <a16:creationId xmlns:a16="http://schemas.microsoft.com/office/drawing/2014/main" id="{EA0F3469-E23A-4044-9422-EDCF03A10F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58" y="19849"/>
                      <a:ext cx="482959" cy="182752"/>
                      <a:chOff x="0" y="0"/>
                      <a:chExt cx="482958" cy="182750"/>
                    </a:xfrm>
                  </p:grpSpPr>
                  <p:sp>
                    <p:nvSpPr>
                      <p:cNvPr id="635" name="Shape">
                        <a:extLst>
                          <a:ext uri="{FF2B5EF4-FFF2-40B4-BE49-F238E27FC236}">
                            <a16:creationId xmlns:a16="http://schemas.microsoft.com/office/drawing/2014/main" id="{DC9FF324-F1B1-4C1D-903F-A2462081C4E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482959" cy="18275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6" name="Line">
                        <a:extLst>
                          <a:ext uri="{FF2B5EF4-FFF2-40B4-BE49-F238E27FC236}">
                            <a16:creationId xmlns:a16="http://schemas.microsoft.com/office/drawing/2014/main" id="{5E51E78E-3580-455A-8638-1942AD76FAC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99842" y="75618"/>
                        <a:ext cx="21571" cy="516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7" name="Line">
                        <a:extLst>
                          <a:ext uri="{FF2B5EF4-FFF2-40B4-BE49-F238E27FC236}">
                            <a16:creationId xmlns:a16="http://schemas.microsoft.com/office/drawing/2014/main" id="{FB04A736-D315-4133-A0CE-CC95CB3EBEA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0555" y="75838"/>
                        <a:ext cx="20660" cy="588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8" name="Shape">
                        <a:extLst>
                          <a:ext uri="{FF2B5EF4-FFF2-40B4-BE49-F238E27FC236}">
                            <a16:creationId xmlns:a16="http://schemas.microsoft.com/office/drawing/2014/main" id="{ED5D8804-87C3-48AB-9CA4-61B7EDAA415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6996" y="77293"/>
                        <a:ext cx="12055" cy="122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9" name="Shape">
                        <a:extLst>
                          <a:ext uri="{FF2B5EF4-FFF2-40B4-BE49-F238E27FC236}">
                            <a16:creationId xmlns:a16="http://schemas.microsoft.com/office/drawing/2014/main" id="{4D707EFF-7D02-4A0B-9C1C-84D4671420F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9676" y="80008"/>
                        <a:ext cx="6697" cy="6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0" name="Line">
                        <a:extLst>
                          <a:ext uri="{FF2B5EF4-FFF2-40B4-BE49-F238E27FC236}">
                            <a16:creationId xmlns:a16="http://schemas.microsoft.com/office/drawing/2014/main" id="{871B3396-599C-4782-895B-DB99173AACD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3294" y="111052"/>
                        <a:ext cx="54989" cy="289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1" name="Line">
                        <a:extLst>
                          <a:ext uri="{FF2B5EF4-FFF2-40B4-BE49-F238E27FC236}">
                            <a16:creationId xmlns:a16="http://schemas.microsoft.com/office/drawing/2014/main" id="{79E7695A-B01F-4B36-820F-0E98D821DAA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0954" y="70231"/>
                        <a:ext cx="35859" cy="39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2" name="Line">
                        <a:extLst>
                          <a:ext uri="{FF2B5EF4-FFF2-40B4-BE49-F238E27FC236}">
                            <a16:creationId xmlns:a16="http://schemas.microsoft.com/office/drawing/2014/main" id="{658E0922-36EB-48B6-A82B-0A802974681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10820" y="42019"/>
                        <a:ext cx="68276" cy="6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3" name="Line">
                        <a:extLst>
                          <a:ext uri="{FF2B5EF4-FFF2-40B4-BE49-F238E27FC236}">
                            <a16:creationId xmlns:a16="http://schemas.microsoft.com/office/drawing/2014/main" id="{A162B487-18F7-4222-98B8-D4B823CF8D2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02605" y="112778"/>
                        <a:ext cx="64864" cy="24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4" name="Line">
                        <a:extLst>
                          <a:ext uri="{FF2B5EF4-FFF2-40B4-BE49-F238E27FC236}">
                            <a16:creationId xmlns:a16="http://schemas.microsoft.com/office/drawing/2014/main" id="{2A48106D-4381-4242-8E0F-417DACC28E2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1321" y="84427"/>
                        <a:ext cx="342160" cy="91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45" name="Line">
                        <a:extLst>
                          <a:ext uri="{FF2B5EF4-FFF2-40B4-BE49-F238E27FC236}">
                            <a16:creationId xmlns:a16="http://schemas.microsoft.com/office/drawing/2014/main" id="{5127E6F1-E837-49B0-BA0B-119B52B6E17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49353" y="99134"/>
                        <a:ext cx="25222" cy="41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599" name="Group">
                      <a:extLst>
                        <a:ext uri="{FF2B5EF4-FFF2-40B4-BE49-F238E27FC236}">
                          <a16:creationId xmlns:a16="http://schemas.microsoft.com/office/drawing/2014/main" id="{B7A76471-9EE9-42FA-9551-DEB831410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74" y="164342"/>
                      <a:ext cx="566617" cy="214407"/>
                      <a:chOff x="0" y="0"/>
                      <a:chExt cx="566615" cy="214406"/>
                    </a:xfrm>
                  </p:grpSpPr>
                  <p:sp>
                    <p:nvSpPr>
                      <p:cNvPr id="624" name="Shape">
                        <a:extLst>
                          <a:ext uri="{FF2B5EF4-FFF2-40B4-BE49-F238E27FC236}">
                            <a16:creationId xmlns:a16="http://schemas.microsoft.com/office/drawing/2014/main" id="{4424D6E5-5AFE-4731-8642-FD16B472344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566616" cy="21440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5" name="Line">
                        <a:extLst>
                          <a:ext uri="{FF2B5EF4-FFF2-40B4-BE49-F238E27FC236}">
                            <a16:creationId xmlns:a16="http://schemas.microsoft.com/office/drawing/2014/main" id="{B2896359-C95C-4967-9821-7ECC72AF9DE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69102" y="88717"/>
                        <a:ext cx="25307" cy="6061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6" name="Line">
                        <a:extLst>
                          <a:ext uri="{FF2B5EF4-FFF2-40B4-BE49-F238E27FC236}">
                            <a16:creationId xmlns:a16="http://schemas.microsoft.com/office/drawing/2014/main" id="{4FF9BF6A-6D3B-4BF8-8F44-42EE04DF65F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46474" y="88975"/>
                        <a:ext cx="24239" cy="689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7" name="Shape">
                        <a:extLst>
                          <a:ext uri="{FF2B5EF4-FFF2-40B4-BE49-F238E27FC236}">
                            <a16:creationId xmlns:a16="http://schemas.microsoft.com/office/drawing/2014/main" id="{A5230A31-F1BB-47F7-B631-865E7DDA37F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12692" y="90681"/>
                        <a:ext cx="14142" cy="143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7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8" name="Shape">
                        <a:extLst>
                          <a:ext uri="{FF2B5EF4-FFF2-40B4-BE49-F238E27FC236}">
                            <a16:creationId xmlns:a16="http://schemas.microsoft.com/office/drawing/2014/main" id="{C57A4D05-4A3C-4932-8028-EB2568FB6AD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15836" y="93867"/>
                        <a:ext cx="7858" cy="79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9" name="Line">
                        <a:extLst>
                          <a:ext uri="{FF2B5EF4-FFF2-40B4-BE49-F238E27FC236}">
                            <a16:creationId xmlns:a16="http://schemas.microsoft.com/office/drawing/2014/main" id="{62171272-D7B8-479B-80EB-5DCA47E7126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79295" y="130289"/>
                        <a:ext cx="64514" cy="339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0" name="Line">
                        <a:extLst>
                          <a:ext uri="{FF2B5EF4-FFF2-40B4-BE49-F238E27FC236}">
                            <a16:creationId xmlns:a16="http://schemas.microsoft.com/office/drawing/2014/main" id="{9AD5B508-4B8B-425C-A4DE-12A90CABB07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8048" y="82397"/>
                        <a:ext cx="42070" cy="4684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1" name="Line">
                        <a:extLst>
                          <a:ext uri="{FF2B5EF4-FFF2-40B4-BE49-F238E27FC236}">
                            <a16:creationId xmlns:a16="http://schemas.microsoft.com/office/drawing/2014/main" id="{3ADEFF19-F6A9-4DB4-99F1-FDE547B7A55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47338" y="49298"/>
                        <a:ext cx="80103" cy="76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2" name="Line">
                        <a:extLst>
                          <a:ext uri="{FF2B5EF4-FFF2-40B4-BE49-F238E27FC236}">
                            <a16:creationId xmlns:a16="http://schemas.microsoft.com/office/drawing/2014/main" id="{2C4B5A91-F885-46B6-B73A-2F39C216607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20378" y="132313"/>
                        <a:ext cx="76099" cy="287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3" name="Line">
                        <a:extLst>
                          <a:ext uri="{FF2B5EF4-FFF2-40B4-BE49-F238E27FC236}">
                            <a16:creationId xmlns:a16="http://schemas.microsoft.com/office/drawing/2014/main" id="{2838EDD4-0CDF-4C58-B969-A7CBCE00D31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8479" y="99052"/>
                        <a:ext cx="401428" cy="1071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34" name="Line">
                        <a:extLst>
                          <a:ext uri="{FF2B5EF4-FFF2-40B4-BE49-F238E27FC236}">
                            <a16:creationId xmlns:a16="http://schemas.microsoft.com/office/drawing/2014/main" id="{3E21CC98-5620-453D-A209-B8087DAADC1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527189" y="116306"/>
                        <a:ext cx="29592" cy="48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600" name="Group">
                      <a:extLst>
                        <a:ext uri="{FF2B5EF4-FFF2-40B4-BE49-F238E27FC236}">
                          <a16:creationId xmlns:a16="http://schemas.microsoft.com/office/drawing/2014/main" id="{B194BB9B-E870-46A4-A183-C2389BCF24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397769"/>
                      <a:ext cx="482959" cy="182752"/>
                      <a:chOff x="0" y="0"/>
                      <a:chExt cx="482958" cy="182750"/>
                    </a:xfrm>
                  </p:grpSpPr>
                  <p:sp>
                    <p:nvSpPr>
                      <p:cNvPr id="613" name="Shape">
                        <a:extLst>
                          <a:ext uri="{FF2B5EF4-FFF2-40B4-BE49-F238E27FC236}">
                            <a16:creationId xmlns:a16="http://schemas.microsoft.com/office/drawing/2014/main" id="{F6A553F1-E035-4CAB-9DA6-8FB170F1FF7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482959" cy="18275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4" name="Line">
                        <a:extLst>
                          <a:ext uri="{FF2B5EF4-FFF2-40B4-BE49-F238E27FC236}">
                            <a16:creationId xmlns:a16="http://schemas.microsoft.com/office/drawing/2014/main" id="{5933CCE9-BC81-4120-AA96-667398C427E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99841" y="75618"/>
                        <a:ext cx="21571" cy="516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5" name="Line">
                        <a:extLst>
                          <a:ext uri="{FF2B5EF4-FFF2-40B4-BE49-F238E27FC236}">
                            <a16:creationId xmlns:a16="http://schemas.microsoft.com/office/drawing/2014/main" id="{F076C4CE-BB48-43B1-BA7C-66363CEB904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0555" y="75838"/>
                        <a:ext cx="20660" cy="588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6" name="Shape">
                        <a:extLst>
                          <a:ext uri="{FF2B5EF4-FFF2-40B4-BE49-F238E27FC236}">
                            <a16:creationId xmlns:a16="http://schemas.microsoft.com/office/drawing/2014/main" id="{391473C1-FA9A-447C-9C58-7715BBFCED9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6996" y="77293"/>
                        <a:ext cx="12055" cy="1221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7" name="Shape">
                        <a:extLst>
                          <a:ext uri="{FF2B5EF4-FFF2-40B4-BE49-F238E27FC236}">
                            <a16:creationId xmlns:a16="http://schemas.microsoft.com/office/drawing/2014/main" id="{2F6349E9-6702-49C8-B88F-39189CD1E06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39676" y="80008"/>
                        <a:ext cx="6697" cy="6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8" name="Line">
                        <a:extLst>
                          <a:ext uri="{FF2B5EF4-FFF2-40B4-BE49-F238E27FC236}">
                            <a16:creationId xmlns:a16="http://schemas.microsoft.com/office/drawing/2014/main" id="{0512AC57-7B52-48F1-9ED7-AF51B98B524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3294" y="111052"/>
                        <a:ext cx="54989" cy="289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9" name="Line">
                        <a:extLst>
                          <a:ext uri="{FF2B5EF4-FFF2-40B4-BE49-F238E27FC236}">
                            <a16:creationId xmlns:a16="http://schemas.microsoft.com/office/drawing/2014/main" id="{3B00B63E-70D0-4B8D-98AD-C90ADC7CA0F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0954" y="70231"/>
                        <a:ext cx="35859" cy="39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0" name="Line">
                        <a:extLst>
                          <a:ext uri="{FF2B5EF4-FFF2-40B4-BE49-F238E27FC236}">
                            <a16:creationId xmlns:a16="http://schemas.microsoft.com/office/drawing/2014/main" id="{332E9D24-8C2D-44FB-9055-D33B46B2D86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10820" y="42019"/>
                        <a:ext cx="68276" cy="6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1" name="Line">
                        <a:extLst>
                          <a:ext uri="{FF2B5EF4-FFF2-40B4-BE49-F238E27FC236}">
                            <a16:creationId xmlns:a16="http://schemas.microsoft.com/office/drawing/2014/main" id="{D9449E72-1B08-4400-9270-6AC2BF5F28C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02605" y="112778"/>
                        <a:ext cx="64864" cy="2449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2" name="Line">
                        <a:extLst>
                          <a:ext uri="{FF2B5EF4-FFF2-40B4-BE49-F238E27FC236}">
                            <a16:creationId xmlns:a16="http://schemas.microsoft.com/office/drawing/2014/main" id="{70BBC324-512C-47A4-9D9E-2F134F06EF3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1321" y="84427"/>
                        <a:ext cx="342160" cy="91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23" name="Line">
                        <a:extLst>
                          <a:ext uri="{FF2B5EF4-FFF2-40B4-BE49-F238E27FC236}">
                            <a16:creationId xmlns:a16="http://schemas.microsoft.com/office/drawing/2014/main" id="{747E2D86-E23B-4000-9664-AD37776F953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49353" y="99134"/>
                        <a:ext cx="25222" cy="41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  <p:grpSp>
                  <p:nvGrpSpPr>
                    <p:cNvPr id="601" name="Group">
                      <a:extLst>
                        <a:ext uri="{FF2B5EF4-FFF2-40B4-BE49-F238E27FC236}">
                          <a16:creationId xmlns:a16="http://schemas.microsoft.com/office/drawing/2014/main" id="{A20FEC8D-173C-4C07-AA52-434109824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676" y="355032"/>
                      <a:ext cx="390308" cy="147693"/>
                      <a:chOff x="0" y="0"/>
                      <a:chExt cx="390307" cy="147691"/>
                    </a:xfrm>
                  </p:grpSpPr>
                  <p:sp>
                    <p:nvSpPr>
                      <p:cNvPr id="602" name="Shape">
                        <a:extLst>
                          <a:ext uri="{FF2B5EF4-FFF2-40B4-BE49-F238E27FC236}">
                            <a16:creationId xmlns:a16="http://schemas.microsoft.com/office/drawing/2014/main" id="{F313D204-DB21-4BB6-B81C-5DF8F635EB6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0" y="0"/>
                        <a:ext cx="390308" cy="14769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9" h="21459" extrusionOk="0">
                            <a:moveTo>
                              <a:pt x="575" y="10314"/>
                            </a:moveTo>
                            <a:cubicBezTo>
                              <a:pt x="498" y="10300"/>
                              <a:pt x="411" y="10282"/>
                              <a:pt x="348" y="10401"/>
                            </a:cubicBezTo>
                            <a:cubicBezTo>
                              <a:pt x="300" y="10492"/>
                              <a:pt x="271" y="10648"/>
                              <a:pt x="210" y="10666"/>
                            </a:cubicBezTo>
                            <a:cubicBezTo>
                              <a:pt x="81" y="10706"/>
                              <a:pt x="16" y="10204"/>
                              <a:pt x="136" y="9783"/>
                            </a:cubicBezTo>
                            <a:cubicBezTo>
                              <a:pt x="193" y="9583"/>
                              <a:pt x="265" y="9416"/>
                              <a:pt x="348" y="9295"/>
                            </a:cubicBezTo>
                            <a:cubicBezTo>
                              <a:pt x="470" y="9118"/>
                              <a:pt x="608" y="9045"/>
                              <a:pt x="744" y="8977"/>
                            </a:cubicBezTo>
                            <a:cubicBezTo>
                              <a:pt x="874" y="8912"/>
                              <a:pt x="1012" y="8831"/>
                              <a:pt x="1141" y="8730"/>
                            </a:cubicBezTo>
                            <a:cubicBezTo>
                              <a:pt x="1324" y="8588"/>
                              <a:pt x="1496" y="8365"/>
                              <a:pt x="1668" y="8151"/>
                            </a:cubicBezTo>
                            <a:cubicBezTo>
                              <a:pt x="1890" y="7874"/>
                              <a:pt x="2116" y="7617"/>
                              <a:pt x="2343" y="7376"/>
                            </a:cubicBezTo>
                            <a:cubicBezTo>
                              <a:pt x="2698" y="7002"/>
                              <a:pt x="3060" y="6679"/>
                              <a:pt x="3430" y="6428"/>
                            </a:cubicBezTo>
                            <a:cubicBezTo>
                              <a:pt x="3789" y="6185"/>
                              <a:pt x="4153" y="6010"/>
                              <a:pt x="4518" y="5842"/>
                            </a:cubicBezTo>
                            <a:cubicBezTo>
                              <a:pt x="4959" y="5638"/>
                              <a:pt x="5401" y="5443"/>
                              <a:pt x="5845" y="5300"/>
                            </a:cubicBezTo>
                            <a:cubicBezTo>
                              <a:pt x="6217" y="5180"/>
                              <a:pt x="6590" y="5097"/>
                              <a:pt x="6963" y="5025"/>
                            </a:cubicBezTo>
                            <a:cubicBezTo>
                              <a:pt x="7373" y="4946"/>
                              <a:pt x="7783" y="4880"/>
                              <a:pt x="8193" y="4853"/>
                            </a:cubicBezTo>
                            <a:cubicBezTo>
                              <a:pt x="8378" y="4841"/>
                              <a:pt x="8571" y="4827"/>
                              <a:pt x="8753" y="4884"/>
                            </a:cubicBezTo>
                            <a:cubicBezTo>
                              <a:pt x="8917" y="4936"/>
                              <a:pt x="9079" y="5031"/>
                              <a:pt x="9230" y="4839"/>
                            </a:cubicBezTo>
                            <a:cubicBezTo>
                              <a:pt x="9367" y="4663"/>
                              <a:pt x="9439" y="4312"/>
                              <a:pt x="9529" y="3996"/>
                            </a:cubicBezTo>
                            <a:cubicBezTo>
                              <a:pt x="9612" y="3701"/>
                              <a:pt x="9717" y="3432"/>
                              <a:pt x="9817" y="3169"/>
                            </a:cubicBezTo>
                            <a:cubicBezTo>
                              <a:pt x="9977" y="2747"/>
                              <a:pt x="10135" y="2319"/>
                              <a:pt x="10292" y="1887"/>
                            </a:cubicBezTo>
                            <a:cubicBezTo>
                              <a:pt x="10424" y="1520"/>
                              <a:pt x="10555" y="1150"/>
                              <a:pt x="10694" y="800"/>
                            </a:cubicBezTo>
                            <a:cubicBezTo>
                              <a:pt x="10790" y="556"/>
                              <a:pt x="10891" y="321"/>
                              <a:pt x="11008" y="150"/>
                            </a:cubicBezTo>
                            <a:cubicBezTo>
                              <a:pt x="11086" y="37"/>
                              <a:pt x="11175" y="-45"/>
                              <a:pt x="11259" y="28"/>
                            </a:cubicBezTo>
                            <a:cubicBezTo>
                              <a:pt x="11364" y="119"/>
                              <a:pt x="11414" y="391"/>
                              <a:pt x="11466" y="646"/>
                            </a:cubicBezTo>
                            <a:cubicBezTo>
                              <a:pt x="11537" y="998"/>
                              <a:pt x="11628" y="1333"/>
                              <a:pt x="11724" y="1648"/>
                            </a:cubicBezTo>
                            <a:cubicBezTo>
                              <a:pt x="11812" y="1940"/>
                              <a:pt x="11907" y="2216"/>
                              <a:pt x="12003" y="2491"/>
                            </a:cubicBezTo>
                            <a:cubicBezTo>
                              <a:pt x="12134" y="2864"/>
                              <a:pt x="12260" y="3287"/>
                              <a:pt x="12427" y="3509"/>
                            </a:cubicBezTo>
                            <a:cubicBezTo>
                              <a:pt x="12517" y="3629"/>
                              <a:pt x="12615" y="3732"/>
                              <a:pt x="12619" y="4000"/>
                            </a:cubicBezTo>
                            <a:cubicBezTo>
                              <a:pt x="12623" y="4266"/>
                              <a:pt x="12517" y="4410"/>
                              <a:pt x="12419" y="4518"/>
                            </a:cubicBezTo>
                            <a:cubicBezTo>
                              <a:pt x="12321" y="4625"/>
                              <a:pt x="12225" y="4754"/>
                              <a:pt x="12150" y="4953"/>
                            </a:cubicBezTo>
                            <a:cubicBezTo>
                              <a:pt x="12084" y="5129"/>
                              <a:pt x="12043" y="5376"/>
                              <a:pt x="12092" y="5570"/>
                            </a:cubicBezTo>
                            <a:cubicBezTo>
                              <a:pt x="12127" y="5712"/>
                              <a:pt x="12195" y="5746"/>
                              <a:pt x="12259" y="5770"/>
                            </a:cubicBezTo>
                            <a:cubicBezTo>
                              <a:pt x="12537" y="5875"/>
                              <a:pt x="12815" y="5981"/>
                              <a:pt x="13091" y="6109"/>
                            </a:cubicBezTo>
                            <a:cubicBezTo>
                              <a:pt x="13378" y="6241"/>
                              <a:pt x="13663" y="6397"/>
                              <a:pt x="13949" y="6548"/>
                            </a:cubicBezTo>
                            <a:cubicBezTo>
                              <a:pt x="14188" y="6674"/>
                              <a:pt x="14428" y="6797"/>
                              <a:pt x="14666" y="6933"/>
                            </a:cubicBezTo>
                            <a:cubicBezTo>
                              <a:pt x="14884" y="7057"/>
                              <a:pt x="15099" y="7189"/>
                              <a:pt x="15314" y="7280"/>
                            </a:cubicBezTo>
                            <a:cubicBezTo>
                              <a:pt x="15436" y="7330"/>
                              <a:pt x="15561" y="7369"/>
                              <a:pt x="15685" y="7385"/>
                            </a:cubicBezTo>
                            <a:cubicBezTo>
                              <a:pt x="15765" y="7396"/>
                              <a:pt x="15845" y="7398"/>
                              <a:pt x="15925" y="7344"/>
                            </a:cubicBezTo>
                            <a:cubicBezTo>
                              <a:pt x="16032" y="7272"/>
                              <a:pt x="16124" y="7107"/>
                              <a:pt x="16209" y="6922"/>
                            </a:cubicBezTo>
                            <a:cubicBezTo>
                              <a:pt x="16292" y="6741"/>
                              <a:pt x="16370" y="6540"/>
                              <a:pt x="16463" y="6400"/>
                            </a:cubicBezTo>
                            <a:cubicBezTo>
                              <a:pt x="16566" y="6248"/>
                              <a:pt x="16683" y="6178"/>
                              <a:pt x="16797" y="6226"/>
                            </a:cubicBezTo>
                            <a:cubicBezTo>
                              <a:pt x="16883" y="6263"/>
                              <a:pt x="16963" y="6367"/>
                              <a:pt x="17039" y="6475"/>
                            </a:cubicBezTo>
                            <a:cubicBezTo>
                              <a:pt x="17129" y="6601"/>
                              <a:pt x="17208" y="6806"/>
                              <a:pt x="17169" y="7019"/>
                            </a:cubicBezTo>
                            <a:cubicBezTo>
                              <a:pt x="17139" y="7185"/>
                              <a:pt x="17059" y="7193"/>
                              <a:pt x="16991" y="7232"/>
                            </a:cubicBezTo>
                            <a:cubicBezTo>
                              <a:pt x="16916" y="7275"/>
                              <a:pt x="16849" y="7380"/>
                              <a:pt x="16773" y="7412"/>
                            </a:cubicBezTo>
                            <a:cubicBezTo>
                              <a:pt x="16689" y="7448"/>
                              <a:pt x="16589" y="7465"/>
                              <a:pt x="16581" y="7673"/>
                            </a:cubicBezTo>
                            <a:cubicBezTo>
                              <a:pt x="16571" y="7912"/>
                              <a:pt x="16681" y="7985"/>
                              <a:pt x="16791" y="7971"/>
                            </a:cubicBezTo>
                            <a:cubicBezTo>
                              <a:pt x="16948" y="7951"/>
                              <a:pt x="17107" y="8030"/>
                              <a:pt x="17267" y="8075"/>
                            </a:cubicBezTo>
                            <a:cubicBezTo>
                              <a:pt x="17417" y="8117"/>
                              <a:pt x="17570" y="8131"/>
                              <a:pt x="17719" y="8193"/>
                            </a:cubicBezTo>
                            <a:cubicBezTo>
                              <a:pt x="17874" y="8258"/>
                              <a:pt x="18030" y="8399"/>
                              <a:pt x="18181" y="8275"/>
                            </a:cubicBezTo>
                            <a:cubicBezTo>
                              <a:pt x="18285" y="8189"/>
                              <a:pt x="18366" y="7985"/>
                              <a:pt x="18450" y="7802"/>
                            </a:cubicBezTo>
                            <a:cubicBezTo>
                              <a:pt x="18673" y="7319"/>
                              <a:pt x="18935" y="6990"/>
                              <a:pt x="19192" y="6645"/>
                            </a:cubicBezTo>
                            <a:cubicBezTo>
                              <a:pt x="19467" y="6274"/>
                              <a:pt x="19738" y="5878"/>
                              <a:pt x="20016" y="5526"/>
                            </a:cubicBezTo>
                            <a:cubicBezTo>
                              <a:pt x="20208" y="5283"/>
                              <a:pt x="20404" y="5060"/>
                              <a:pt x="20605" y="4874"/>
                            </a:cubicBezTo>
                            <a:cubicBezTo>
                              <a:pt x="20754" y="4736"/>
                              <a:pt x="20906" y="4617"/>
                              <a:pt x="21051" y="4456"/>
                            </a:cubicBezTo>
                            <a:cubicBezTo>
                              <a:pt x="21194" y="4296"/>
                              <a:pt x="21356" y="4127"/>
                              <a:pt x="21471" y="4381"/>
                            </a:cubicBezTo>
                            <a:cubicBezTo>
                              <a:pt x="21584" y="4630"/>
                              <a:pt x="21555" y="5071"/>
                              <a:pt x="21506" y="5455"/>
                            </a:cubicBezTo>
                            <a:cubicBezTo>
                              <a:pt x="21419" y="6151"/>
                              <a:pt x="21315" y="6833"/>
                              <a:pt x="21223" y="7526"/>
                            </a:cubicBezTo>
                            <a:cubicBezTo>
                              <a:pt x="21099" y="8466"/>
                              <a:pt x="20994" y="9427"/>
                              <a:pt x="20955" y="10418"/>
                            </a:cubicBezTo>
                            <a:cubicBezTo>
                              <a:pt x="20928" y="11074"/>
                              <a:pt x="20931" y="11736"/>
                              <a:pt x="20950" y="12395"/>
                            </a:cubicBezTo>
                            <a:cubicBezTo>
                              <a:pt x="20974" y="13205"/>
                              <a:pt x="21022" y="14011"/>
                              <a:pt x="21113" y="14788"/>
                            </a:cubicBezTo>
                            <a:cubicBezTo>
                              <a:pt x="21205" y="15568"/>
                              <a:pt x="21339" y="16316"/>
                              <a:pt x="21392" y="17122"/>
                            </a:cubicBezTo>
                            <a:cubicBezTo>
                              <a:pt x="21407" y="17352"/>
                              <a:pt x="21413" y="17602"/>
                              <a:pt x="21357" y="17782"/>
                            </a:cubicBezTo>
                            <a:cubicBezTo>
                              <a:pt x="21248" y="18129"/>
                              <a:pt x="21052" y="17941"/>
                              <a:pt x="20890" y="17687"/>
                            </a:cubicBezTo>
                            <a:cubicBezTo>
                              <a:pt x="20640" y="17296"/>
                              <a:pt x="20379" y="16955"/>
                              <a:pt x="20129" y="16560"/>
                            </a:cubicBezTo>
                            <a:cubicBezTo>
                              <a:pt x="19788" y="16021"/>
                              <a:pt x="19471" y="15387"/>
                              <a:pt x="19152" y="14765"/>
                            </a:cubicBezTo>
                            <a:cubicBezTo>
                              <a:pt x="18947" y="14366"/>
                              <a:pt x="18740" y="13971"/>
                              <a:pt x="18544" y="13542"/>
                            </a:cubicBezTo>
                            <a:cubicBezTo>
                              <a:pt x="18464" y="13366"/>
                              <a:pt x="18384" y="13183"/>
                              <a:pt x="18288" y="13076"/>
                            </a:cubicBezTo>
                            <a:cubicBezTo>
                              <a:pt x="18115" y="12881"/>
                              <a:pt x="17922" y="12957"/>
                              <a:pt x="17735" y="12996"/>
                            </a:cubicBezTo>
                            <a:cubicBezTo>
                              <a:pt x="17609" y="13022"/>
                              <a:pt x="17483" y="13030"/>
                              <a:pt x="17360" y="13083"/>
                            </a:cubicBezTo>
                            <a:cubicBezTo>
                              <a:pt x="17267" y="13123"/>
                              <a:pt x="17175" y="13188"/>
                              <a:pt x="17082" y="13203"/>
                            </a:cubicBezTo>
                            <a:cubicBezTo>
                              <a:pt x="17022" y="13213"/>
                              <a:pt x="16954" y="13231"/>
                              <a:pt x="16936" y="13375"/>
                            </a:cubicBezTo>
                            <a:cubicBezTo>
                              <a:pt x="16902" y="13640"/>
                              <a:pt x="17049" y="13708"/>
                              <a:pt x="17100" y="13909"/>
                            </a:cubicBezTo>
                            <a:cubicBezTo>
                              <a:pt x="17165" y="14164"/>
                              <a:pt x="17099" y="14391"/>
                              <a:pt x="17015" y="14615"/>
                            </a:cubicBezTo>
                            <a:cubicBezTo>
                              <a:pt x="16942" y="14808"/>
                              <a:pt x="16869" y="15080"/>
                              <a:pt x="16787" y="15311"/>
                            </a:cubicBezTo>
                            <a:cubicBezTo>
                              <a:pt x="16639" y="15728"/>
                              <a:pt x="16515" y="16194"/>
                              <a:pt x="16374" y="16630"/>
                            </a:cubicBezTo>
                            <a:cubicBezTo>
                              <a:pt x="16244" y="17035"/>
                              <a:pt x="16098" y="17420"/>
                              <a:pt x="16026" y="17919"/>
                            </a:cubicBezTo>
                            <a:cubicBezTo>
                              <a:pt x="15985" y="18203"/>
                              <a:pt x="15970" y="18506"/>
                              <a:pt x="15947" y="18803"/>
                            </a:cubicBezTo>
                            <a:cubicBezTo>
                              <a:pt x="15927" y="19050"/>
                              <a:pt x="15896" y="19307"/>
                              <a:pt x="15812" y="19422"/>
                            </a:cubicBezTo>
                            <a:cubicBezTo>
                              <a:pt x="15709" y="19562"/>
                              <a:pt x="15593" y="19416"/>
                              <a:pt x="15491" y="19262"/>
                            </a:cubicBezTo>
                            <a:cubicBezTo>
                              <a:pt x="15275" y="18933"/>
                              <a:pt x="15058" y="18595"/>
                              <a:pt x="14876" y="18145"/>
                            </a:cubicBezTo>
                            <a:cubicBezTo>
                              <a:pt x="14698" y="17707"/>
                              <a:pt x="14559" y="17178"/>
                              <a:pt x="14404" y="16685"/>
                            </a:cubicBezTo>
                            <a:cubicBezTo>
                              <a:pt x="14336" y="16468"/>
                              <a:pt x="14262" y="16252"/>
                              <a:pt x="14160" y="16165"/>
                            </a:cubicBezTo>
                            <a:cubicBezTo>
                              <a:pt x="14013" y="16039"/>
                              <a:pt x="13863" y="16213"/>
                              <a:pt x="13716" y="16338"/>
                            </a:cubicBezTo>
                            <a:cubicBezTo>
                              <a:pt x="13504" y="16519"/>
                              <a:pt x="13284" y="16590"/>
                              <a:pt x="13065" y="16696"/>
                            </a:cubicBezTo>
                            <a:cubicBezTo>
                              <a:pt x="12784" y="16832"/>
                              <a:pt x="12504" y="17027"/>
                              <a:pt x="12217" y="17063"/>
                            </a:cubicBezTo>
                            <a:cubicBezTo>
                              <a:pt x="12130" y="17074"/>
                              <a:pt x="12038" y="17078"/>
                              <a:pt x="11974" y="17233"/>
                            </a:cubicBezTo>
                            <a:cubicBezTo>
                              <a:pt x="11895" y="17427"/>
                              <a:pt x="11902" y="17741"/>
                              <a:pt x="11898" y="18026"/>
                            </a:cubicBezTo>
                            <a:cubicBezTo>
                              <a:pt x="11892" y="18403"/>
                              <a:pt x="11854" y="18769"/>
                              <a:pt x="11815" y="19131"/>
                            </a:cubicBezTo>
                            <a:cubicBezTo>
                              <a:pt x="11772" y="19519"/>
                              <a:pt x="11726" y="19907"/>
                              <a:pt x="11712" y="20310"/>
                            </a:cubicBezTo>
                            <a:cubicBezTo>
                              <a:pt x="11695" y="20760"/>
                              <a:pt x="11688" y="21277"/>
                              <a:pt x="11531" y="21426"/>
                            </a:cubicBezTo>
                            <a:cubicBezTo>
                              <a:pt x="11397" y="21555"/>
                              <a:pt x="11268" y="21282"/>
                              <a:pt x="11174" y="20971"/>
                            </a:cubicBezTo>
                            <a:cubicBezTo>
                              <a:pt x="11068" y="20618"/>
                              <a:pt x="10979" y="20230"/>
                              <a:pt x="10871" y="19881"/>
                            </a:cubicBezTo>
                            <a:cubicBezTo>
                              <a:pt x="10766" y="19542"/>
                              <a:pt x="10643" y="19236"/>
                              <a:pt x="10576" y="18837"/>
                            </a:cubicBezTo>
                            <a:cubicBezTo>
                              <a:pt x="10504" y="18409"/>
                              <a:pt x="10493" y="17878"/>
                              <a:pt x="10343" y="17616"/>
                            </a:cubicBezTo>
                            <a:cubicBezTo>
                              <a:pt x="10269" y="17487"/>
                              <a:pt x="10179" y="17463"/>
                              <a:pt x="10090" y="17463"/>
                            </a:cubicBezTo>
                            <a:cubicBezTo>
                              <a:pt x="9839" y="17463"/>
                              <a:pt x="9595" y="17695"/>
                              <a:pt x="9346" y="17733"/>
                            </a:cubicBezTo>
                            <a:cubicBezTo>
                              <a:pt x="9004" y="17784"/>
                              <a:pt x="8659" y="17842"/>
                              <a:pt x="8314" y="17838"/>
                            </a:cubicBezTo>
                            <a:cubicBezTo>
                              <a:pt x="7942" y="17833"/>
                              <a:pt x="7570" y="17847"/>
                              <a:pt x="7197" y="17842"/>
                            </a:cubicBezTo>
                            <a:cubicBezTo>
                              <a:pt x="6698" y="17836"/>
                              <a:pt x="6197" y="17794"/>
                              <a:pt x="5708" y="17534"/>
                            </a:cubicBezTo>
                            <a:cubicBezTo>
                              <a:pt x="5299" y="17318"/>
                              <a:pt x="4905" y="16953"/>
                              <a:pt x="4501" y="16691"/>
                            </a:cubicBezTo>
                            <a:cubicBezTo>
                              <a:pt x="4279" y="16548"/>
                              <a:pt x="4052" y="16433"/>
                              <a:pt x="3854" y="16132"/>
                            </a:cubicBezTo>
                            <a:cubicBezTo>
                              <a:pt x="3771" y="16007"/>
                              <a:pt x="3695" y="15851"/>
                              <a:pt x="3604" y="15775"/>
                            </a:cubicBezTo>
                            <a:cubicBezTo>
                              <a:pt x="3481" y="15672"/>
                              <a:pt x="3348" y="15730"/>
                              <a:pt x="3222" y="15667"/>
                            </a:cubicBezTo>
                            <a:cubicBezTo>
                              <a:pt x="3062" y="15586"/>
                              <a:pt x="2928" y="15325"/>
                              <a:pt x="2786" y="15120"/>
                            </a:cubicBezTo>
                            <a:cubicBezTo>
                              <a:pt x="2682" y="14971"/>
                              <a:pt x="2573" y="14851"/>
                              <a:pt x="2458" y="14787"/>
                            </a:cubicBezTo>
                            <a:cubicBezTo>
                              <a:pt x="2332" y="14717"/>
                              <a:pt x="2204" y="14717"/>
                              <a:pt x="2077" y="14675"/>
                            </a:cubicBezTo>
                            <a:cubicBezTo>
                              <a:pt x="1920" y="14622"/>
                              <a:pt x="1767" y="14506"/>
                              <a:pt x="1618" y="14372"/>
                            </a:cubicBezTo>
                            <a:cubicBezTo>
                              <a:pt x="1398" y="14174"/>
                              <a:pt x="1184" y="13938"/>
                              <a:pt x="969" y="13712"/>
                            </a:cubicBezTo>
                            <a:cubicBezTo>
                              <a:pt x="728" y="13459"/>
                              <a:pt x="484" y="13217"/>
                              <a:pt x="261" y="12865"/>
                            </a:cubicBezTo>
                            <a:cubicBezTo>
                              <a:pt x="171" y="12722"/>
                              <a:pt x="83" y="12556"/>
                              <a:pt x="32" y="12314"/>
                            </a:cubicBezTo>
                            <a:cubicBezTo>
                              <a:pt x="-5" y="12138"/>
                              <a:pt x="-16" y="11922"/>
                              <a:pt x="34" y="11780"/>
                            </a:cubicBezTo>
                            <a:cubicBezTo>
                              <a:pt x="120" y="11536"/>
                              <a:pt x="264" y="11733"/>
                              <a:pt x="366" y="12022"/>
                            </a:cubicBezTo>
                            <a:cubicBezTo>
                              <a:pt x="426" y="12192"/>
                              <a:pt x="486" y="12365"/>
                              <a:pt x="566" y="12466"/>
                            </a:cubicBezTo>
                            <a:cubicBezTo>
                              <a:pt x="672" y="12600"/>
                              <a:pt x="793" y="12593"/>
                              <a:pt x="910" y="12551"/>
                            </a:cubicBezTo>
                            <a:cubicBezTo>
                              <a:pt x="1024" y="12510"/>
                              <a:pt x="1135" y="12450"/>
                              <a:pt x="1250" y="12439"/>
                            </a:cubicBezTo>
                            <a:cubicBezTo>
                              <a:pt x="1374" y="12426"/>
                              <a:pt x="1502" y="12383"/>
                              <a:pt x="1613" y="12346"/>
                            </a:cubicBezTo>
                            <a:cubicBezTo>
                              <a:pt x="1665" y="12329"/>
                              <a:pt x="1712" y="12296"/>
                              <a:pt x="1722" y="12162"/>
                            </a:cubicBezTo>
                            <a:cubicBezTo>
                              <a:pt x="1736" y="11989"/>
                              <a:pt x="1661" y="11894"/>
                              <a:pt x="1599" y="11802"/>
                            </a:cubicBezTo>
                            <a:cubicBezTo>
                              <a:pt x="1523" y="11691"/>
                              <a:pt x="1467" y="11513"/>
                              <a:pt x="1403" y="11363"/>
                            </a:cubicBezTo>
                            <a:cubicBezTo>
                              <a:pt x="1310" y="11146"/>
                              <a:pt x="1199" y="10995"/>
                              <a:pt x="1095" y="10817"/>
                            </a:cubicBezTo>
                            <a:cubicBezTo>
                              <a:pt x="1013" y="10676"/>
                              <a:pt x="934" y="10516"/>
                              <a:pt x="842" y="10429"/>
                            </a:cubicBezTo>
                            <a:cubicBezTo>
                              <a:pt x="756" y="10348"/>
                              <a:pt x="665" y="10331"/>
                              <a:pt x="575" y="10314"/>
                            </a:cubicBezTo>
                            <a:close/>
                          </a:path>
                        </a:pathLst>
                      </a:custGeom>
                      <a:solidFill>
                        <a:srgbClr val="808080">
                          <a:alpha val="50000"/>
                        </a:srgbClr>
                      </a:solidFill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3" name="Line">
                        <a:extLst>
                          <a:ext uri="{FF2B5EF4-FFF2-40B4-BE49-F238E27FC236}">
                            <a16:creationId xmlns:a16="http://schemas.microsoft.com/office/drawing/2014/main" id="{8FEC2BD2-8B4B-4EEB-BC65-CAD3FFCD4A3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3136" y="61112"/>
                        <a:ext cx="17433" cy="4175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4" h="21600" extrusionOk="0">
                            <a:moveTo>
                              <a:pt x="11057" y="0"/>
                            </a:moveTo>
                            <a:cubicBezTo>
                              <a:pt x="15374" y="2460"/>
                              <a:pt x="18571" y="5231"/>
                              <a:pt x="20487" y="8174"/>
                            </a:cubicBezTo>
                            <a:cubicBezTo>
                              <a:pt x="21107" y="9125"/>
                              <a:pt x="21591" y="10096"/>
                              <a:pt x="21594" y="11083"/>
                            </a:cubicBezTo>
                            <a:cubicBezTo>
                              <a:pt x="21600" y="13032"/>
                              <a:pt x="19776" y="14880"/>
                              <a:pt x="17058" y="16464"/>
                            </a:cubicBezTo>
                            <a:cubicBezTo>
                              <a:pt x="14993" y="17668"/>
                              <a:pt x="12439" y="18711"/>
                              <a:pt x="9558" y="19575"/>
                            </a:cubicBezTo>
                            <a:cubicBezTo>
                              <a:pt x="6639" y="20450"/>
                              <a:pt x="3415" y="2113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4" name="Line">
                        <a:extLst>
                          <a:ext uri="{FF2B5EF4-FFF2-40B4-BE49-F238E27FC236}">
                            <a16:creationId xmlns:a16="http://schemas.microsoft.com/office/drawing/2014/main" id="{70FE15A4-FDDA-4664-9D2B-6898EBBBE30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07549" y="61289"/>
                        <a:ext cx="16697" cy="475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93" h="21600" extrusionOk="0">
                            <a:moveTo>
                              <a:pt x="8560" y="0"/>
                            </a:moveTo>
                            <a:cubicBezTo>
                              <a:pt x="11991" y="1149"/>
                              <a:pt x="14929" y="2471"/>
                              <a:pt x="17283" y="3922"/>
                            </a:cubicBezTo>
                            <a:cubicBezTo>
                              <a:pt x="19456" y="5261"/>
                              <a:pt x="21123" y="6717"/>
                              <a:pt x="21363" y="8262"/>
                            </a:cubicBezTo>
                            <a:cubicBezTo>
                              <a:pt x="21600" y="9794"/>
                              <a:pt x="20414" y="11292"/>
                              <a:pt x="18764" y="12709"/>
                            </a:cubicBezTo>
                            <a:cubicBezTo>
                              <a:pt x="16833" y="14368"/>
                              <a:pt x="14275" y="15924"/>
                              <a:pt x="11265" y="17366"/>
                            </a:cubicBezTo>
                            <a:cubicBezTo>
                              <a:pt x="7997" y="18931"/>
                              <a:pt x="4216" y="20353"/>
                              <a:pt x="0" y="2160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5" name="Shape">
                        <a:extLst>
                          <a:ext uri="{FF2B5EF4-FFF2-40B4-BE49-F238E27FC236}">
                            <a16:creationId xmlns:a16="http://schemas.microsoft.com/office/drawing/2014/main" id="{923BA104-34D2-4B69-805C-34857094E67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53163" y="62465"/>
                        <a:ext cx="9742" cy="98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9" h="21483" extrusionOk="0">
                            <a:moveTo>
                              <a:pt x="5916" y="1262"/>
                            </a:moveTo>
                            <a:cubicBezTo>
                              <a:pt x="4207" y="2193"/>
                              <a:pt x="2802" y="3573"/>
                              <a:pt x="1763" y="5203"/>
                            </a:cubicBezTo>
                            <a:cubicBezTo>
                              <a:pt x="701" y="6868"/>
                              <a:pt x="43" y="8765"/>
                              <a:pt x="2" y="10732"/>
                            </a:cubicBezTo>
                            <a:cubicBezTo>
                              <a:pt x="-37" y="12637"/>
                              <a:pt x="505" y="14500"/>
                              <a:pt x="1440" y="16166"/>
                            </a:cubicBezTo>
                            <a:cubicBezTo>
                              <a:pt x="2368" y="17820"/>
                              <a:pt x="3651" y="19223"/>
                              <a:pt x="5253" y="20149"/>
                            </a:cubicBezTo>
                            <a:cubicBezTo>
                              <a:pt x="6921" y="21113"/>
                              <a:pt x="8878" y="21527"/>
                              <a:pt x="10873" y="21480"/>
                            </a:cubicBezTo>
                            <a:cubicBezTo>
                              <a:pt x="13111" y="21427"/>
                              <a:pt x="15305" y="20800"/>
                              <a:pt x="17167" y="19572"/>
                            </a:cubicBezTo>
                            <a:cubicBezTo>
                              <a:pt x="18516" y="18682"/>
                              <a:pt x="19647" y="17499"/>
                              <a:pt x="20395" y="16078"/>
                            </a:cubicBezTo>
                            <a:cubicBezTo>
                              <a:pt x="21255" y="14445"/>
                              <a:pt x="21563" y="12595"/>
                              <a:pt x="21460" y="10759"/>
                            </a:cubicBezTo>
                            <a:cubicBezTo>
                              <a:pt x="21351" y="8823"/>
                              <a:pt x="20793" y="6936"/>
                              <a:pt x="19799" y="5263"/>
                            </a:cubicBezTo>
                            <a:cubicBezTo>
                              <a:pt x="18932" y="3801"/>
                              <a:pt x="17751" y="2539"/>
                              <a:pt x="16311" y="1616"/>
                            </a:cubicBezTo>
                            <a:cubicBezTo>
                              <a:pt x="14807" y="651"/>
                              <a:pt x="13071" y="90"/>
                              <a:pt x="11278" y="10"/>
                            </a:cubicBezTo>
                            <a:cubicBezTo>
                              <a:pt x="9408" y="-73"/>
                              <a:pt x="7555" y="369"/>
                              <a:pt x="5916" y="1262"/>
                            </a:cubicBezTo>
                            <a:close/>
                          </a:path>
                        </a:pathLst>
                      </a:custGeom>
                      <a:noFill/>
                      <a:ln w="635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6" name="Shape">
                        <a:extLst>
                          <a:ext uri="{FF2B5EF4-FFF2-40B4-BE49-F238E27FC236}">
                            <a16:creationId xmlns:a16="http://schemas.microsoft.com/office/drawing/2014/main" id="{70E6A458-8F90-4028-87A7-FBB56E7EB7F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55328" y="64659"/>
                        <a:ext cx="5413" cy="548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8" h="21491" extrusionOk="0">
                            <a:moveTo>
                              <a:pt x="5915" y="1263"/>
                            </a:moveTo>
                            <a:cubicBezTo>
                              <a:pt x="4206" y="2194"/>
                              <a:pt x="2801" y="3575"/>
                              <a:pt x="1762" y="5205"/>
                            </a:cubicBezTo>
                            <a:cubicBezTo>
                              <a:pt x="701" y="6871"/>
                              <a:pt x="43" y="8769"/>
                              <a:pt x="2" y="10737"/>
                            </a:cubicBezTo>
                            <a:cubicBezTo>
                              <a:pt x="-37" y="12642"/>
                              <a:pt x="503" y="14507"/>
                              <a:pt x="1439" y="16173"/>
                            </a:cubicBezTo>
                            <a:cubicBezTo>
                              <a:pt x="2368" y="17827"/>
                              <a:pt x="3649" y="19233"/>
                              <a:pt x="5252" y="20157"/>
                            </a:cubicBezTo>
                            <a:cubicBezTo>
                              <a:pt x="6919" y="21119"/>
                              <a:pt x="8876" y="21527"/>
                              <a:pt x="10870" y="21489"/>
                            </a:cubicBezTo>
                            <a:cubicBezTo>
                              <a:pt x="12865" y="21450"/>
                              <a:pt x="14831" y="20964"/>
                              <a:pt x="16566" y="19990"/>
                            </a:cubicBezTo>
                            <a:cubicBezTo>
                              <a:pt x="18273" y="19031"/>
                              <a:pt x="19693" y="17628"/>
                              <a:pt x="20542" y="15879"/>
                            </a:cubicBezTo>
                            <a:cubicBezTo>
                              <a:pt x="21313" y="14292"/>
                              <a:pt x="21563" y="12520"/>
                              <a:pt x="21455" y="10763"/>
                            </a:cubicBezTo>
                            <a:cubicBezTo>
                              <a:pt x="21336" y="8841"/>
                              <a:pt x="20792" y="6951"/>
                              <a:pt x="19795" y="5265"/>
                            </a:cubicBezTo>
                            <a:cubicBezTo>
                              <a:pt x="18929" y="3801"/>
                              <a:pt x="17748" y="2540"/>
                              <a:pt x="16307" y="1617"/>
                            </a:cubicBezTo>
                            <a:cubicBezTo>
                              <a:pt x="14803" y="652"/>
                              <a:pt x="13067" y="90"/>
                              <a:pt x="11275" y="10"/>
                            </a:cubicBezTo>
                            <a:cubicBezTo>
                              <a:pt x="9405" y="-73"/>
                              <a:pt x="7553" y="370"/>
                              <a:pt x="5915" y="1263"/>
                            </a:cubicBezTo>
                            <a:close/>
                          </a:path>
                        </a:pathLst>
                      </a:custGeom>
                      <a:solidFill>
                        <a:srgbClr val="21212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7" name="Line">
                        <a:extLst>
                          <a:ext uri="{FF2B5EF4-FFF2-40B4-BE49-F238E27FC236}">
                            <a16:creationId xmlns:a16="http://schemas.microsoft.com/office/drawing/2014/main" id="{DDE8CD73-B903-44F5-A955-908C4D27814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61273" y="89748"/>
                        <a:ext cx="44440" cy="2339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70" h="21312" extrusionOk="0">
                            <a:moveTo>
                              <a:pt x="822" y="5494"/>
                            </a:moveTo>
                            <a:cubicBezTo>
                              <a:pt x="2396" y="3546"/>
                              <a:pt x="4132" y="2108"/>
                              <a:pt x="5963" y="1278"/>
                            </a:cubicBezTo>
                            <a:cubicBezTo>
                              <a:pt x="7431" y="613"/>
                              <a:pt x="8937" y="316"/>
                              <a:pt x="10446" y="236"/>
                            </a:cubicBezTo>
                            <a:cubicBezTo>
                              <a:pt x="11931" y="157"/>
                              <a:pt x="13412" y="256"/>
                              <a:pt x="14898" y="286"/>
                            </a:cubicBezTo>
                            <a:cubicBezTo>
                              <a:pt x="16232" y="313"/>
                              <a:pt x="17631" y="476"/>
                              <a:pt x="18901" y="142"/>
                            </a:cubicBezTo>
                            <a:cubicBezTo>
                              <a:pt x="19960" y="-136"/>
                              <a:pt x="21123" y="-167"/>
                              <a:pt x="21420" y="1598"/>
                            </a:cubicBezTo>
                            <a:cubicBezTo>
                              <a:pt x="21600" y="2671"/>
                              <a:pt x="21259" y="3610"/>
                              <a:pt x="20933" y="4548"/>
                            </a:cubicBezTo>
                            <a:cubicBezTo>
                              <a:pt x="20471" y="5878"/>
                              <a:pt x="20094" y="7447"/>
                              <a:pt x="19556" y="8790"/>
                            </a:cubicBezTo>
                            <a:cubicBezTo>
                              <a:pt x="18832" y="10598"/>
                              <a:pt x="17920" y="12086"/>
                              <a:pt x="16963" y="13452"/>
                            </a:cubicBezTo>
                            <a:cubicBezTo>
                              <a:pt x="16021" y="14796"/>
                              <a:pt x="15046" y="16055"/>
                              <a:pt x="14141" y="17484"/>
                            </a:cubicBezTo>
                            <a:cubicBezTo>
                              <a:pt x="12993" y="19298"/>
                              <a:pt x="11831" y="21433"/>
                              <a:pt x="10334" y="21307"/>
                            </a:cubicBezTo>
                            <a:cubicBezTo>
                              <a:pt x="9457" y="21233"/>
                              <a:pt x="8724" y="20388"/>
                              <a:pt x="7968" y="19598"/>
                            </a:cubicBezTo>
                            <a:cubicBezTo>
                              <a:pt x="6917" y="18501"/>
                              <a:pt x="5780" y="17524"/>
                              <a:pt x="4686" y="16534"/>
                            </a:cubicBezTo>
                            <a:cubicBezTo>
                              <a:pt x="3114" y="15112"/>
                              <a:pt x="1550" y="13663"/>
                              <a:pt x="0" y="12158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8" name="Line">
                        <a:extLst>
                          <a:ext uri="{FF2B5EF4-FFF2-40B4-BE49-F238E27FC236}">
                            <a16:creationId xmlns:a16="http://schemas.microsoft.com/office/drawing/2014/main" id="{131289B2-C171-4274-A984-9D65EF7071A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097" y="56758"/>
                        <a:ext cx="28980" cy="322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321" h="21600" extrusionOk="0">
                            <a:moveTo>
                              <a:pt x="738" y="0"/>
                            </a:moveTo>
                            <a:cubicBezTo>
                              <a:pt x="3018" y="62"/>
                              <a:pt x="5297" y="147"/>
                              <a:pt x="7576" y="253"/>
                            </a:cubicBezTo>
                            <a:cubicBezTo>
                              <a:pt x="9542" y="345"/>
                              <a:pt x="11515" y="454"/>
                              <a:pt x="13432" y="867"/>
                            </a:cubicBezTo>
                            <a:cubicBezTo>
                              <a:pt x="15230" y="1254"/>
                              <a:pt x="16967" y="1912"/>
                              <a:pt x="18335" y="3044"/>
                            </a:cubicBezTo>
                            <a:cubicBezTo>
                              <a:pt x="19502" y="4010"/>
                              <a:pt x="20326" y="5266"/>
                              <a:pt x="20758" y="6646"/>
                            </a:cubicBezTo>
                            <a:cubicBezTo>
                              <a:pt x="21375" y="8622"/>
                              <a:pt x="21152" y="10704"/>
                              <a:pt x="21235" y="12752"/>
                            </a:cubicBezTo>
                            <a:cubicBezTo>
                              <a:pt x="21310" y="14648"/>
                              <a:pt x="21600" y="16661"/>
                              <a:pt x="20409" y="18225"/>
                            </a:cubicBezTo>
                            <a:cubicBezTo>
                              <a:pt x="19550" y="19354"/>
                              <a:pt x="18120" y="19942"/>
                              <a:pt x="16668" y="20320"/>
                            </a:cubicBezTo>
                            <a:cubicBezTo>
                              <a:pt x="13816" y="21063"/>
                              <a:pt x="10825" y="21100"/>
                              <a:pt x="7864" y="21196"/>
                            </a:cubicBezTo>
                            <a:cubicBezTo>
                              <a:pt x="5240" y="21281"/>
                              <a:pt x="2618" y="21416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09" name="Line">
                        <a:extLst>
                          <a:ext uri="{FF2B5EF4-FFF2-40B4-BE49-F238E27FC236}">
                            <a16:creationId xmlns:a16="http://schemas.microsoft.com/office/drawing/2014/main" id="{C42003E8-74CB-4204-A69B-847FBF90061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70376" y="33958"/>
                        <a:ext cx="55178" cy="52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988" extrusionOk="0">
                            <a:moveTo>
                              <a:pt x="0" y="256"/>
                            </a:moveTo>
                            <a:cubicBezTo>
                              <a:pt x="3234" y="-612"/>
                              <a:pt x="6470" y="726"/>
                              <a:pt x="9686" y="4261"/>
                            </a:cubicBezTo>
                            <a:cubicBezTo>
                              <a:pt x="12060" y="6870"/>
                              <a:pt x="14419" y="10672"/>
                              <a:pt x="16782" y="14195"/>
                            </a:cubicBezTo>
                            <a:cubicBezTo>
                              <a:pt x="18386" y="16588"/>
                              <a:pt x="19992" y="18852"/>
                              <a:pt x="21600" y="20988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0" name="Line">
                        <a:extLst>
                          <a:ext uri="{FF2B5EF4-FFF2-40B4-BE49-F238E27FC236}">
                            <a16:creationId xmlns:a16="http://schemas.microsoft.com/office/drawing/2014/main" id="{27482AE9-30D6-4516-9019-91B0778628A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2921" y="91142"/>
                        <a:ext cx="52421" cy="197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0"/>
                            </a:moveTo>
                            <a:cubicBezTo>
                              <a:pt x="20193" y="767"/>
                              <a:pt x="18793" y="1631"/>
                              <a:pt x="17403" y="2589"/>
                            </a:cubicBezTo>
                            <a:cubicBezTo>
                              <a:pt x="15810" y="3688"/>
                              <a:pt x="14228" y="4911"/>
                              <a:pt x="12694" y="6495"/>
                            </a:cubicBezTo>
                            <a:cubicBezTo>
                              <a:pt x="11233" y="8002"/>
                              <a:pt x="9823" y="9828"/>
                              <a:pt x="8412" y="11632"/>
                            </a:cubicBezTo>
                            <a:cubicBezTo>
                              <a:pt x="7242" y="13126"/>
                              <a:pt x="6070" y="14606"/>
                              <a:pt x="4889" y="16035"/>
                            </a:cubicBezTo>
                            <a:cubicBezTo>
                              <a:pt x="3276" y="17988"/>
                              <a:pt x="1645" y="19843"/>
                              <a:pt x="0" y="2160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1" name="Line">
                        <a:extLst>
                          <a:ext uri="{FF2B5EF4-FFF2-40B4-BE49-F238E27FC236}">
                            <a16:creationId xmlns:a16="http://schemas.microsoft.com/office/drawing/2014/main" id="{27212EA6-72A0-4FB2-BB51-572DD0618AD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394" y="68231"/>
                        <a:ext cx="276520" cy="738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37" extrusionOk="0">
                            <a:moveTo>
                              <a:pt x="0" y="8147"/>
                            </a:moveTo>
                            <a:cubicBezTo>
                              <a:pt x="1273" y="4245"/>
                              <a:pt x="2549" y="1742"/>
                              <a:pt x="3826" y="642"/>
                            </a:cubicBezTo>
                            <a:cubicBezTo>
                              <a:pt x="5290" y="-619"/>
                              <a:pt x="6754" y="-37"/>
                              <a:pt x="8216" y="2508"/>
                            </a:cubicBezTo>
                            <a:cubicBezTo>
                              <a:pt x="9644" y="4992"/>
                              <a:pt x="11067" y="9342"/>
                              <a:pt x="12492" y="13324"/>
                            </a:cubicBezTo>
                            <a:cubicBezTo>
                              <a:pt x="13928" y="17339"/>
                              <a:pt x="15367" y="20981"/>
                              <a:pt x="16808" y="20492"/>
                            </a:cubicBezTo>
                            <a:cubicBezTo>
                              <a:pt x="17948" y="20106"/>
                              <a:pt x="19085" y="17133"/>
                              <a:pt x="20223" y="14630"/>
                            </a:cubicBezTo>
                            <a:cubicBezTo>
                              <a:pt x="20682" y="13620"/>
                              <a:pt x="21141" y="12687"/>
                              <a:pt x="21600" y="11830"/>
                            </a:cubicBezTo>
                          </a:path>
                        </a:pathLst>
                      </a:custGeom>
                      <a:noFill/>
                      <a:ln w="9525" cap="flat">
                        <a:solidFill>
                          <a:srgbClr val="424242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  <p:sp>
                    <p:nvSpPr>
                      <p:cNvPr id="612" name="Line">
                        <a:extLst>
                          <a:ext uri="{FF2B5EF4-FFF2-40B4-BE49-F238E27FC236}">
                            <a16:creationId xmlns:a16="http://schemas.microsoft.com/office/drawing/2014/main" id="{72831339-E12D-4E0F-B73F-CE2A5C66273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63149" y="80116"/>
                        <a:ext cx="20384" cy="332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cubicBezTo>
                              <a:pt x="3183" y="20695"/>
                              <a:pt x="6361" y="19296"/>
                              <a:pt x="9533" y="17405"/>
                            </a:cubicBezTo>
                            <a:cubicBezTo>
                              <a:pt x="11742" y="16087"/>
                              <a:pt x="13952" y="14526"/>
                              <a:pt x="16115" y="11440"/>
                            </a:cubicBezTo>
                            <a:cubicBezTo>
                              <a:pt x="18000" y="8750"/>
                              <a:pt x="19838" y="4918"/>
                              <a:pt x="21600" y="0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rgbClr val="212121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67735" tIns="67735" rIns="67735" bIns="67735" numCol="1" anchor="ctr">
                        <a:noAutofit/>
                      </a:bodyPr>
                      <a:lstStyle/>
                      <a:p>
                        <a:pPr>
                          <a:defRPr b="0"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 sz="3200"/>
                      </a:p>
                    </p:txBody>
                  </p:sp>
                </p:grpSp>
              </p:grpSp>
              <p:grpSp>
                <p:nvGrpSpPr>
                  <p:cNvPr id="512" name="Group">
                    <a:extLst>
                      <a:ext uri="{FF2B5EF4-FFF2-40B4-BE49-F238E27FC236}">
                        <a16:creationId xmlns:a16="http://schemas.microsoft.com/office/drawing/2014/main" id="{C247062B-3FD6-4BDB-9038-AA9EFD4C8D7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2371971" cy="953645"/>
                    <a:chOff x="0" y="0"/>
                    <a:chExt cx="2371969" cy="953644"/>
                  </a:xfrm>
                </p:grpSpPr>
                <p:sp>
                  <p:nvSpPr>
                    <p:cNvPr id="513" name="Line">
                      <a:extLst>
                        <a:ext uri="{FF2B5EF4-FFF2-40B4-BE49-F238E27FC236}">
                          <a16:creationId xmlns:a16="http://schemas.microsoft.com/office/drawing/2014/main" id="{89C2607D-7235-4289-AA25-F356322F8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700" y="0"/>
                      <a:ext cx="2268270" cy="14314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255" extrusionOk="0">
                          <a:moveTo>
                            <a:pt x="0" y="12381"/>
                          </a:moveTo>
                          <a:cubicBezTo>
                            <a:pt x="1760" y="16048"/>
                            <a:pt x="3529" y="18575"/>
                            <a:pt x="5302" y="19956"/>
                          </a:cubicBezTo>
                          <a:cubicBezTo>
                            <a:pt x="7231" y="21456"/>
                            <a:pt x="9162" y="21600"/>
                            <a:pt x="11091" y="20679"/>
                          </a:cubicBezTo>
                          <a:cubicBezTo>
                            <a:pt x="12917" y="19807"/>
                            <a:pt x="14741" y="17981"/>
                            <a:pt x="16554" y="14438"/>
                          </a:cubicBezTo>
                          <a:cubicBezTo>
                            <a:pt x="18252" y="11118"/>
                            <a:pt x="19937" y="629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4" name="Line">
                      <a:extLst>
                        <a:ext uri="{FF2B5EF4-FFF2-40B4-BE49-F238E27FC236}">
                          <a16:creationId xmlns:a16="http://schemas.microsoft.com/office/drawing/2014/main" id="{BF9F59A8-27D0-47F9-99F5-28DD3044A0B3}"/>
                        </a:ext>
                      </a:extLst>
                    </p:cNvPr>
                    <p:cNvSpPr/>
                    <p:nvPr/>
                  </p:nvSpPr>
                  <p:spPr>
                    <a:xfrm rot="21360000">
                      <a:off x="3702" y="687561"/>
                      <a:ext cx="2294472" cy="1862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255" extrusionOk="0">
                          <a:moveTo>
                            <a:pt x="0" y="12381"/>
                          </a:moveTo>
                          <a:cubicBezTo>
                            <a:pt x="1760" y="16048"/>
                            <a:pt x="3529" y="18575"/>
                            <a:pt x="5302" y="19956"/>
                          </a:cubicBezTo>
                          <a:cubicBezTo>
                            <a:pt x="7231" y="21456"/>
                            <a:pt x="9162" y="21600"/>
                            <a:pt x="11091" y="20679"/>
                          </a:cubicBezTo>
                          <a:cubicBezTo>
                            <a:pt x="12917" y="19807"/>
                            <a:pt x="14741" y="17981"/>
                            <a:pt x="16554" y="14438"/>
                          </a:cubicBezTo>
                          <a:cubicBezTo>
                            <a:pt x="18252" y="11118"/>
                            <a:pt x="19937" y="629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5" name="Line">
                      <a:extLst>
                        <a:ext uri="{FF2B5EF4-FFF2-40B4-BE49-F238E27FC236}">
                          <a16:creationId xmlns:a16="http://schemas.microsoft.com/office/drawing/2014/main" id="{DF11C57A-D1A9-4463-8FC8-D358812D758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5167" y="106589"/>
                      <a:ext cx="110104" cy="12580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6" name="Line">
                      <a:extLst>
                        <a:ext uri="{FF2B5EF4-FFF2-40B4-BE49-F238E27FC236}">
                          <a16:creationId xmlns:a16="http://schemas.microsoft.com/office/drawing/2014/main" id="{E680BF9D-EA4E-441D-B873-3F0D1822DAF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8935" y="109830"/>
                      <a:ext cx="163885" cy="188676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7" name="Line">
                      <a:extLst>
                        <a:ext uri="{FF2B5EF4-FFF2-40B4-BE49-F238E27FC236}">
                          <a16:creationId xmlns:a16="http://schemas.microsoft.com/office/drawing/2014/main" id="{EDA7D545-4FCE-406C-A347-CE72C3AFDF0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8277" y="109882"/>
                      <a:ext cx="254731" cy="28778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8" name="Line">
                      <a:extLst>
                        <a:ext uri="{FF2B5EF4-FFF2-40B4-BE49-F238E27FC236}">
                          <a16:creationId xmlns:a16="http://schemas.microsoft.com/office/drawing/2014/main" id="{076C2041-979A-416D-B519-C8669B5BB6B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8276" y="122242"/>
                      <a:ext cx="300217" cy="358062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19" name="Line">
                      <a:extLst>
                        <a:ext uri="{FF2B5EF4-FFF2-40B4-BE49-F238E27FC236}">
                          <a16:creationId xmlns:a16="http://schemas.microsoft.com/office/drawing/2014/main" id="{F3BD5ED3-717D-46F9-A48F-3B64C63CC46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0012" y="112096"/>
                      <a:ext cx="391117" cy="44896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0" name="Line">
                      <a:extLst>
                        <a:ext uri="{FF2B5EF4-FFF2-40B4-BE49-F238E27FC236}">
                          <a16:creationId xmlns:a16="http://schemas.microsoft.com/office/drawing/2014/main" id="{DA0A88CE-24EB-4FA2-AD4E-3E78CEE61CD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0012" y="116228"/>
                      <a:ext cx="448962" cy="523334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1" name="Line">
                      <a:extLst>
                        <a:ext uri="{FF2B5EF4-FFF2-40B4-BE49-F238E27FC236}">
                          <a16:creationId xmlns:a16="http://schemas.microsoft.com/office/drawing/2014/main" id="{1D3CAD45-D22D-4878-B2AF-5775AA7A895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1749" y="120328"/>
                      <a:ext cx="523334" cy="60761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2" name="Line">
                      <a:extLst>
                        <a:ext uri="{FF2B5EF4-FFF2-40B4-BE49-F238E27FC236}">
                          <a16:creationId xmlns:a16="http://schemas.microsoft.com/office/drawing/2014/main" id="{20033BC5-837E-4286-90C0-166D2DBFD96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222" y="122732"/>
                      <a:ext cx="613473" cy="704372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3" name="Line">
                      <a:extLst>
                        <a:ext uri="{FF2B5EF4-FFF2-40B4-BE49-F238E27FC236}">
                          <a16:creationId xmlns:a16="http://schemas.microsoft.com/office/drawing/2014/main" id="{3D5199B7-3863-4EB9-8E11-326EFB21F4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5881" y="139259"/>
                      <a:ext cx="646527" cy="7456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4" name="Line">
                      <a:extLst>
                        <a:ext uri="{FF2B5EF4-FFF2-40B4-BE49-F238E27FC236}">
                          <a16:creationId xmlns:a16="http://schemas.microsoft.com/office/drawing/2014/main" id="{FDB111A9-24B3-4D6C-946B-CF210E0D816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6122" y="130996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5" name="Line">
                      <a:extLst>
                        <a:ext uri="{FF2B5EF4-FFF2-40B4-BE49-F238E27FC236}">
                          <a16:creationId xmlns:a16="http://schemas.microsoft.com/office/drawing/2014/main" id="{1B152ECD-83DE-4D35-BEE4-1C9CD4AB30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84625" y="130996"/>
                      <a:ext cx="663055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6" name="Line">
                      <a:extLst>
                        <a:ext uri="{FF2B5EF4-FFF2-40B4-BE49-F238E27FC236}">
                          <a16:creationId xmlns:a16="http://schemas.microsoft.com/office/drawing/2014/main" id="{FEE66C81-2DF9-480E-9DC5-4C7FDCD3F13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67261" y="147523"/>
                      <a:ext cx="646527" cy="7456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7" name="Line">
                      <a:extLst>
                        <a:ext uri="{FF2B5EF4-FFF2-40B4-BE49-F238E27FC236}">
                          <a16:creationId xmlns:a16="http://schemas.microsoft.com/office/drawing/2014/main" id="{465DFF80-6153-447D-B2F9-C358BBEF68C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37502" y="139259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8" name="Line">
                      <a:extLst>
                        <a:ext uri="{FF2B5EF4-FFF2-40B4-BE49-F238E27FC236}">
                          <a16:creationId xmlns:a16="http://schemas.microsoft.com/office/drawing/2014/main" id="{23116C02-38BC-4720-990C-855F4E0AFBC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16006" y="139259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29" name="Line">
                      <a:extLst>
                        <a:ext uri="{FF2B5EF4-FFF2-40B4-BE49-F238E27FC236}">
                          <a16:creationId xmlns:a16="http://schemas.microsoft.com/office/drawing/2014/main" id="{EC5A0863-33B8-415A-91A3-3BFB55753B7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06906" y="139259"/>
                      <a:ext cx="646527" cy="7456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0" name="Line">
                      <a:extLst>
                        <a:ext uri="{FF2B5EF4-FFF2-40B4-BE49-F238E27FC236}">
                          <a16:creationId xmlns:a16="http://schemas.microsoft.com/office/drawing/2014/main" id="{DEF239E4-6320-4983-B3F7-31A07F5222C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68883" y="139259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1" name="Line">
                      <a:extLst>
                        <a:ext uri="{FF2B5EF4-FFF2-40B4-BE49-F238E27FC236}">
                          <a16:creationId xmlns:a16="http://schemas.microsoft.com/office/drawing/2014/main" id="{32C98126-CB67-4C1B-9A36-8991D7819E4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47386" y="139259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2" name="Line">
                      <a:extLst>
                        <a:ext uri="{FF2B5EF4-FFF2-40B4-BE49-F238E27FC236}">
                          <a16:creationId xmlns:a16="http://schemas.microsoft.com/office/drawing/2014/main" id="{035C292A-9E65-4371-988F-CF66AABEB92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32583" y="139259"/>
                      <a:ext cx="646527" cy="7456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3" name="Line">
                      <a:extLst>
                        <a:ext uri="{FF2B5EF4-FFF2-40B4-BE49-F238E27FC236}">
                          <a16:creationId xmlns:a16="http://schemas.microsoft.com/office/drawing/2014/main" id="{CF409AA8-512C-4C51-8DFA-4D8C7DC0974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02824" y="130996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4" name="Line">
                      <a:extLst>
                        <a:ext uri="{FF2B5EF4-FFF2-40B4-BE49-F238E27FC236}">
                          <a16:creationId xmlns:a16="http://schemas.microsoft.com/office/drawing/2014/main" id="{9CACB55D-241A-4780-B2B6-8F3E7978EC6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81328" y="130996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5" name="Line">
                      <a:extLst>
                        <a:ext uri="{FF2B5EF4-FFF2-40B4-BE49-F238E27FC236}">
                          <a16:creationId xmlns:a16="http://schemas.microsoft.com/office/drawing/2014/main" id="{B0170DC9-F5C9-408A-81D8-3042473D895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9255" y="110336"/>
                      <a:ext cx="663054" cy="76221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6" name="Line">
                      <a:extLst>
                        <a:ext uri="{FF2B5EF4-FFF2-40B4-BE49-F238E27FC236}">
                          <a16:creationId xmlns:a16="http://schemas.microsoft.com/office/drawing/2014/main" id="{EB759E74-D7F6-4071-83F4-FDE7582FB2E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66023" y="102073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7" name="Line">
                      <a:extLst>
                        <a:ext uri="{FF2B5EF4-FFF2-40B4-BE49-F238E27FC236}">
                          <a16:creationId xmlns:a16="http://schemas.microsoft.com/office/drawing/2014/main" id="{985FF009-1C0B-4867-BD5B-F45B3F8809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44527" y="102073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8" name="Line">
                      <a:extLst>
                        <a:ext uri="{FF2B5EF4-FFF2-40B4-BE49-F238E27FC236}">
                          <a16:creationId xmlns:a16="http://schemas.microsoft.com/office/drawing/2014/main" id="{E994EC07-C037-4913-81B0-7466B2B0B38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245720" y="84343"/>
                      <a:ext cx="663054" cy="76221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39" name="Line">
                      <a:extLst>
                        <a:ext uri="{FF2B5EF4-FFF2-40B4-BE49-F238E27FC236}">
                          <a16:creationId xmlns:a16="http://schemas.microsoft.com/office/drawing/2014/main" id="{0D51ECB9-D806-4834-8001-33CBF2B5ED1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32487" y="76080"/>
                      <a:ext cx="663055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0" name="Line">
                      <a:extLst>
                        <a:ext uri="{FF2B5EF4-FFF2-40B4-BE49-F238E27FC236}">
                          <a16:creationId xmlns:a16="http://schemas.microsoft.com/office/drawing/2014/main" id="{DDAFD56B-398D-4844-B5E8-AB61BC10102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419255" y="67816"/>
                      <a:ext cx="663054" cy="76221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1" name="Line">
                      <a:extLst>
                        <a:ext uri="{FF2B5EF4-FFF2-40B4-BE49-F238E27FC236}">
                          <a16:creationId xmlns:a16="http://schemas.microsoft.com/office/drawing/2014/main" id="{95165272-58BD-4A03-B0F5-D81977D5DA5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04913" y="51289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2" name="Line">
                      <a:extLst>
                        <a:ext uri="{FF2B5EF4-FFF2-40B4-BE49-F238E27FC236}">
                          <a16:creationId xmlns:a16="http://schemas.microsoft.com/office/drawing/2014/main" id="{102ED93C-C1AD-4142-91D0-D251868C304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99944" y="34762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3" name="Line">
                      <a:extLst>
                        <a:ext uri="{FF2B5EF4-FFF2-40B4-BE49-F238E27FC236}">
                          <a16:creationId xmlns:a16="http://schemas.microsoft.com/office/drawing/2014/main" id="{F736D0C1-8075-4B9C-B748-2F384AF9338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94976" y="18235"/>
                      <a:ext cx="663054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4" name="Line">
                      <a:extLst>
                        <a:ext uri="{FF2B5EF4-FFF2-40B4-BE49-F238E27FC236}">
                          <a16:creationId xmlns:a16="http://schemas.microsoft.com/office/drawing/2014/main" id="{9BB725F0-822D-4C12-94D3-EB58E7765B2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790006" y="103415"/>
                      <a:ext cx="569610" cy="66051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5" name="Line">
                      <a:extLst>
                        <a:ext uri="{FF2B5EF4-FFF2-40B4-BE49-F238E27FC236}">
                          <a16:creationId xmlns:a16="http://schemas.microsoft.com/office/drawing/2014/main" id="{79FE60B7-3DE5-40A9-B025-A881B4AF752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887938" y="217833"/>
                      <a:ext cx="453920" cy="52002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6" name="Line">
                      <a:extLst>
                        <a:ext uri="{FF2B5EF4-FFF2-40B4-BE49-F238E27FC236}">
                          <a16:creationId xmlns:a16="http://schemas.microsoft.com/office/drawing/2014/main" id="{78620592-FA1B-42AC-8FFF-7B83924EF24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94580" y="315269"/>
                      <a:ext cx="344089" cy="39367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7" name="Line">
                      <a:extLst>
                        <a:ext uri="{FF2B5EF4-FFF2-40B4-BE49-F238E27FC236}">
                          <a16:creationId xmlns:a16="http://schemas.microsoft.com/office/drawing/2014/main" id="{92A98038-0CAD-4A59-8005-145089E8BD8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084244" y="432502"/>
                      <a:ext cx="228399" cy="2531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8" name="Line">
                      <a:extLst>
                        <a:ext uri="{FF2B5EF4-FFF2-40B4-BE49-F238E27FC236}">
                          <a16:creationId xmlns:a16="http://schemas.microsoft.com/office/drawing/2014/main" id="{735B1B88-6EC5-434E-91B5-C6049AAE9AF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177923" y="509463"/>
                      <a:ext cx="129236" cy="13749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49" name="Line">
                      <a:extLst>
                        <a:ext uri="{FF2B5EF4-FFF2-40B4-BE49-F238E27FC236}">
                          <a16:creationId xmlns:a16="http://schemas.microsoft.com/office/drawing/2014/main" id="{31B8F929-7956-4048-A7C5-748998FAC5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252756" y="583835"/>
                      <a:ext cx="38336" cy="3833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0" name="Line">
                      <a:extLst>
                        <a:ext uri="{FF2B5EF4-FFF2-40B4-BE49-F238E27FC236}">
                          <a16:creationId xmlns:a16="http://schemas.microsoft.com/office/drawing/2014/main" id="{14FDBB5D-A3FF-43D0-B73E-45F86DFB9B5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7539" y="100873"/>
                      <a:ext cx="48833" cy="4883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1" name="Line">
                      <a:extLst>
                        <a:ext uri="{FF2B5EF4-FFF2-40B4-BE49-F238E27FC236}">
                          <a16:creationId xmlns:a16="http://schemas.microsoft.com/office/drawing/2014/main" id="{7119B318-E582-44A4-8CA2-1C147CF0D489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45792" y="97941"/>
                      <a:ext cx="696108" cy="78700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2" name="Line">
                      <a:extLst>
                        <a:ext uri="{FF2B5EF4-FFF2-40B4-BE49-F238E27FC236}">
                          <a16:creationId xmlns:a16="http://schemas.microsoft.com/office/drawing/2014/main" id="{112423E0-F983-4C40-98CE-EF6C81F04B68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9501" y="102080"/>
                      <a:ext cx="696109" cy="78700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3" name="Line">
                      <a:extLst>
                        <a:ext uri="{FF2B5EF4-FFF2-40B4-BE49-F238E27FC236}">
                          <a16:creationId xmlns:a16="http://schemas.microsoft.com/office/drawing/2014/main" id="{0CC373E6-B947-4BBF-9D94-5AEE9FF9BA6B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96184" y="102080"/>
                      <a:ext cx="696109" cy="78700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4" name="Line">
                      <a:extLst>
                        <a:ext uri="{FF2B5EF4-FFF2-40B4-BE49-F238E27FC236}">
                          <a16:creationId xmlns:a16="http://schemas.microsoft.com/office/drawing/2014/main" id="{1CFC34D2-9E11-4CB6-A81A-DE7B213AF3CE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78820" y="110343"/>
                      <a:ext cx="671318" cy="76221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5" name="Line">
                      <a:extLst>
                        <a:ext uri="{FF2B5EF4-FFF2-40B4-BE49-F238E27FC236}">
                          <a16:creationId xmlns:a16="http://schemas.microsoft.com/office/drawing/2014/main" id="{ABF12D91-951C-46A2-8DD8-3C3DB606E335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461456" y="118607"/>
                      <a:ext cx="654790" cy="74569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6" name="Line">
                      <a:extLst>
                        <a:ext uri="{FF2B5EF4-FFF2-40B4-BE49-F238E27FC236}">
                          <a16:creationId xmlns:a16="http://schemas.microsoft.com/office/drawing/2014/main" id="{B83A4952-3171-41A6-8499-27DCF40DEB44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544092" y="135134"/>
                      <a:ext cx="630000" cy="72089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7" name="Line">
                      <a:extLst>
                        <a:ext uri="{FF2B5EF4-FFF2-40B4-BE49-F238E27FC236}">
                          <a16:creationId xmlns:a16="http://schemas.microsoft.com/office/drawing/2014/main" id="{85BAB9CB-4897-4C70-A835-05B996E5345E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35163" y="139265"/>
                      <a:ext cx="610746" cy="707177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8" name="Line">
                      <a:extLst>
                        <a:ext uri="{FF2B5EF4-FFF2-40B4-BE49-F238E27FC236}">
                          <a16:creationId xmlns:a16="http://schemas.microsoft.com/office/drawing/2014/main" id="{85C72E7D-13CC-4805-86E1-F709694198B8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708873" y="143404"/>
                      <a:ext cx="611409" cy="70303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59" name="Line">
                      <a:extLst>
                        <a:ext uri="{FF2B5EF4-FFF2-40B4-BE49-F238E27FC236}">
                          <a16:creationId xmlns:a16="http://schemas.microsoft.com/office/drawing/2014/main" id="{BDAA8AC8-1606-4D73-B921-F81B46D02181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785556" y="143404"/>
                      <a:ext cx="617361" cy="70303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0" name="Line">
                      <a:extLst>
                        <a:ext uri="{FF2B5EF4-FFF2-40B4-BE49-F238E27FC236}">
                          <a16:creationId xmlns:a16="http://schemas.microsoft.com/office/drawing/2014/main" id="{F04AEB49-11C7-4D55-A885-C34082E644B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868192" y="151667"/>
                      <a:ext cx="592571" cy="67824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1" name="Line">
                      <a:extLst>
                        <a:ext uri="{FF2B5EF4-FFF2-40B4-BE49-F238E27FC236}">
                          <a16:creationId xmlns:a16="http://schemas.microsoft.com/office/drawing/2014/main" id="{5FF47544-C8AC-4505-8C88-424339EAC6C1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942564" y="151667"/>
                      <a:ext cx="576044" cy="66172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2" name="Line">
                      <a:extLst>
                        <a:ext uri="{FF2B5EF4-FFF2-40B4-BE49-F238E27FC236}">
                          <a16:creationId xmlns:a16="http://schemas.microsoft.com/office/drawing/2014/main" id="{6413F5AE-CC9D-439F-8673-938490C22DF3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008673" y="143404"/>
                      <a:ext cx="576044" cy="66172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3" name="Line">
                      <a:extLst>
                        <a:ext uri="{FF2B5EF4-FFF2-40B4-BE49-F238E27FC236}">
                          <a16:creationId xmlns:a16="http://schemas.microsoft.com/office/drawing/2014/main" id="{420A70E2-2A40-4BC5-8B77-C2F906FBE30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103208" y="144065"/>
                      <a:ext cx="553564" cy="64519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4" name="Line">
                      <a:extLst>
                        <a:ext uri="{FF2B5EF4-FFF2-40B4-BE49-F238E27FC236}">
                          <a16:creationId xmlns:a16="http://schemas.microsoft.com/office/drawing/2014/main" id="{EA711D20-A818-4899-83C3-7E197BDD71CC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179891" y="144064"/>
                      <a:ext cx="551253" cy="63693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5" name="Line">
                      <a:extLst>
                        <a:ext uri="{FF2B5EF4-FFF2-40B4-BE49-F238E27FC236}">
                          <a16:creationId xmlns:a16="http://schemas.microsoft.com/office/drawing/2014/main" id="{B40772E7-305A-4BA5-B22D-8061BBDD455B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262526" y="152328"/>
                      <a:ext cx="534726" cy="61213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6" name="Line">
                      <a:extLst>
                        <a:ext uri="{FF2B5EF4-FFF2-40B4-BE49-F238E27FC236}">
                          <a16:creationId xmlns:a16="http://schemas.microsoft.com/office/drawing/2014/main" id="{6882A923-52CA-413D-B47A-C3CE52CD586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336899" y="152328"/>
                      <a:ext cx="518199" cy="603875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7" name="Line">
                      <a:extLst>
                        <a:ext uri="{FF2B5EF4-FFF2-40B4-BE49-F238E27FC236}">
                          <a16:creationId xmlns:a16="http://schemas.microsoft.com/office/drawing/2014/main" id="{290054AF-852E-4437-BC14-C05D0C5D8D6F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403008" y="144065"/>
                      <a:ext cx="518199" cy="59561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8" name="Line">
                      <a:extLst>
                        <a:ext uri="{FF2B5EF4-FFF2-40B4-BE49-F238E27FC236}">
                          <a16:creationId xmlns:a16="http://schemas.microsoft.com/office/drawing/2014/main" id="{66219A87-58D4-4849-8944-3AF30A15FBA9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55022" y="390694"/>
                      <a:ext cx="443827" cy="521239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69" name="Line">
                      <a:extLst>
                        <a:ext uri="{FF2B5EF4-FFF2-40B4-BE49-F238E27FC236}">
                          <a16:creationId xmlns:a16="http://schemas.microsoft.com/office/drawing/2014/main" id="{DF10CE2C-2092-4247-922D-C4836757CB3A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2265" y="315262"/>
                      <a:ext cx="501672" cy="58734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0" name="Line">
                      <a:extLst>
                        <a:ext uri="{FF2B5EF4-FFF2-40B4-BE49-F238E27FC236}">
                          <a16:creationId xmlns:a16="http://schemas.microsoft.com/office/drawing/2014/main" id="{38C80A17-090A-4FC6-9AF8-31E2CDE9D35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87060" y="261291"/>
                      <a:ext cx="559517" cy="63693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1" name="Line">
                      <a:extLst>
                        <a:ext uri="{FF2B5EF4-FFF2-40B4-BE49-F238E27FC236}">
                          <a16:creationId xmlns:a16="http://schemas.microsoft.com/office/drawing/2014/main" id="{186ECB76-3368-4044-8F1D-7F27861BA005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92103" y="192973"/>
                      <a:ext cx="630000" cy="704372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2" name="Line">
                      <a:extLst>
                        <a:ext uri="{FF2B5EF4-FFF2-40B4-BE49-F238E27FC236}">
                          <a16:creationId xmlns:a16="http://schemas.microsoft.com/office/drawing/2014/main" id="{89023ED1-D486-4C77-BBB9-84DFF9B4089E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00367" y="118600"/>
                      <a:ext cx="687845" cy="778745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3" name="Line">
                      <a:extLst>
                        <a:ext uri="{FF2B5EF4-FFF2-40B4-BE49-F238E27FC236}">
                          <a16:creationId xmlns:a16="http://schemas.microsoft.com/office/drawing/2014/main" id="{47EF5611-B773-4F7A-8E0F-4EFE18DE682A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48577" y="474428"/>
                      <a:ext cx="359729" cy="42752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4" name="Line">
                      <a:extLst>
                        <a:ext uri="{FF2B5EF4-FFF2-40B4-BE49-F238E27FC236}">
                          <a16:creationId xmlns:a16="http://schemas.microsoft.com/office/drawing/2014/main" id="{821ABC24-1D6D-4A60-8E0D-ECFB1F483E89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6336" y="541946"/>
                      <a:ext cx="291662" cy="35393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5" name="Line">
                      <a:extLst>
                        <a:ext uri="{FF2B5EF4-FFF2-40B4-BE49-F238E27FC236}">
                          <a16:creationId xmlns:a16="http://schemas.microsoft.com/office/drawing/2014/main" id="{45E5C841-EBA9-418A-B663-702580E21ECC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42418" y="642040"/>
                      <a:ext cx="199897" cy="24386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6" name="Line">
                      <a:extLst>
                        <a:ext uri="{FF2B5EF4-FFF2-40B4-BE49-F238E27FC236}">
                          <a16:creationId xmlns:a16="http://schemas.microsoft.com/office/drawing/2014/main" id="{902C11B8-5798-4D3B-9C6E-C1409C0A5E5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4876" y="724675"/>
                      <a:ext cx="125524" cy="161225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7" name="Line">
                      <a:extLst>
                        <a:ext uri="{FF2B5EF4-FFF2-40B4-BE49-F238E27FC236}">
                          <a16:creationId xmlns:a16="http://schemas.microsoft.com/office/drawing/2014/main" id="{65A6FDC9-3717-4250-ACCA-2756B87C403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4539" y="795847"/>
                      <a:ext cx="67679" cy="8685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8" name="Line">
                      <a:extLst>
                        <a:ext uri="{FF2B5EF4-FFF2-40B4-BE49-F238E27FC236}">
                          <a16:creationId xmlns:a16="http://schemas.microsoft.com/office/drawing/2014/main" id="{F9F1450D-0086-4F6B-85EB-DCB37ED18F94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476838" y="134595"/>
                      <a:ext cx="493407" cy="579084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79" name="Line">
                      <a:extLst>
                        <a:ext uri="{FF2B5EF4-FFF2-40B4-BE49-F238E27FC236}">
                          <a16:creationId xmlns:a16="http://schemas.microsoft.com/office/drawing/2014/main" id="{F267F7B6-DC46-449E-A9B5-D520726FC8AC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542947" y="126332"/>
                      <a:ext cx="493408" cy="57082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0" name="Line">
                      <a:extLst>
                        <a:ext uri="{FF2B5EF4-FFF2-40B4-BE49-F238E27FC236}">
                          <a16:creationId xmlns:a16="http://schemas.microsoft.com/office/drawing/2014/main" id="{C14397DF-073A-4375-8657-7B72777085E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626125" y="127537"/>
                      <a:ext cx="468617" cy="54603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1" name="Line">
                      <a:extLst>
                        <a:ext uri="{FF2B5EF4-FFF2-40B4-BE49-F238E27FC236}">
                          <a16:creationId xmlns:a16="http://schemas.microsoft.com/office/drawing/2014/main" id="{014B3C8F-0D0E-4A3C-859D-447CAF39B6F3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699954" y="118067"/>
                      <a:ext cx="443827" cy="52950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2" name="Line">
                      <a:extLst>
                        <a:ext uri="{FF2B5EF4-FFF2-40B4-BE49-F238E27FC236}">
                          <a16:creationId xmlns:a16="http://schemas.microsoft.com/office/drawing/2014/main" id="{AB1D2848-F71B-4869-B040-A27C22B3C8A3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766064" y="109804"/>
                      <a:ext cx="443826" cy="52124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3" name="Line">
                      <a:extLst>
                        <a:ext uri="{FF2B5EF4-FFF2-40B4-BE49-F238E27FC236}">
                          <a16:creationId xmlns:a16="http://schemas.microsoft.com/office/drawing/2014/main" id="{70C7CC02-F2C6-49C0-9C24-B3E82D7D59C5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837224" y="90090"/>
                      <a:ext cx="443826" cy="52124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4" name="Line">
                      <a:extLst>
                        <a:ext uri="{FF2B5EF4-FFF2-40B4-BE49-F238E27FC236}">
                          <a16:creationId xmlns:a16="http://schemas.microsoft.com/office/drawing/2014/main" id="{55FB26DA-8835-4602-8955-6E2A7966FCF3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911053" y="80620"/>
                      <a:ext cx="394245" cy="47992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5" name="Line">
                      <a:extLst>
                        <a:ext uri="{FF2B5EF4-FFF2-40B4-BE49-F238E27FC236}">
                          <a16:creationId xmlns:a16="http://schemas.microsoft.com/office/drawing/2014/main" id="{B7C12B26-4BE4-4ECB-999D-D9AB3896EC15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1977162" y="72357"/>
                      <a:ext cx="336400" cy="41381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6" name="Line">
                      <a:extLst>
                        <a:ext uri="{FF2B5EF4-FFF2-40B4-BE49-F238E27FC236}">
                          <a16:creationId xmlns:a16="http://schemas.microsoft.com/office/drawing/2014/main" id="{FBE84A42-FCF4-4236-ACBD-73BFD813F77A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061103" y="72344"/>
                      <a:ext cx="258608" cy="320878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7" name="Line">
                      <a:extLst>
                        <a:ext uri="{FF2B5EF4-FFF2-40B4-BE49-F238E27FC236}">
                          <a16:creationId xmlns:a16="http://schemas.microsoft.com/office/drawing/2014/main" id="{FDB37878-4219-4DF4-BEBF-0FE51041B982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24972" y="53086"/>
                      <a:ext cx="199896" cy="243860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8" name="Line">
                      <a:extLst>
                        <a:ext uri="{FF2B5EF4-FFF2-40B4-BE49-F238E27FC236}">
                          <a16:creationId xmlns:a16="http://schemas.microsoft.com/office/drawing/2014/main" id="{8251ED65-59E7-4634-A9CD-3CB16C71EB9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99258" y="44678"/>
                      <a:ext cx="142052" cy="177751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89" name="Line">
                      <a:extLst>
                        <a:ext uri="{FF2B5EF4-FFF2-40B4-BE49-F238E27FC236}">
                          <a16:creationId xmlns:a16="http://schemas.microsoft.com/office/drawing/2014/main" id="{600B6047-7ED7-452B-9510-AA324F356D24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262835" y="28262"/>
                      <a:ext cx="92470" cy="111643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90" name="Line">
                      <a:extLst>
                        <a:ext uri="{FF2B5EF4-FFF2-40B4-BE49-F238E27FC236}">
                          <a16:creationId xmlns:a16="http://schemas.microsoft.com/office/drawing/2014/main" id="{D1238627-5C1D-42A2-8B7B-8394301CE4F3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326392" y="9953"/>
                      <a:ext cx="34625" cy="45534"/>
                    </a:xfrm>
                    <a:prstGeom prst="line">
                      <a:avLst/>
                    </a:pr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>
                      <a:outerShdw blurRad="63500" dist="6582" dir="5400000" rotWithShape="0">
                        <a:srgbClr val="000000">
                          <a:alpha val="20370"/>
                        </a:srgbClr>
                      </a:outerShdw>
                    </a:effectLst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91" name="Rounded Rectangle">
                      <a:extLst>
                        <a:ext uri="{FF2B5EF4-FFF2-40B4-BE49-F238E27FC236}">
                          <a16:creationId xmlns:a16="http://schemas.microsoft.com/office/drawing/2014/main" id="{47370789-04C2-432B-801B-DF8AA4FBA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978" y="76159"/>
                      <a:ext cx="160152" cy="92302"/>
                    </a:xfrm>
                    <a:prstGeom prst="roundRect">
                      <a:avLst>
                        <a:gd name="adj" fmla="val 26027"/>
                      </a:avLst>
                    </a:prstGeom>
                    <a:solidFill>
                      <a:srgbClr val="FFFFFF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92" name="Rounded Rectangle">
                      <a:extLst>
                        <a:ext uri="{FF2B5EF4-FFF2-40B4-BE49-F238E27FC236}">
                          <a16:creationId xmlns:a16="http://schemas.microsoft.com/office/drawing/2014/main" id="{CF96F5C5-50B2-4331-B4E1-456CD23F2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040" y="95666"/>
                      <a:ext cx="160152" cy="92302"/>
                    </a:xfrm>
                    <a:prstGeom prst="roundRect">
                      <a:avLst>
                        <a:gd name="adj" fmla="val 26027"/>
                      </a:avLst>
                    </a:prstGeom>
                    <a:solidFill>
                      <a:srgbClr val="FFFFFF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93" name="Rounded Rectangle">
                      <a:extLst>
                        <a:ext uri="{FF2B5EF4-FFF2-40B4-BE49-F238E27FC236}">
                          <a16:creationId xmlns:a16="http://schemas.microsoft.com/office/drawing/2014/main" id="{EAC7E093-0C36-4C9B-98F3-F431C80A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436" y="58135"/>
                      <a:ext cx="160153" cy="92302"/>
                    </a:xfrm>
                    <a:prstGeom prst="roundRect">
                      <a:avLst>
                        <a:gd name="adj" fmla="val 26027"/>
                      </a:avLst>
                    </a:prstGeom>
                    <a:solidFill>
                      <a:srgbClr val="FFFFFF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  <p:sp>
                  <p:nvSpPr>
                    <p:cNvPr id="594" name="Rounded Rectangle">
                      <a:extLst>
                        <a:ext uri="{FF2B5EF4-FFF2-40B4-BE49-F238E27FC236}">
                          <a16:creationId xmlns:a16="http://schemas.microsoft.com/office/drawing/2014/main" id="{C2645B67-CAE8-41C6-B29A-76D2EE8C97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5187" y="18590"/>
                      <a:ext cx="160152" cy="92302"/>
                    </a:xfrm>
                    <a:prstGeom prst="roundRect">
                      <a:avLst>
                        <a:gd name="adj" fmla="val 26027"/>
                      </a:avLst>
                    </a:prstGeom>
                    <a:solidFill>
                      <a:srgbClr val="FFFFFF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7735" tIns="67735" rIns="67735" bIns="67735" numCol="1" anchor="ctr">
                      <a:noAutofit/>
                    </a:bodyPr>
                    <a:lstStyle/>
                    <a:p>
                      <a:pPr>
                        <a:defRPr sz="2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2933"/>
                    </a:p>
                  </p:txBody>
                </p:sp>
              </p:grpSp>
            </p:grpSp>
          </p:grpSp>
          <p:sp>
            <p:nvSpPr>
              <p:cNvPr id="260" name="Content Placeholder 14">
                <a:extLst>
                  <a:ext uri="{FF2B5EF4-FFF2-40B4-BE49-F238E27FC236}">
                    <a16:creationId xmlns:a16="http://schemas.microsoft.com/office/drawing/2014/main" id="{4246DB6D-FDA3-4FB5-BDFD-5FFE9F0F0A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02478" y="1005840"/>
                <a:ext cx="2393866" cy="8316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600" kern="1200">
                    <a:solidFill>
                      <a:srgbClr val="28557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365760" indent="-27432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200" kern="1200">
                    <a:solidFill>
                      <a:srgbClr val="28557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640080" indent="-18288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rgbClr val="28557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3pPr>
                <a:lvl4pPr marL="100584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rgbClr val="28557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4pPr>
                <a:lvl5pPr marL="118872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rgbClr val="28557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4. Quantify performance trade-offs and select alternative strategy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3E273-7D3F-42A9-810E-F12716C8A830}"/>
              </a:ext>
            </a:extLst>
          </p:cNvPr>
          <p:cNvGrpSpPr/>
          <p:nvPr/>
        </p:nvGrpSpPr>
        <p:grpSpPr>
          <a:xfrm>
            <a:off x="473549" y="5177016"/>
            <a:ext cx="11236874" cy="378476"/>
            <a:chOff x="473549" y="5177016"/>
            <a:chExt cx="11236874" cy="37847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628F5CC2-EFA3-468C-ABB9-163062EC0193}"/>
                </a:ext>
              </a:extLst>
            </p:cNvPr>
            <p:cNvSpPr txBox="1"/>
            <p:nvPr/>
          </p:nvSpPr>
          <p:spPr>
            <a:xfrm>
              <a:off x="473549" y="5177016"/>
              <a:ext cx="10296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</a:t>
              </a:r>
              <a:r>
                <a:rPr lang="en-US" sz="1800" b="1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cience</a:t>
              </a:r>
              <a:r>
                <a:rPr lang="en-US" sz="1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endParaRPr lang="en-US" dirty="0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BABE898-9916-4A4A-8D68-8EB92A05C470}"/>
                </a:ext>
              </a:extLst>
            </p:cNvPr>
            <p:cNvSpPr/>
            <p:nvPr/>
          </p:nvSpPr>
          <p:spPr>
            <a:xfrm>
              <a:off x="1503185" y="5230052"/>
              <a:ext cx="9356188" cy="288014"/>
            </a:xfrm>
            <a:prstGeom prst="rightArrow">
              <a:avLst>
                <a:gd name="adj1" fmla="val 50000"/>
                <a:gd name="adj2" fmla="val 70265"/>
              </a:avLst>
            </a:prstGeom>
            <a:gradFill>
              <a:gsLst>
                <a:gs pos="0">
                  <a:srgbClr val="FFC000"/>
                </a:gs>
                <a:gs pos="47000">
                  <a:srgbClr val="FFC000"/>
                </a:gs>
                <a:gs pos="100000">
                  <a:srgbClr val="0070C0"/>
                </a:gs>
                <a:gs pos="100000">
                  <a:srgbClr val="0070C0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5F89761E-A269-4F25-9AE7-5E0EC8B28DDC}"/>
                </a:ext>
              </a:extLst>
            </p:cNvPr>
            <p:cNvSpPr txBox="1"/>
            <p:nvPr/>
          </p:nvSpPr>
          <p:spPr>
            <a:xfrm>
              <a:off x="10820413" y="5186160"/>
              <a:ext cx="8900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Policy</a:t>
              </a:r>
              <a:r>
                <a:rPr lang="en-US" sz="18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endParaRPr lang="en-US" dirty="0"/>
            </a:p>
          </p:txBody>
        </p:sp>
      </p:grpSp>
      <p:sp>
        <p:nvSpPr>
          <p:cNvPr id="252" name="Footer Placeholder 3">
            <a:extLst>
              <a:ext uri="{FF2B5EF4-FFF2-40B4-BE49-F238E27FC236}">
                <a16:creationId xmlns:a16="http://schemas.microsoft.com/office/drawing/2014/main" id="{EAC5326B-38CC-449C-8B24-ECC6457759DA}"/>
              </a:ext>
            </a:extLst>
          </p:cNvPr>
          <p:cNvSpPr txBox="1">
            <a:spLocks/>
          </p:cNvSpPr>
          <p:nvPr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3723900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Ebrima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-Large format_14sept2020_02.pptm" id="{8F2A4C15-7F0F-4272-852D-73FCEC481E66}" vid="{FA0C142D-9FD9-47A2-B411-C41C2CD7A4C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-Large format_14sept2020_02.pptm" id="{8F2A4C15-7F0F-4272-852D-73FCEC481E66}" vid="{FA0C142D-9FD9-47A2-B411-C41C2CD7A4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AF7BE1E4E05544A0E1D8383ADA21EC" ma:contentTypeVersion="2" ma:contentTypeDescription="Create a new document." ma:contentTypeScope="" ma:versionID="9d8fefb6efab1d1814dbeacb6c3f9d89">
  <xsd:schema xmlns:xsd="http://www.w3.org/2001/XMLSchema" xmlns:xs="http://www.w3.org/2001/XMLSchema" xmlns:p="http://schemas.microsoft.com/office/2006/metadata/properties" xmlns:ns2="43d3e67e-3a96-4068-a2b1-0742032475b2" targetNamespace="http://schemas.microsoft.com/office/2006/metadata/properties" ma:root="true" ma:fieldsID="4583466dd9681a7f02b1656884cec5ec" ns2:_="">
    <xsd:import namespace="43d3e67e-3a96-4068-a2b1-0742032475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3e67e-3a96-4068-a2b1-0742032475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B02CE9-C842-4364-B4B7-D0E6570675C7}">
  <ds:schemaRefs>
    <ds:schemaRef ds:uri="http://schemas.microsoft.com/office/infopath/2007/PartnerControls"/>
    <ds:schemaRef ds:uri="http://purl.org/dc/dcmitype/"/>
    <ds:schemaRef ds:uri="43d3e67e-3a96-4068-a2b1-0742032475b2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91B637D-0412-4DEF-B1A3-61AB89A8C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d3e67e-3a96-4068-a2b1-0742032475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WDFW_PowerPointTemplate-Large format_14sept2020_02</Template>
  <TotalTime>24982</TotalTime>
  <Words>1830</Words>
  <Application>Microsoft Office PowerPoint</Application>
  <PresentationFormat>Widescreen</PresentationFormat>
  <Paragraphs>387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Ebrima</vt:lpstr>
      <vt:lpstr>Helvetica Light</vt:lpstr>
      <vt:lpstr>Helvetica Neue Light</vt:lpstr>
      <vt:lpstr>Roboto Slab</vt:lpstr>
      <vt:lpstr>Rockwell</vt:lpstr>
      <vt:lpstr>Symbol</vt:lpstr>
      <vt:lpstr>Wingdings</vt:lpstr>
      <vt:lpstr>Office Theme</vt:lpstr>
      <vt:lpstr>1_Office Theme</vt:lpstr>
      <vt:lpstr>Using a newly developed integrated population model to evaluate alternative management strategies for  WA coastal steelhead</vt:lpstr>
      <vt:lpstr>PowerPoint Presentation</vt:lpstr>
      <vt:lpstr>Motivation and goal</vt:lpstr>
      <vt:lpstr>Motivation and goal</vt:lpstr>
      <vt:lpstr>Motivation and goal</vt:lpstr>
      <vt:lpstr>What is Management Strategy Evaluation?</vt:lpstr>
      <vt:lpstr>What is Management Strategy Evaluation (MSE)?</vt:lpstr>
      <vt:lpstr>Harvest Control Rules</vt:lpstr>
      <vt:lpstr>Conceptual illustration of the MSE process</vt:lpstr>
      <vt:lpstr>MSE for steelhead populations in coastal WA</vt:lpstr>
      <vt:lpstr>Part I – Population Data</vt:lpstr>
      <vt:lpstr>Part I – Population Data</vt:lpstr>
      <vt:lpstr>Part II – Integrated Population Model (IPM)</vt:lpstr>
      <vt:lpstr>What is an Integrated Population Model (IPM)?</vt:lpstr>
      <vt:lpstr>What is an Integrated Population Model (IPM)?</vt:lpstr>
      <vt:lpstr>PowerPoint Presentation</vt:lpstr>
      <vt:lpstr>PowerPoint Presentation</vt:lpstr>
      <vt:lpstr>Part III – Management Strategy Evaluation (MSE)</vt:lpstr>
      <vt:lpstr>Part III – Management Strategy Evaluation (MSE)</vt:lpstr>
      <vt:lpstr>Population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IV – Fishery Management Plan</vt:lpstr>
      <vt:lpstr>Summary and conclusions</vt:lpstr>
      <vt:lpstr>PowerPoint Presentation</vt:lpstr>
      <vt:lpstr>Thanks!</vt:lpstr>
      <vt:lpstr>SUPPLEMENTARY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Washington Department of Fish and Wildlife </dc:title>
  <dc:creator>Jan Ohlberger</dc:creator>
  <cp:lastModifiedBy>Ohlberger, Jan (DFW)</cp:lastModifiedBy>
  <cp:revision>152</cp:revision>
  <dcterms:created xsi:type="dcterms:W3CDTF">2022-06-07T15:35:09Z</dcterms:created>
  <dcterms:modified xsi:type="dcterms:W3CDTF">2023-03-15T03:28:26Z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0x010100D242C9E94837CC408F65FBD931F0639B</vt:lpwstr>
  </property>
  <property fmtid="{D5CDD505-2E9C-101B-9397-08002B2CF9AE}" pid="3" name="MSIP_Label_45011977-b912-4387-97a4-f4c94a801377_Enabled">
    <vt:lpwstr>true</vt:lpwstr>
  </property>
  <property fmtid="{D5CDD505-2E9C-101B-9397-08002B2CF9AE}" pid="4" name="MSIP_Label_45011977-b912-4387-97a4-f4c94a801377_SetDate">
    <vt:lpwstr>2022-01-05T17:21:27Z</vt:lpwstr>
  </property>
  <property fmtid="{D5CDD505-2E9C-101B-9397-08002B2CF9AE}" pid="5" name="MSIP_Label_45011977-b912-4387-97a4-f4c94a801377_Method">
    <vt:lpwstr>Standard</vt:lpwstr>
  </property>
  <property fmtid="{D5CDD505-2E9C-101B-9397-08002B2CF9AE}" pid="6" name="MSIP_Label_45011977-b912-4387-97a4-f4c94a801377_Name">
    <vt:lpwstr>Uncategorized Data</vt:lpwstr>
  </property>
  <property fmtid="{D5CDD505-2E9C-101B-9397-08002B2CF9AE}" pid="7" name="MSIP_Label_45011977-b912-4387-97a4-f4c94a801377_SiteId">
    <vt:lpwstr>11d0e217-264e-400a-8ba0-57dcc127d72d</vt:lpwstr>
  </property>
  <property fmtid="{D5CDD505-2E9C-101B-9397-08002B2CF9AE}" pid="8" name="MSIP_Label_45011977-b912-4387-97a4-f4c94a801377_ActionId">
    <vt:lpwstr>98b26b9e-1cc6-41ba-978a-5e60427216b9</vt:lpwstr>
  </property>
  <property fmtid="{D5CDD505-2E9C-101B-9397-08002B2CF9AE}" pid="9" name="MSIP_Label_45011977-b912-4387-97a4-f4c94a801377_ContentBits">
    <vt:lpwstr>0</vt:lpwstr>
  </property>
</Properties>
</file>