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9" r:id="rId5"/>
  </p:sldMasterIdLst>
  <p:notesMasterIdLst>
    <p:notesMasterId r:id="rId26"/>
  </p:notesMasterIdLst>
  <p:handoutMasterIdLst>
    <p:handoutMasterId r:id="rId27"/>
  </p:handoutMasterIdLst>
  <p:sldIdLst>
    <p:sldId id="331" r:id="rId6"/>
    <p:sldId id="436" r:id="rId7"/>
    <p:sldId id="395" r:id="rId8"/>
    <p:sldId id="422" r:id="rId9"/>
    <p:sldId id="470" r:id="rId10"/>
    <p:sldId id="473" r:id="rId11"/>
    <p:sldId id="471" r:id="rId12"/>
    <p:sldId id="439" r:id="rId13"/>
    <p:sldId id="326" r:id="rId14"/>
    <p:sldId id="468" r:id="rId15"/>
    <p:sldId id="467" r:id="rId16"/>
    <p:sldId id="466" r:id="rId17"/>
    <p:sldId id="461" r:id="rId18"/>
    <p:sldId id="469" r:id="rId19"/>
    <p:sldId id="437" r:id="rId20"/>
    <p:sldId id="368" r:id="rId21"/>
    <p:sldId id="444" r:id="rId22"/>
    <p:sldId id="474" r:id="rId23"/>
    <p:sldId id="351" r:id="rId24"/>
    <p:sldId id="43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4CD"/>
    <a:srgbClr val="FFC840"/>
    <a:srgbClr val="FF7E23"/>
    <a:srgbClr val="FFC125"/>
    <a:srgbClr val="1774CD"/>
    <a:srgbClr val="A91F1F"/>
    <a:srgbClr val="008E40"/>
    <a:srgbClr val="107AAC"/>
    <a:srgbClr val="FFC000"/>
    <a:srgbClr val="06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5FC33-AD69-4A14-A898-11C82C76CDF5}" v="655" dt="2023-03-15T04:27:07.28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3" autoAdjust="0"/>
    <p:restoredTop sz="93209" autoAdjust="0"/>
  </p:normalViewPr>
  <p:slideViewPr>
    <p:cSldViewPr snapToGrid="0">
      <p:cViewPr varScale="1">
        <p:scale>
          <a:sx n="82" d="100"/>
          <a:sy n="82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lberger, Jan (DFW)" userId="f0c2ae38-d520-4683-a021-6cf9518efefc" providerId="ADAL" clId="{2E95FC33-AD69-4A14-A898-11C82C76CDF5}"/>
    <pc:docChg chg="undo custSel addSld delSld modSld sldOrd">
      <pc:chgData name="Ohlberger, Jan (DFW)" userId="f0c2ae38-d520-4683-a021-6cf9518efefc" providerId="ADAL" clId="{2E95FC33-AD69-4A14-A898-11C82C76CDF5}" dt="2023-03-15T04:34:20.604" v="20746" actId="20577"/>
      <pc:docMkLst>
        <pc:docMk/>
      </pc:docMkLst>
      <pc:sldChg chg="add del modTransition">
        <pc:chgData name="Ohlberger, Jan (DFW)" userId="f0c2ae38-d520-4683-a021-6cf9518efefc" providerId="ADAL" clId="{2E95FC33-AD69-4A14-A898-11C82C76CDF5}" dt="2023-02-04T01:16:45.099" v="10082" actId="47"/>
        <pc:sldMkLst>
          <pc:docMk/>
          <pc:sldMk cId="0" sldId="256"/>
        </pc:sldMkLst>
      </pc:sldChg>
      <pc:sldChg chg="addSp delSp modSp add del mod">
        <pc:chgData name="Ohlberger, Jan (DFW)" userId="f0c2ae38-d520-4683-a021-6cf9518efefc" providerId="ADAL" clId="{2E95FC33-AD69-4A14-A898-11C82C76CDF5}" dt="2023-03-07T17:19:52.794" v="14302" actId="47"/>
        <pc:sldMkLst>
          <pc:docMk/>
          <pc:sldMk cId="2024634507" sldId="256"/>
        </pc:sldMkLst>
        <pc:spChg chg="add mod">
          <ac:chgData name="Ohlberger, Jan (DFW)" userId="f0c2ae38-d520-4683-a021-6cf9518efefc" providerId="ADAL" clId="{2E95FC33-AD69-4A14-A898-11C82C76CDF5}" dt="2023-03-07T17:18:23.554" v="14230" actId="20577"/>
          <ac:spMkLst>
            <pc:docMk/>
            <pc:sldMk cId="2024634507" sldId="256"/>
            <ac:spMk id="4" creationId="{AD6F84D6-DF27-731D-270F-9B54E80C0F64}"/>
          </ac:spMkLst>
        </pc:spChg>
        <pc:spChg chg="add mod">
          <ac:chgData name="Ohlberger, Jan (DFW)" userId="f0c2ae38-d520-4683-a021-6cf9518efefc" providerId="ADAL" clId="{2E95FC33-AD69-4A14-A898-11C82C76CDF5}" dt="2023-03-06T20:27:47.449" v="11676" actId="14100"/>
          <ac:spMkLst>
            <pc:docMk/>
            <pc:sldMk cId="2024634507" sldId="256"/>
            <ac:spMk id="5" creationId="{4C05BD70-B872-A027-DE26-FC80C6650A0A}"/>
          </ac:spMkLst>
        </pc:spChg>
        <pc:spChg chg="add del mod">
          <ac:chgData name="Ohlberger, Jan (DFW)" userId="f0c2ae38-d520-4683-a021-6cf9518efefc" providerId="ADAL" clId="{2E95FC33-AD69-4A14-A898-11C82C76CDF5}" dt="2023-03-07T17:18:26.008" v="14231" actId="478"/>
          <ac:spMkLst>
            <pc:docMk/>
            <pc:sldMk cId="2024634507" sldId="256"/>
            <ac:spMk id="7" creationId="{B8DEF8C5-9CCF-D38E-D606-C4C816E96DBC}"/>
          </ac:spMkLst>
        </pc:spChg>
        <pc:spChg chg="add del mod">
          <ac:chgData name="Ohlberger, Jan (DFW)" userId="f0c2ae38-d520-4683-a021-6cf9518efefc" providerId="ADAL" clId="{2E95FC33-AD69-4A14-A898-11C82C76CDF5}" dt="2023-03-07T16:18:19.338" v="14137" actId="478"/>
          <ac:spMkLst>
            <pc:docMk/>
            <pc:sldMk cId="2024634507" sldId="256"/>
            <ac:spMk id="11" creationId="{DE3360F6-679A-C614-AEA1-48E61B0FA9C7}"/>
          </ac:spMkLst>
        </pc:spChg>
        <pc:spChg chg="add del mod">
          <ac:chgData name="Ohlberger, Jan (DFW)" userId="f0c2ae38-d520-4683-a021-6cf9518efefc" providerId="ADAL" clId="{2E95FC33-AD69-4A14-A898-11C82C76CDF5}" dt="2023-03-07T16:18:34.156" v="14171" actId="478"/>
          <ac:spMkLst>
            <pc:docMk/>
            <pc:sldMk cId="2024634507" sldId="256"/>
            <ac:spMk id="13" creationId="{B334C61B-1549-0C5C-BFB4-E838C7535384}"/>
          </ac:spMkLst>
        </pc:spChg>
        <pc:picChg chg="del mod">
          <ac:chgData name="Ohlberger, Jan (DFW)" userId="f0c2ae38-d520-4683-a021-6cf9518efefc" providerId="ADAL" clId="{2E95FC33-AD69-4A14-A898-11C82C76CDF5}" dt="2023-03-07T16:18:26.326" v="14168" actId="478"/>
          <ac:picMkLst>
            <pc:docMk/>
            <pc:sldMk cId="2024634507" sldId="256"/>
            <ac:picMk id="2" creationId="{00000000-0000-0000-0000-000000000000}"/>
          </ac:picMkLst>
        </pc:picChg>
        <pc:picChg chg="del mod">
          <ac:chgData name="Ohlberger, Jan (DFW)" userId="f0c2ae38-d520-4683-a021-6cf9518efefc" providerId="ADAL" clId="{2E95FC33-AD69-4A14-A898-11C82C76CDF5}" dt="2023-03-07T16:18:15.214" v="14136" actId="478"/>
          <ac:picMkLst>
            <pc:docMk/>
            <pc:sldMk cId="2024634507" sldId="256"/>
            <ac:picMk id="3" creationId="{00000000-0000-0000-0000-000000000000}"/>
          </ac:picMkLst>
        </pc:picChg>
        <pc:picChg chg="add del mod ord">
          <ac:chgData name="Ohlberger, Jan (DFW)" userId="f0c2ae38-d520-4683-a021-6cf9518efefc" providerId="ADAL" clId="{2E95FC33-AD69-4A14-A898-11C82C76CDF5}" dt="2023-03-07T16:40:37.022" v="14220" actId="478"/>
          <ac:picMkLst>
            <pc:docMk/>
            <pc:sldMk cId="2024634507" sldId="256"/>
            <ac:picMk id="8" creationId="{FE9C655A-1006-133A-1791-8FF4BFA46B8A}"/>
          </ac:picMkLst>
        </pc:picChg>
        <pc:picChg chg="add del mod ord">
          <ac:chgData name="Ohlberger, Jan (DFW)" userId="f0c2ae38-d520-4683-a021-6cf9518efefc" providerId="ADAL" clId="{2E95FC33-AD69-4A14-A898-11C82C76CDF5}" dt="2023-03-07T16:40:36.477" v="14219" actId="478"/>
          <ac:picMkLst>
            <pc:docMk/>
            <pc:sldMk cId="2024634507" sldId="256"/>
            <ac:picMk id="9" creationId="{CB77D204-AB86-11C1-9740-DDC4E67C3E4C}"/>
          </ac:picMkLst>
        </pc:picChg>
        <pc:picChg chg="add mod">
          <ac:chgData name="Ohlberger, Jan (DFW)" userId="f0c2ae38-d520-4683-a021-6cf9518efefc" providerId="ADAL" clId="{2E95FC33-AD69-4A14-A898-11C82C76CDF5}" dt="2023-03-07T17:18:28.336" v="14232" actId="1076"/>
          <ac:picMkLst>
            <pc:docMk/>
            <pc:sldMk cId="2024634507" sldId="256"/>
            <ac:picMk id="15" creationId="{1DD4B378-45CB-7CD9-B401-6F03A71497D9}"/>
          </ac:picMkLst>
        </pc:picChg>
      </pc:sldChg>
      <pc:sldChg chg="addSp delSp modSp add del mod modTransition">
        <pc:chgData name="Ohlberger, Jan (DFW)" userId="f0c2ae38-d520-4683-a021-6cf9518efefc" providerId="ADAL" clId="{2E95FC33-AD69-4A14-A898-11C82C76CDF5}" dt="2023-03-06T20:36:33.715" v="11807" actId="47"/>
        <pc:sldMkLst>
          <pc:docMk/>
          <pc:sldMk cId="0" sldId="257"/>
        </pc:sldMkLst>
        <pc:spChg chg="add mod">
          <ac:chgData name="Ohlberger, Jan (DFW)" userId="f0c2ae38-d520-4683-a021-6cf9518efefc" providerId="ADAL" clId="{2E95FC33-AD69-4A14-A898-11C82C76CDF5}" dt="2023-03-06T20:28:36.519" v="11701"/>
          <ac:spMkLst>
            <pc:docMk/>
            <pc:sldMk cId="0" sldId="257"/>
            <ac:spMk id="4" creationId="{48D29DFE-CEDE-83C4-DDE8-4AC922264375}"/>
          </ac:spMkLst>
        </pc:spChg>
        <pc:spChg chg="add mod">
          <ac:chgData name="Ohlberger, Jan (DFW)" userId="f0c2ae38-d520-4683-a021-6cf9518efefc" providerId="ADAL" clId="{2E95FC33-AD69-4A14-A898-11C82C76CDF5}" dt="2023-02-04T01:14:59.465" v="10024" actId="20577"/>
          <ac:spMkLst>
            <pc:docMk/>
            <pc:sldMk cId="0" sldId="257"/>
            <ac:spMk id="4" creationId="{680922D6-549A-1340-4597-6304E48803D2}"/>
          </ac:spMkLst>
        </pc:spChg>
        <pc:spChg chg="add mod">
          <ac:chgData name="Ohlberger, Jan (DFW)" userId="f0c2ae38-d520-4683-a021-6cf9518efefc" providerId="ADAL" clId="{2E95FC33-AD69-4A14-A898-11C82C76CDF5}" dt="2023-03-06T20:28:36.519" v="11701"/>
          <ac:spMkLst>
            <pc:docMk/>
            <pc:sldMk cId="0" sldId="257"/>
            <ac:spMk id="5" creationId="{5370D7AA-0779-EF0B-A3FA-7B9CD9CD4AB5}"/>
          </ac:spMkLst>
        </pc:spChg>
        <pc:spChg chg="add del mod">
          <ac:chgData name="Ohlberger, Jan (DFW)" userId="f0c2ae38-d520-4683-a021-6cf9518efefc" providerId="ADAL" clId="{2E95FC33-AD69-4A14-A898-11C82C76CDF5}" dt="2023-03-06T20:31:56.670" v="11742" actId="478"/>
          <ac:spMkLst>
            <pc:docMk/>
            <pc:sldMk cId="0" sldId="257"/>
            <ac:spMk id="6" creationId="{E7B06E8B-6F08-0F51-6D7D-66285372060D}"/>
          </ac:spMkLst>
        </pc:spChg>
        <pc:spChg chg="add mod">
          <ac:chgData name="Ohlberger, Jan (DFW)" userId="f0c2ae38-d520-4683-a021-6cf9518efefc" providerId="ADAL" clId="{2E95FC33-AD69-4A14-A898-11C82C76CDF5}" dt="2023-03-06T20:31:28.464" v="11737" actId="20577"/>
          <ac:spMkLst>
            <pc:docMk/>
            <pc:sldMk cId="0" sldId="257"/>
            <ac:spMk id="7" creationId="{3F4AA74B-41BC-23D2-EB7A-CC0CB3F3611D}"/>
          </ac:spMkLst>
        </pc:spChg>
        <pc:picChg chg="mod">
          <ac:chgData name="Ohlberger, Jan (DFW)" userId="f0c2ae38-d520-4683-a021-6cf9518efefc" providerId="ADAL" clId="{2E95FC33-AD69-4A14-A898-11C82C76CDF5}" dt="2023-03-06T20:30:56.251" v="11727" actId="1036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Ohlberger, Jan (DFW)" userId="f0c2ae38-d520-4683-a021-6cf9518efefc" providerId="ADAL" clId="{2E95FC33-AD69-4A14-A898-11C82C76CDF5}" dt="2023-03-06T20:28:30.276" v="11700" actId="1036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 mod ord delAnim modAnim">
        <pc:chgData name="Ohlberger, Jan (DFW)" userId="f0c2ae38-d520-4683-a021-6cf9518efefc" providerId="ADAL" clId="{2E95FC33-AD69-4A14-A898-11C82C76CDF5}" dt="2023-03-15T04:22:53.712" v="20673" actId="478"/>
        <pc:sldMkLst>
          <pc:docMk/>
          <pc:sldMk cId="0" sldId="326"/>
        </pc:sldMkLst>
        <pc:spChg chg="add mod">
          <ac:chgData name="Ohlberger, Jan (DFW)" userId="f0c2ae38-d520-4683-a021-6cf9518efefc" providerId="ADAL" clId="{2E95FC33-AD69-4A14-A898-11C82C76CDF5}" dt="2023-03-09T22:13:35.507" v="19225" actId="164"/>
          <ac:spMkLst>
            <pc:docMk/>
            <pc:sldMk cId="0" sldId="326"/>
            <ac:spMk id="6" creationId="{2B1DCD10-07E7-ED9B-BE5D-ACA26E0EA49A}"/>
          </ac:spMkLst>
        </pc:spChg>
        <pc:spChg chg="mod">
          <ac:chgData name="Ohlberger, Jan (DFW)" userId="f0c2ae38-d520-4683-a021-6cf9518efefc" providerId="ADAL" clId="{2E95FC33-AD69-4A14-A898-11C82C76CDF5}" dt="2023-03-09T19:46:56.603" v="17446"/>
          <ac:spMkLst>
            <pc:docMk/>
            <pc:sldMk cId="0" sldId="326"/>
            <ac:spMk id="7" creationId="{F4C0873D-8E0D-4131-BCF2-0A2E37A4E2B8}"/>
          </ac:spMkLst>
        </pc:spChg>
        <pc:spChg chg="add mod">
          <ac:chgData name="Ohlberger, Jan (DFW)" userId="f0c2ae38-d520-4683-a021-6cf9518efefc" providerId="ADAL" clId="{2E95FC33-AD69-4A14-A898-11C82C76CDF5}" dt="2023-03-09T22:30:02.716" v="19576" actId="207"/>
          <ac:spMkLst>
            <pc:docMk/>
            <pc:sldMk cId="0" sldId="326"/>
            <ac:spMk id="11" creationId="{6470B6B8-8260-A982-9B12-12B5AFCFCAC4}"/>
          </ac:spMkLst>
        </pc:spChg>
        <pc:spChg chg="add del mod">
          <ac:chgData name="Ohlberger, Jan (DFW)" userId="f0c2ae38-d520-4683-a021-6cf9518efefc" providerId="ADAL" clId="{2E95FC33-AD69-4A14-A898-11C82C76CDF5}" dt="2023-03-09T22:19:51.263" v="19422" actId="478"/>
          <ac:spMkLst>
            <pc:docMk/>
            <pc:sldMk cId="0" sldId="326"/>
            <ac:spMk id="13" creationId="{9C3906C1-F151-58BD-D647-8C23C32286B2}"/>
          </ac:spMkLst>
        </pc:spChg>
        <pc:spChg chg="add del mod">
          <ac:chgData name="Ohlberger, Jan (DFW)" userId="f0c2ae38-d520-4683-a021-6cf9518efefc" providerId="ADAL" clId="{2E95FC33-AD69-4A14-A898-11C82C76CDF5}" dt="2023-03-09T22:21:27.142" v="19506" actId="478"/>
          <ac:spMkLst>
            <pc:docMk/>
            <pc:sldMk cId="0" sldId="326"/>
            <ac:spMk id="14" creationId="{FCB7821A-8EDC-D7C2-EEA1-8D289E1C3DC9}"/>
          </ac:spMkLst>
        </pc:spChg>
        <pc:spChg chg="mod">
          <ac:chgData name="Ohlberger, Jan (DFW)" userId="f0c2ae38-d520-4683-a021-6cf9518efefc" providerId="ADAL" clId="{2E95FC33-AD69-4A14-A898-11C82C76CDF5}" dt="2023-03-09T22:14:31.044" v="19273" actId="20577"/>
          <ac:spMkLst>
            <pc:docMk/>
            <pc:sldMk cId="0" sldId="326"/>
            <ac:spMk id="16" creationId="{5CD4F3D9-2C61-4007-883D-59A0FF8A724E}"/>
          </ac:spMkLst>
        </pc:spChg>
        <pc:spChg chg="mod">
          <ac:chgData name="Ohlberger, Jan (DFW)" userId="f0c2ae38-d520-4683-a021-6cf9518efefc" providerId="ADAL" clId="{2E95FC33-AD69-4A14-A898-11C82C76CDF5}" dt="2023-03-15T04:17:35.547" v="20668" actId="1036"/>
          <ac:spMkLst>
            <pc:docMk/>
            <pc:sldMk cId="0" sldId="326"/>
            <ac:spMk id="17" creationId="{BFBA3997-CF64-4872-B760-B5B160AA1E96}"/>
          </ac:spMkLst>
        </pc:spChg>
        <pc:spChg chg="add del mod">
          <ac:chgData name="Ohlberger, Jan (DFW)" userId="f0c2ae38-d520-4683-a021-6cf9518efefc" providerId="ADAL" clId="{2E95FC33-AD69-4A14-A898-11C82C76CDF5}" dt="2023-03-09T22:21:25.925" v="19505" actId="478"/>
          <ac:spMkLst>
            <pc:docMk/>
            <pc:sldMk cId="0" sldId="326"/>
            <ac:spMk id="18" creationId="{C09F6851-A083-66F8-7D25-6696C8E3073B}"/>
          </ac:spMkLst>
        </pc:spChg>
        <pc:spChg chg="add del mod">
          <ac:chgData name="Ohlberger, Jan (DFW)" userId="f0c2ae38-d520-4683-a021-6cf9518efefc" providerId="ADAL" clId="{2E95FC33-AD69-4A14-A898-11C82C76CDF5}" dt="2023-03-07T00:08:02.049" v="13905" actId="21"/>
          <ac:spMkLst>
            <pc:docMk/>
            <pc:sldMk cId="0" sldId="326"/>
            <ac:spMk id="21" creationId="{1FC41261-CA6F-4DAC-B7AD-8B161741BD6B}"/>
          </ac:spMkLst>
        </pc:spChg>
        <pc:spChg chg="add mod">
          <ac:chgData name="Ohlberger, Jan (DFW)" userId="f0c2ae38-d520-4683-a021-6cf9518efefc" providerId="ADAL" clId="{2E95FC33-AD69-4A14-A898-11C82C76CDF5}" dt="2022-12-29T23:17:57.304" v="3389"/>
          <ac:spMkLst>
            <pc:docMk/>
            <pc:sldMk cId="0" sldId="326"/>
            <ac:spMk id="24" creationId="{2D7E39A5-B19D-42CA-A9E7-F1F78F0088D0}"/>
          </ac:spMkLst>
        </pc:spChg>
        <pc:grpChg chg="add del mod ord">
          <ac:chgData name="Ohlberger, Jan (DFW)" userId="f0c2ae38-d520-4683-a021-6cf9518efefc" providerId="ADAL" clId="{2E95FC33-AD69-4A14-A898-11C82C76CDF5}" dt="2023-03-09T22:22:21.233" v="19507" actId="478"/>
          <ac:grpSpMkLst>
            <pc:docMk/>
            <pc:sldMk cId="0" sldId="326"/>
            <ac:grpSpMk id="3" creationId="{01605A50-6FB0-C857-1320-F8DB7ADAE399}"/>
          </ac:grpSpMkLst>
        </pc:grpChg>
        <pc:grpChg chg="add mod">
          <ac:chgData name="Ohlberger, Jan (DFW)" userId="f0c2ae38-d520-4683-a021-6cf9518efefc" providerId="ADAL" clId="{2E95FC33-AD69-4A14-A898-11C82C76CDF5}" dt="2023-03-15T04:17:42.522" v="20670"/>
          <ac:grpSpMkLst>
            <pc:docMk/>
            <pc:sldMk cId="0" sldId="326"/>
            <ac:grpSpMk id="3" creationId="{8FC11184-41F5-0B56-C6FC-AE314ABE1D2D}"/>
          </ac:grpSpMkLst>
        </pc:grpChg>
        <pc:grpChg chg="del">
          <ac:chgData name="Ohlberger, Jan (DFW)" userId="f0c2ae38-d520-4683-a021-6cf9518efefc" providerId="ADAL" clId="{2E95FC33-AD69-4A14-A898-11C82C76CDF5}" dt="2022-12-29T22:29:03.290" v="2313" actId="478"/>
          <ac:grpSpMkLst>
            <pc:docMk/>
            <pc:sldMk cId="0" sldId="326"/>
            <ac:grpSpMk id="6" creationId="{EEC1BD5B-1E54-46D5-9821-F231B6EE83B8}"/>
          </ac:grpSpMkLst>
        </pc:grpChg>
        <pc:grpChg chg="add del mod">
          <ac:chgData name="Ohlberger, Jan (DFW)" userId="f0c2ae38-d520-4683-a021-6cf9518efefc" providerId="ADAL" clId="{2E95FC33-AD69-4A14-A898-11C82C76CDF5}" dt="2023-03-15T04:22:53.712" v="20673" actId="478"/>
          <ac:grpSpMkLst>
            <pc:docMk/>
            <pc:sldMk cId="0" sldId="326"/>
            <ac:grpSpMk id="10" creationId="{83C17F44-4EF0-C8F4-7F20-79131A203E35}"/>
          </ac:grpSpMkLst>
        </pc:grpChg>
        <pc:grpChg chg="del">
          <ac:chgData name="Ohlberger, Jan (DFW)" userId="f0c2ae38-d520-4683-a021-6cf9518efefc" providerId="ADAL" clId="{2E95FC33-AD69-4A14-A898-11C82C76CDF5}" dt="2022-12-29T20:16:12.898" v="397" actId="21"/>
          <ac:grpSpMkLst>
            <pc:docMk/>
            <pc:sldMk cId="0" sldId="326"/>
            <ac:grpSpMk id="13" creationId="{74DEA6AB-E5A4-4D5A-94E4-3368BB5B2096}"/>
          </ac:grpSpMkLst>
        </pc:grpChg>
        <pc:grpChg chg="add del mod">
          <ac:chgData name="Ohlberger, Jan (DFW)" userId="f0c2ae38-d520-4683-a021-6cf9518efefc" providerId="ADAL" clId="{2E95FC33-AD69-4A14-A898-11C82C76CDF5}" dt="2023-03-09T22:23:25.052" v="19511"/>
          <ac:grpSpMkLst>
            <pc:docMk/>
            <pc:sldMk cId="0" sldId="326"/>
            <ac:grpSpMk id="19" creationId="{FE4BC4C6-B3CA-993C-4D44-02E45DC7E89C}"/>
          </ac:grpSpMkLst>
        </pc:grpChg>
        <pc:grpChg chg="add del mod">
          <ac:chgData name="Ohlberger, Jan (DFW)" userId="f0c2ae38-d520-4683-a021-6cf9518efefc" providerId="ADAL" clId="{2E95FC33-AD69-4A14-A898-11C82C76CDF5}" dt="2023-03-15T04:17:42.206" v="20669" actId="478"/>
          <ac:grpSpMkLst>
            <pc:docMk/>
            <pc:sldMk cId="0" sldId="326"/>
            <ac:grpSpMk id="23" creationId="{91049AC6-BE16-CBBF-ABF3-EA5CF7564B80}"/>
          </ac:grpSpMkLst>
        </pc:grpChg>
        <pc:graphicFrameChg chg="add del mod">
          <ac:chgData name="Ohlberger, Jan (DFW)" userId="f0c2ae38-d520-4683-a021-6cf9518efefc" providerId="ADAL" clId="{2E95FC33-AD69-4A14-A898-11C82C76CDF5}" dt="2022-12-29T21:57:15.775" v="2233" actId="478"/>
          <ac:graphicFrameMkLst>
            <pc:docMk/>
            <pc:sldMk cId="0" sldId="326"/>
            <ac:graphicFrameMk id="3" creationId="{018F75F1-6FB7-40E1-9BC8-D57E33ED0B1B}"/>
          </ac:graphicFrameMkLst>
        </pc:graphicFrameChg>
        <pc:picChg chg="mod">
          <ac:chgData name="Ohlberger, Jan (DFW)" userId="f0c2ae38-d520-4683-a021-6cf9518efefc" providerId="ADAL" clId="{2E95FC33-AD69-4A14-A898-11C82C76CDF5}" dt="2023-03-15T04:17:42.522" v="20670"/>
          <ac:picMkLst>
            <pc:docMk/>
            <pc:sldMk cId="0" sldId="326"/>
            <ac:picMk id="4" creationId="{328C5E43-5457-F2E6-AEE9-D30AFE0A2DCA}"/>
          </ac:picMkLst>
        </pc:picChg>
        <pc:picChg chg="add del mod modCrop">
          <ac:chgData name="Ohlberger, Jan (DFW)" userId="f0c2ae38-d520-4683-a021-6cf9518efefc" providerId="ADAL" clId="{2E95FC33-AD69-4A14-A898-11C82C76CDF5}" dt="2023-03-08T22:02:59.225" v="15974" actId="478"/>
          <ac:picMkLst>
            <pc:docMk/>
            <pc:sldMk cId="0" sldId="326"/>
            <ac:picMk id="4" creationId="{D8E105EF-E95D-E2C8-690B-B8D7F350C058}"/>
          </ac:picMkLst>
        </pc:picChg>
        <pc:picChg chg="mod">
          <ac:chgData name="Ohlberger, Jan (DFW)" userId="f0c2ae38-d520-4683-a021-6cf9518efefc" providerId="ADAL" clId="{2E95FC33-AD69-4A14-A898-11C82C76CDF5}" dt="2023-03-09T22:12:57.650" v="19201"/>
          <ac:picMkLst>
            <pc:docMk/>
            <pc:sldMk cId="0" sldId="326"/>
            <ac:picMk id="5" creationId="{892280E8-812C-962A-5346-5277A20525D1}"/>
          </ac:picMkLst>
        </pc:picChg>
        <pc:picChg chg="mod">
          <ac:chgData name="Ohlberger, Jan (DFW)" userId="f0c2ae38-d520-4683-a021-6cf9518efefc" providerId="ADAL" clId="{2E95FC33-AD69-4A14-A898-11C82C76CDF5}" dt="2023-03-15T04:17:42.522" v="20670"/>
          <ac:picMkLst>
            <pc:docMk/>
            <pc:sldMk cId="0" sldId="326"/>
            <ac:picMk id="5" creationId="{BAFBF870-4573-50B1-296E-3C0CD1224A75}"/>
          </ac:picMkLst>
        </pc:picChg>
        <pc:picChg chg="add del mod ord">
          <ac:chgData name="Ohlberger, Jan (DFW)" userId="f0c2ae38-d520-4683-a021-6cf9518efefc" providerId="ADAL" clId="{2E95FC33-AD69-4A14-A898-11C82C76CDF5}" dt="2023-03-07T00:10:23.155" v="13920" actId="478"/>
          <ac:picMkLst>
            <pc:docMk/>
            <pc:sldMk cId="0" sldId="326"/>
            <ac:picMk id="5" creationId="{F061AFA4-6C43-01E4-8BCC-79BA38C2EDC3}"/>
          </ac:picMkLst>
        </pc:picChg>
        <pc:picChg chg="mod">
          <ac:chgData name="Ohlberger, Jan (DFW)" userId="f0c2ae38-d520-4683-a021-6cf9518efefc" providerId="ADAL" clId="{2E95FC33-AD69-4A14-A898-11C82C76CDF5}" dt="2023-03-09T22:12:57.650" v="19201"/>
          <ac:picMkLst>
            <pc:docMk/>
            <pc:sldMk cId="0" sldId="326"/>
            <ac:picMk id="8" creationId="{72AD9C2A-290B-75EC-A85E-4C07A624206A}"/>
          </ac:picMkLst>
        </pc:picChg>
        <pc:picChg chg="mod">
          <ac:chgData name="Ohlberger, Jan (DFW)" userId="f0c2ae38-d520-4683-a021-6cf9518efefc" providerId="ADAL" clId="{2E95FC33-AD69-4A14-A898-11C82C76CDF5}" dt="2023-03-15T04:17:42.522" v="20670"/>
          <ac:picMkLst>
            <pc:docMk/>
            <pc:sldMk cId="0" sldId="326"/>
            <ac:picMk id="8" creationId="{FAD89ABD-7465-083A-E58D-35794A4EEA92}"/>
          </ac:picMkLst>
        </pc:picChg>
        <pc:picChg chg="add del mod ord">
          <ac:chgData name="Ohlberger, Jan (DFW)" userId="f0c2ae38-d520-4683-a021-6cf9518efefc" providerId="ADAL" clId="{2E95FC33-AD69-4A14-A898-11C82C76CDF5}" dt="2023-03-07T00:14:09.738" v="14026" actId="478"/>
          <ac:picMkLst>
            <pc:docMk/>
            <pc:sldMk cId="0" sldId="326"/>
            <ac:picMk id="9" creationId="{22313E43-B3F1-687A-3F97-B68C44B0A858}"/>
          </ac:picMkLst>
        </pc:picChg>
        <pc:picChg chg="mod">
          <ac:chgData name="Ohlberger, Jan (DFW)" userId="f0c2ae38-d520-4683-a021-6cf9518efefc" providerId="ADAL" clId="{2E95FC33-AD69-4A14-A898-11C82C76CDF5}" dt="2023-03-09T22:12:57.650" v="19201"/>
          <ac:picMkLst>
            <pc:docMk/>
            <pc:sldMk cId="0" sldId="326"/>
            <ac:picMk id="9" creationId="{7FDDF625-4E9C-4758-237F-26CCB2B0F095}"/>
          </ac:picMkLst>
        </pc:picChg>
        <pc:picChg chg="add del mod ord">
          <ac:chgData name="Ohlberger, Jan (DFW)" userId="f0c2ae38-d520-4683-a021-6cf9518efefc" providerId="ADAL" clId="{2E95FC33-AD69-4A14-A898-11C82C76CDF5}" dt="2022-12-29T22:12:49.392" v="2245" actId="478"/>
          <ac:picMkLst>
            <pc:docMk/>
            <pc:sldMk cId="0" sldId="326"/>
            <ac:picMk id="9" creationId="{ACB54AF3-FA06-492A-86FC-A122934FD5AD}"/>
          </ac:picMkLst>
        </pc:picChg>
        <pc:picChg chg="add del mod">
          <ac:chgData name="Ohlberger, Jan (DFW)" userId="f0c2ae38-d520-4683-a021-6cf9518efefc" providerId="ADAL" clId="{2E95FC33-AD69-4A14-A898-11C82C76CDF5}" dt="2022-12-29T22:19:59.129" v="2248" actId="478"/>
          <ac:picMkLst>
            <pc:docMk/>
            <pc:sldMk cId="0" sldId="326"/>
            <ac:picMk id="11" creationId="{08F42C57-3A41-47D5-B812-8361809A3610}"/>
          </ac:picMkLst>
        </pc:picChg>
        <pc:picChg chg="add del mod ord">
          <ac:chgData name="Ohlberger, Jan (DFW)" userId="f0c2ae38-d520-4683-a021-6cf9518efefc" providerId="ADAL" clId="{2E95FC33-AD69-4A14-A898-11C82C76CDF5}" dt="2023-03-07T00:16:09.073" v="14032" actId="478"/>
          <ac:picMkLst>
            <pc:docMk/>
            <pc:sldMk cId="0" sldId="326"/>
            <ac:picMk id="13" creationId="{161B50F2-F676-18C2-2434-C6075BF8F73B}"/>
          </ac:picMkLst>
        </pc:picChg>
        <pc:picChg chg="add mod ord">
          <ac:chgData name="Ohlberger, Jan (DFW)" userId="f0c2ae38-d520-4683-a021-6cf9518efefc" providerId="ADAL" clId="{2E95FC33-AD69-4A14-A898-11C82C76CDF5}" dt="2023-03-09T22:13:35.507" v="19225" actId="164"/>
          <ac:picMkLst>
            <pc:docMk/>
            <pc:sldMk cId="0" sldId="326"/>
            <ac:picMk id="15" creationId="{2C597C20-C10F-DF2A-736F-0AD96F0E70D6}"/>
          </ac:picMkLst>
        </pc:picChg>
        <pc:picChg chg="add del mod">
          <ac:chgData name="Ohlberger, Jan (DFW)" userId="f0c2ae38-d520-4683-a021-6cf9518efefc" providerId="ADAL" clId="{2E95FC33-AD69-4A14-A898-11C82C76CDF5}" dt="2023-02-06T23:04:07.280" v="10718" actId="478"/>
          <ac:picMkLst>
            <pc:docMk/>
            <pc:sldMk cId="0" sldId="326"/>
            <ac:picMk id="18" creationId="{71449A59-55B3-4F80-9FAB-E03ACEF7A11A}"/>
          </ac:picMkLst>
        </pc:picChg>
        <pc:picChg chg="add del mod">
          <ac:chgData name="Ohlberger, Jan (DFW)" userId="f0c2ae38-d520-4683-a021-6cf9518efefc" providerId="ADAL" clId="{2E95FC33-AD69-4A14-A898-11C82C76CDF5}" dt="2022-12-29T22:33:29.489" v="2364" actId="478"/>
          <ac:picMkLst>
            <pc:docMk/>
            <pc:sldMk cId="0" sldId="326"/>
            <ac:picMk id="20" creationId="{262EB12A-1C9E-4396-8B22-79A5453946E9}"/>
          </ac:picMkLst>
        </pc:picChg>
        <pc:picChg chg="mod">
          <ac:chgData name="Ohlberger, Jan (DFW)" userId="f0c2ae38-d520-4683-a021-6cf9518efefc" providerId="ADAL" clId="{2E95FC33-AD69-4A14-A898-11C82C76CDF5}" dt="2023-03-09T22:23:23.483" v="19510"/>
          <ac:picMkLst>
            <pc:docMk/>
            <pc:sldMk cId="0" sldId="326"/>
            <ac:picMk id="20" creationId="{C0E967A7-D6DF-6190-6A58-ED65E609826F}"/>
          </ac:picMkLst>
        </pc:picChg>
        <pc:picChg chg="mod">
          <ac:chgData name="Ohlberger, Jan (DFW)" userId="f0c2ae38-d520-4683-a021-6cf9518efefc" providerId="ADAL" clId="{2E95FC33-AD69-4A14-A898-11C82C76CDF5}" dt="2023-03-09T22:23:23.483" v="19510"/>
          <ac:picMkLst>
            <pc:docMk/>
            <pc:sldMk cId="0" sldId="326"/>
            <ac:picMk id="21" creationId="{E1B6EF6E-E879-47FC-0AAD-39AC4DF5B126}"/>
          </ac:picMkLst>
        </pc:picChg>
        <pc:picChg chg="mod">
          <ac:chgData name="Ohlberger, Jan (DFW)" userId="f0c2ae38-d520-4683-a021-6cf9518efefc" providerId="ADAL" clId="{2E95FC33-AD69-4A14-A898-11C82C76CDF5}" dt="2023-03-09T22:23:23.483" v="19510"/>
          <ac:picMkLst>
            <pc:docMk/>
            <pc:sldMk cId="0" sldId="326"/>
            <ac:picMk id="22" creationId="{A8123B03-7523-5EAA-FA96-0CAE65E371FD}"/>
          </ac:picMkLst>
        </pc:picChg>
        <pc:picChg chg="add del mod ord">
          <ac:chgData name="Ohlberger, Jan (DFW)" userId="f0c2ae38-d520-4683-a021-6cf9518efefc" providerId="ADAL" clId="{2E95FC33-AD69-4A14-A898-11C82C76CDF5}" dt="2023-03-07T00:08:03.883" v="13906" actId="478"/>
          <ac:picMkLst>
            <pc:docMk/>
            <pc:sldMk cId="0" sldId="326"/>
            <ac:picMk id="23" creationId="{3B1C3163-CE87-4AE8-BB92-0F95E359C384}"/>
          </ac:picMkLst>
        </pc:picChg>
        <pc:picChg chg="mod">
          <ac:chgData name="Ohlberger, Jan (DFW)" userId="f0c2ae38-d520-4683-a021-6cf9518efefc" providerId="ADAL" clId="{2E95FC33-AD69-4A14-A898-11C82C76CDF5}" dt="2023-03-09T22:23:36.170" v="19535"/>
          <ac:picMkLst>
            <pc:docMk/>
            <pc:sldMk cId="0" sldId="326"/>
            <ac:picMk id="25" creationId="{3A43C3AB-D5F7-F762-B30A-112FE1B1B083}"/>
          </ac:picMkLst>
        </pc:picChg>
        <pc:picChg chg="mod">
          <ac:chgData name="Ohlberger, Jan (DFW)" userId="f0c2ae38-d520-4683-a021-6cf9518efefc" providerId="ADAL" clId="{2E95FC33-AD69-4A14-A898-11C82C76CDF5}" dt="2023-03-09T22:23:36.170" v="19535"/>
          <ac:picMkLst>
            <pc:docMk/>
            <pc:sldMk cId="0" sldId="326"/>
            <ac:picMk id="26" creationId="{42078C7E-90EA-7F73-3E29-25F8312FA1B8}"/>
          </ac:picMkLst>
        </pc:picChg>
        <pc:picChg chg="mod">
          <ac:chgData name="Ohlberger, Jan (DFW)" userId="f0c2ae38-d520-4683-a021-6cf9518efefc" providerId="ADAL" clId="{2E95FC33-AD69-4A14-A898-11C82C76CDF5}" dt="2023-03-09T22:23:36.170" v="19535"/>
          <ac:picMkLst>
            <pc:docMk/>
            <pc:sldMk cId="0" sldId="326"/>
            <ac:picMk id="27" creationId="{762AB021-8BE3-F776-0CD4-99188DB36972}"/>
          </ac:picMkLst>
        </pc:picChg>
      </pc:sldChg>
      <pc:sldChg chg="modSp mod modTransition modNotesTx">
        <pc:chgData name="Ohlberger, Jan (DFW)" userId="f0c2ae38-d520-4683-a021-6cf9518efefc" providerId="ADAL" clId="{2E95FC33-AD69-4A14-A898-11C82C76CDF5}" dt="2023-03-09T23:34:29.290" v="19614" actId="255"/>
        <pc:sldMkLst>
          <pc:docMk/>
          <pc:sldMk cId="2035744248" sldId="331"/>
        </pc:sldMkLst>
        <pc:spChg chg="mod">
          <ac:chgData name="Ohlberger, Jan (DFW)" userId="f0c2ae38-d520-4683-a021-6cf9518efefc" providerId="ADAL" clId="{2E95FC33-AD69-4A14-A898-11C82C76CDF5}" dt="2023-03-09T23:34:29.290" v="19614" actId="255"/>
          <ac:spMkLst>
            <pc:docMk/>
            <pc:sldMk cId="2035744248" sldId="331"/>
            <ac:spMk id="2" creationId="{4029EA23-655D-4B79-95D0-1DD12F61750D}"/>
          </ac:spMkLst>
        </pc:spChg>
        <pc:spChg chg="mod">
          <ac:chgData name="Ohlberger, Jan (DFW)" userId="f0c2ae38-d520-4683-a021-6cf9518efefc" providerId="ADAL" clId="{2E95FC33-AD69-4A14-A898-11C82C76CDF5}" dt="2023-03-08T01:45:20.122" v="15973" actId="20577"/>
          <ac:spMkLst>
            <pc:docMk/>
            <pc:sldMk cId="2035744248" sldId="331"/>
            <ac:spMk id="3" creationId="{00000000-0000-0000-0000-000000000000}"/>
          </ac:spMkLst>
        </pc:spChg>
      </pc:sldChg>
      <pc:sldChg chg="del">
        <pc:chgData name="Ohlberger, Jan (DFW)" userId="f0c2ae38-d520-4683-a021-6cf9518efefc" providerId="ADAL" clId="{2E95FC33-AD69-4A14-A898-11C82C76CDF5}" dt="2022-12-29T20:08:25.049" v="14" actId="47"/>
        <pc:sldMkLst>
          <pc:docMk/>
          <pc:sldMk cId="581807111" sldId="336"/>
        </pc:sldMkLst>
      </pc:sldChg>
      <pc:sldChg chg="del">
        <pc:chgData name="Ohlberger, Jan (DFW)" userId="f0c2ae38-d520-4683-a021-6cf9518efefc" providerId="ADAL" clId="{2E95FC33-AD69-4A14-A898-11C82C76CDF5}" dt="2022-12-29T20:08:25.049" v="14" actId="47"/>
        <pc:sldMkLst>
          <pc:docMk/>
          <pc:sldMk cId="1889165319" sldId="337"/>
        </pc:sldMkLst>
      </pc:sldChg>
      <pc:sldChg chg="del">
        <pc:chgData name="Ohlberger, Jan (DFW)" userId="f0c2ae38-d520-4683-a021-6cf9518efefc" providerId="ADAL" clId="{2E95FC33-AD69-4A14-A898-11C82C76CDF5}" dt="2022-12-29T20:09:28.700" v="100" actId="47"/>
        <pc:sldMkLst>
          <pc:docMk/>
          <pc:sldMk cId="1580365995" sldId="338"/>
        </pc:sldMkLst>
      </pc:sldChg>
      <pc:sldChg chg="del">
        <pc:chgData name="Ohlberger, Jan (DFW)" userId="f0c2ae38-d520-4683-a021-6cf9518efefc" providerId="ADAL" clId="{2E95FC33-AD69-4A14-A898-11C82C76CDF5}" dt="2022-12-29T20:09:28.700" v="100" actId="47"/>
        <pc:sldMkLst>
          <pc:docMk/>
          <pc:sldMk cId="868879524" sldId="339"/>
        </pc:sldMkLst>
      </pc:sldChg>
      <pc:sldChg chg="addSp delSp modSp mod">
        <pc:chgData name="Ohlberger, Jan (DFW)" userId="f0c2ae38-d520-4683-a021-6cf9518efefc" providerId="ADAL" clId="{2E95FC33-AD69-4A14-A898-11C82C76CDF5}" dt="2023-03-08T01:38:49.991" v="15863" actId="20577"/>
        <pc:sldMkLst>
          <pc:docMk/>
          <pc:sldMk cId="683238094" sldId="351"/>
        </pc:sldMkLst>
        <pc:spChg chg="add del mod">
          <ac:chgData name="Ohlberger, Jan (DFW)" userId="f0c2ae38-d520-4683-a021-6cf9518efefc" providerId="ADAL" clId="{2E95FC33-AD69-4A14-A898-11C82C76CDF5}" dt="2023-03-08T01:38:40.560" v="15849" actId="478"/>
          <ac:spMkLst>
            <pc:docMk/>
            <pc:sldMk cId="683238094" sldId="351"/>
            <ac:spMk id="3" creationId="{CE456730-B8F0-7629-A699-0F3DB51E64C5}"/>
          </ac:spMkLst>
        </pc:spChg>
        <pc:spChg chg="add mod">
          <ac:chgData name="Ohlberger, Jan (DFW)" userId="f0c2ae38-d520-4683-a021-6cf9518efefc" providerId="ADAL" clId="{2E95FC33-AD69-4A14-A898-11C82C76CDF5}" dt="2023-03-08T01:38:41.714" v="15850"/>
          <ac:spMkLst>
            <pc:docMk/>
            <pc:sldMk cId="683238094" sldId="351"/>
            <ac:spMk id="4" creationId="{A9D2B569-5162-FE70-5D27-BF4D76A31932}"/>
          </ac:spMkLst>
        </pc:spChg>
        <pc:spChg chg="add mod">
          <ac:chgData name="Ohlberger, Jan (DFW)" userId="f0c2ae38-d520-4683-a021-6cf9518efefc" providerId="ADAL" clId="{2E95FC33-AD69-4A14-A898-11C82C76CDF5}" dt="2023-03-08T01:38:41.714" v="15850"/>
          <ac:spMkLst>
            <pc:docMk/>
            <pc:sldMk cId="683238094" sldId="351"/>
            <ac:spMk id="6" creationId="{B3C18BFF-7E7B-68D5-3B50-5B23C1593649}"/>
          </ac:spMkLst>
        </pc:spChg>
        <pc:spChg chg="add mod">
          <ac:chgData name="Ohlberger, Jan (DFW)" userId="f0c2ae38-d520-4683-a021-6cf9518efefc" providerId="ADAL" clId="{2E95FC33-AD69-4A14-A898-11C82C76CDF5}" dt="2023-03-08T01:38:49.991" v="15863" actId="20577"/>
          <ac:spMkLst>
            <pc:docMk/>
            <pc:sldMk cId="683238094" sldId="351"/>
            <ac:spMk id="7" creationId="{BE9A2737-8542-42CC-6336-95F0BF5B24B3}"/>
          </ac:spMkLst>
        </pc:spChg>
        <pc:spChg chg="del">
          <ac:chgData name="Ohlberger, Jan (DFW)" userId="f0c2ae38-d520-4683-a021-6cf9518efefc" providerId="ADAL" clId="{2E95FC33-AD69-4A14-A898-11C82C76CDF5}" dt="2022-12-29T20:11:43.439" v="212" actId="478"/>
          <ac:spMkLst>
            <pc:docMk/>
            <pc:sldMk cId="683238094" sldId="351"/>
            <ac:spMk id="14" creationId="{00000000-0000-0000-0000-000000000000}"/>
          </ac:spMkLst>
        </pc:spChg>
        <pc:spChg chg="del">
          <ac:chgData name="Ohlberger, Jan (DFW)" userId="f0c2ae38-d520-4683-a021-6cf9518efefc" providerId="ADAL" clId="{2E95FC33-AD69-4A14-A898-11C82C76CDF5}" dt="2023-03-08T01:38:32.562" v="15846" actId="478"/>
          <ac:spMkLst>
            <pc:docMk/>
            <pc:sldMk cId="683238094" sldId="351"/>
            <ac:spMk id="15" creationId="{B1EA65EF-EE65-49FF-950C-E9F61B96CF61}"/>
          </ac:spMkLst>
        </pc:spChg>
        <pc:spChg chg="del">
          <ac:chgData name="Ohlberger, Jan (DFW)" userId="f0c2ae38-d520-4683-a021-6cf9518efefc" providerId="ADAL" clId="{2E95FC33-AD69-4A14-A898-11C82C76CDF5}" dt="2023-03-08T01:38:32.562" v="15846" actId="478"/>
          <ac:spMkLst>
            <pc:docMk/>
            <pc:sldMk cId="683238094" sldId="351"/>
            <ac:spMk id="16" creationId="{3E4AD6E8-754F-4432-AC22-79CE03C6A56C}"/>
          </ac:spMkLst>
        </pc:spChg>
        <pc:spChg chg="add mod">
          <ac:chgData name="Ohlberger, Jan (DFW)" userId="f0c2ae38-d520-4683-a021-6cf9518efefc" providerId="ADAL" clId="{2E95FC33-AD69-4A14-A898-11C82C76CDF5}" dt="2022-12-29T23:18:04.476" v="3396"/>
          <ac:spMkLst>
            <pc:docMk/>
            <pc:sldMk cId="683238094" sldId="351"/>
            <ac:spMk id="17" creationId="{6216A3C4-6438-44AF-9F85-E24CD50F3489}"/>
          </ac:spMkLst>
        </pc:spChg>
        <pc:picChg chg="add del mod modCrop">
          <ac:chgData name="Ohlberger, Jan (DFW)" userId="f0c2ae38-d520-4683-a021-6cf9518efefc" providerId="ADAL" clId="{2E95FC33-AD69-4A14-A898-11C82C76CDF5}" dt="2023-03-08T01:38:37.347" v="15848" actId="478"/>
          <ac:picMkLst>
            <pc:docMk/>
            <pc:sldMk cId="683238094" sldId="351"/>
            <ac:picMk id="5" creationId="{00000000-0000-0000-0000-000000000000}"/>
          </ac:picMkLst>
        </pc:picChg>
        <pc:picChg chg="mod">
          <ac:chgData name="Ohlberger, Jan (DFW)" userId="f0c2ae38-d520-4683-a021-6cf9518efefc" providerId="ADAL" clId="{2E95FC33-AD69-4A14-A898-11C82C76CDF5}" dt="2022-12-29T20:11:54.721" v="214" actId="1038"/>
          <ac:picMkLst>
            <pc:docMk/>
            <pc:sldMk cId="683238094" sldId="351"/>
            <ac:picMk id="13" creationId="{00000000-0000-0000-0000-000000000000}"/>
          </ac:picMkLst>
        </pc:picChg>
      </pc:sldChg>
      <pc:sldChg chg="addSp delSp modSp del mod ord delAnim">
        <pc:chgData name="Ohlberger, Jan (DFW)" userId="f0c2ae38-d520-4683-a021-6cf9518efefc" providerId="ADAL" clId="{2E95FC33-AD69-4A14-A898-11C82C76CDF5}" dt="2023-02-03T18:17:55.184" v="9144" actId="47"/>
        <pc:sldMkLst>
          <pc:docMk/>
          <pc:sldMk cId="3870901795" sldId="365"/>
        </pc:sldMkLst>
        <pc:spChg chg="mod">
          <ac:chgData name="Ohlberger, Jan (DFW)" userId="f0c2ae38-d520-4683-a021-6cf9518efefc" providerId="ADAL" clId="{2E95FC33-AD69-4A14-A898-11C82C76CDF5}" dt="2022-12-29T20:19:55.353" v="511" actId="1035"/>
          <ac:spMkLst>
            <pc:docMk/>
            <pc:sldMk cId="3870901795" sldId="365"/>
            <ac:spMk id="2" creationId="{358B4269-E22C-4226-ADD1-D3EF2A5983AD}"/>
          </ac:spMkLst>
        </pc:spChg>
        <pc:spChg chg="del mod">
          <ac:chgData name="Ohlberger, Jan (DFW)" userId="f0c2ae38-d520-4683-a021-6cf9518efefc" providerId="ADAL" clId="{2E95FC33-AD69-4A14-A898-11C82C76CDF5}" dt="2022-12-29T20:19:44.199" v="485" actId="478"/>
          <ac:spMkLst>
            <pc:docMk/>
            <pc:sldMk cId="3870901795" sldId="365"/>
            <ac:spMk id="6" creationId="{316176A2-2B0E-4376-9816-0C899275A591}"/>
          </ac:spMkLst>
        </pc:spChg>
        <pc:spChg chg="mod">
          <ac:chgData name="Ohlberger, Jan (DFW)" userId="f0c2ae38-d520-4683-a021-6cf9518efefc" providerId="ADAL" clId="{2E95FC33-AD69-4A14-A898-11C82C76CDF5}" dt="2023-01-26T18:34:24.611" v="6890" actId="20577"/>
          <ac:spMkLst>
            <pc:docMk/>
            <pc:sldMk cId="3870901795" sldId="365"/>
            <ac:spMk id="7" creationId="{F4C0873D-8E0D-4131-BCF2-0A2E37A4E2B8}"/>
          </ac:spMkLst>
        </pc:spChg>
        <pc:spChg chg="del">
          <ac:chgData name="Ohlberger, Jan (DFW)" userId="f0c2ae38-d520-4683-a021-6cf9518efefc" providerId="ADAL" clId="{2E95FC33-AD69-4A14-A898-11C82C76CDF5}" dt="2022-12-29T20:18:04.788" v="413" actId="478"/>
          <ac:spMkLst>
            <pc:docMk/>
            <pc:sldMk cId="3870901795" sldId="365"/>
            <ac:spMk id="15" creationId="{1B148752-636D-4CCF-9F5C-30D6B6C65E63}"/>
          </ac:spMkLst>
        </pc:spChg>
        <pc:spChg chg="del">
          <ac:chgData name="Ohlberger, Jan (DFW)" userId="f0c2ae38-d520-4683-a021-6cf9518efefc" providerId="ADAL" clId="{2E95FC33-AD69-4A14-A898-11C82C76CDF5}" dt="2022-12-29T20:18:04.788" v="413" actId="478"/>
          <ac:spMkLst>
            <pc:docMk/>
            <pc:sldMk cId="3870901795" sldId="365"/>
            <ac:spMk id="16" creationId="{3F3A831B-191B-4C10-993D-45439641FFA7}"/>
          </ac:spMkLst>
        </pc:spChg>
        <pc:spChg chg="del">
          <ac:chgData name="Ohlberger, Jan (DFW)" userId="f0c2ae38-d520-4683-a021-6cf9518efefc" providerId="ADAL" clId="{2E95FC33-AD69-4A14-A898-11C82C76CDF5}" dt="2022-12-29T20:18:04.788" v="413" actId="478"/>
          <ac:spMkLst>
            <pc:docMk/>
            <pc:sldMk cId="3870901795" sldId="365"/>
            <ac:spMk id="17" creationId="{7DCFF245-0558-490F-AD0C-47F2722AC212}"/>
          </ac:spMkLst>
        </pc:spChg>
        <pc:spChg chg="mod">
          <ac:chgData name="Ohlberger, Jan (DFW)" userId="f0c2ae38-d520-4683-a021-6cf9518efefc" providerId="ADAL" clId="{2E95FC33-AD69-4A14-A898-11C82C76CDF5}" dt="2022-12-29T20:18:44.423" v="473"/>
          <ac:spMkLst>
            <pc:docMk/>
            <pc:sldMk cId="3870901795" sldId="365"/>
            <ac:spMk id="20" creationId="{4C9EFC01-D168-459B-BB58-D6230F282C2D}"/>
          </ac:spMkLst>
        </pc:spChg>
        <pc:spChg chg="mod">
          <ac:chgData name="Ohlberger, Jan (DFW)" userId="f0c2ae38-d520-4683-a021-6cf9518efefc" providerId="ADAL" clId="{2E95FC33-AD69-4A14-A898-11C82C76CDF5}" dt="2022-12-29T20:19:00.883" v="475" actId="14100"/>
          <ac:spMkLst>
            <pc:docMk/>
            <pc:sldMk cId="3870901795" sldId="365"/>
            <ac:spMk id="23" creationId="{FFF47BDC-FCA6-4289-B34F-C2C13AF15CAF}"/>
          </ac:spMkLst>
        </pc:spChg>
        <pc:spChg chg="mod">
          <ac:chgData name="Ohlberger, Jan (DFW)" userId="f0c2ae38-d520-4683-a021-6cf9518efefc" providerId="ADAL" clId="{2E95FC33-AD69-4A14-A898-11C82C76CDF5}" dt="2022-12-29T20:19:03.748" v="476" actId="14100"/>
          <ac:spMkLst>
            <pc:docMk/>
            <pc:sldMk cId="3870901795" sldId="365"/>
            <ac:spMk id="26" creationId="{C1BEA32A-3152-4ABE-B02D-BBE7652467B3}"/>
          </ac:spMkLst>
        </pc:spChg>
        <pc:spChg chg="mod">
          <ac:chgData name="Ohlberger, Jan (DFW)" userId="f0c2ae38-d520-4683-a021-6cf9518efefc" providerId="ADAL" clId="{2E95FC33-AD69-4A14-A898-11C82C76CDF5}" dt="2022-12-29T20:18:44.423" v="473"/>
          <ac:spMkLst>
            <pc:docMk/>
            <pc:sldMk cId="3870901795" sldId="365"/>
            <ac:spMk id="29" creationId="{F9D5F85A-82EE-48AD-887C-3E0FC861F4CC}"/>
          </ac:spMkLst>
        </pc:spChg>
        <pc:spChg chg="mod">
          <ac:chgData name="Ohlberger, Jan (DFW)" userId="f0c2ae38-d520-4683-a021-6cf9518efefc" providerId="ADAL" clId="{2E95FC33-AD69-4A14-A898-11C82C76CDF5}" dt="2022-12-29T20:18:44.423" v="473"/>
          <ac:spMkLst>
            <pc:docMk/>
            <pc:sldMk cId="3870901795" sldId="365"/>
            <ac:spMk id="32" creationId="{29D8B0C6-8555-4787-87D1-00E9951D15FB}"/>
          </ac:spMkLst>
        </pc:spChg>
        <pc:spChg chg="add del mod">
          <ac:chgData name="Ohlberger, Jan (DFW)" userId="f0c2ae38-d520-4683-a021-6cf9518efefc" providerId="ADAL" clId="{2E95FC33-AD69-4A14-A898-11C82C76CDF5}" dt="2022-12-29T20:18:52.980" v="474" actId="478"/>
          <ac:spMkLst>
            <pc:docMk/>
            <pc:sldMk cId="3870901795" sldId="365"/>
            <ac:spMk id="33" creationId="{B2E5718C-DA6B-445C-8174-18ABBCA57B20}"/>
          </ac:spMkLst>
        </pc:spChg>
        <pc:spChg chg="add del mod">
          <ac:chgData name="Ohlberger, Jan (DFW)" userId="f0c2ae38-d520-4683-a021-6cf9518efefc" providerId="ADAL" clId="{2E95FC33-AD69-4A14-A898-11C82C76CDF5}" dt="2022-12-29T20:19:43.296" v="484" actId="478"/>
          <ac:spMkLst>
            <pc:docMk/>
            <pc:sldMk cId="3870901795" sldId="365"/>
            <ac:spMk id="34" creationId="{48973AD6-B13B-451F-8097-A3B64BF35C81}"/>
          </ac:spMkLst>
        </pc:spChg>
        <pc:spChg chg="add mod">
          <ac:chgData name="Ohlberger, Jan (DFW)" userId="f0c2ae38-d520-4683-a021-6cf9518efefc" providerId="ADAL" clId="{2E95FC33-AD69-4A14-A898-11C82C76CDF5}" dt="2022-12-29T23:18:01.486" v="3393"/>
          <ac:spMkLst>
            <pc:docMk/>
            <pc:sldMk cId="3870901795" sldId="365"/>
            <ac:spMk id="35" creationId="{61D9C779-2D51-437F-B70D-5DF1DC8BC302}"/>
          </ac:spMkLst>
        </pc:spChg>
        <pc:grpChg chg="del">
          <ac:chgData name="Ohlberger, Jan (DFW)" userId="f0c2ae38-d520-4683-a021-6cf9518efefc" providerId="ADAL" clId="{2E95FC33-AD69-4A14-A898-11C82C76CDF5}" dt="2022-12-29T20:18:01.164" v="412" actId="478"/>
          <ac:grpSpMkLst>
            <pc:docMk/>
            <pc:sldMk cId="3870901795" sldId="365"/>
            <ac:grpSpMk id="3" creationId="{E983AAE1-5077-4821-B7E3-F4283DB692A2}"/>
          </ac:grpSpMkLst>
        </pc:grpChg>
        <pc:grpChg chg="del">
          <ac:chgData name="Ohlberger, Jan (DFW)" userId="f0c2ae38-d520-4683-a021-6cf9518efefc" providerId="ADAL" clId="{2E95FC33-AD69-4A14-A898-11C82C76CDF5}" dt="2022-12-29T20:18:05.680" v="414" actId="478"/>
          <ac:grpSpMkLst>
            <pc:docMk/>
            <pc:sldMk cId="3870901795" sldId="365"/>
            <ac:grpSpMk id="4" creationId="{9989D635-7215-4593-8169-13834F30AD1E}"/>
          </ac:grpSpMkLst>
        </pc:grpChg>
        <pc:grpChg chg="del">
          <ac:chgData name="Ohlberger, Jan (DFW)" userId="f0c2ae38-d520-4683-a021-6cf9518efefc" providerId="ADAL" clId="{2E95FC33-AD69-4A14-A898-11C82C76CDF5}" dt="2022-12-29T20:18:06.173" v="415" actId="478"/>
          <ac:grpSpMkLst>
            <pc:docMk/>
            <pc:sldMk cId="3870901795" sldId="365"/>
            <ac:grpSpMk id="5" creationId="{67FF5269-463F-4946-A9A9-309976AE702F}"/>
          </ac:grpSpMkLst>
        </pc:grpChg>
        <pc:grpChg chg="add mod ord">
          <ac:chgData name="Ohlberger, Jan (DFW)" userId="f0c2ae38-d520-4683-a021-6cf9518efefc" providerId="ADAL" clId="{2E95FC33-AD69-4A14-A898-11C82C76CDF5}" dt="2022-12-29T20:20:39.645" v="614" actId="1038"/>
          <ac:grpSpMkLst>
            <pc:docMk/>
            <pc:sldMk cId="3870901795" sldId="365"/>
            <ac:grpSpMk id="18" creationId="{6262F15F-93FF-4A1B-A466-F8B7FA0F33EE}"/>
          </ac:grpSpMkLst>
        </pc:grpChg>
        <pc:grpChg chg="add mod ord">
          <ac:chgData name="Ohlberger, Jan (DFW)" userId="f0c2ae38-d520-4683-a021-6cf9518efefc" providerId="ADAL" clId="{2E95FC33-AD69-4A14-A898-11C82C76CDF5}" dt="2022-12-29T20:20:39.645" v="614" actId="1038"/>
          <ac:grpSpMkLst>
            <pc:docMk/>
            <pc:sldMk cId="3870901795" sldId="365"/>
            <ac:grpSpMk id="21" creationId="{CFA2489E-C804-4C02-8E2E-8EFB00D06861}"/>
          </ac:grpSpMkLst>
        </pc:grpChg>
        <pc:grpChg chg="add mod ord">
          <ac:chgData name="Ohlberger, Jan (DFW)" userId="f0c2ae38-d520-4683-a021-6cf9518efefc" providerId="ADAL" clId="{2E95FC33-AD69-4A14-A898-11C82C76CDF5}" dt="2022-12-29T20:20:11.801" v="545" actId="167"/>
          <ac:grpSpMkLst>
            <pc:docMk/>
            <pc:sldMk cId="3870901795" sldId="365"/>
            <ac:grpSpMk id="24" creationId="{DDC73929-75E3-4028-A422-A2EB321FA614}"/>
          </ac:grpSpMkLst>
        </pc:grpChg>
        <pc:grpChg chg="add mod ord">
          <ac:chgData name="Ohlberger, Jan (DFW)" userId="f0c2ae38-d520-4683-a021-6cf9518efefc" providerId="ADAL" clId="{2E95FC33-AD69-4A14-A898-11C82C76CDF5}" dt="2022-12-29T20:20:27.904" v="592" actId="1036"/>
          <ac:grpSpMkLst>
            <pc:docMk/>
            <pc:sldMk cId="3870901795" sldId="365"/>
            <ac:grpSpMk id="27" creationId="{F8DDDDA5-B4BD-456B-8743-5BF5965F1DF1}"/>
          </ac:grpSpMkLst>
        </pc:grpChg>
        <pc:grpChg chg="add mod">
          <ac:chgData name="Ohlberger, Jan (DFW)" userId="f0c2ae38-d520-4683-a021-6cf9518efefc" providerId="ADAL" clId="{2E95FC33-AD69-4A14-A898-11C82C76CDF5}" dt="2022-12-29T20:20:35.340" v="603" actId="1037"/>
          <ac:grpSpMkLst>
            <pc:docMk/>
            <pc:sldMk cId="3870901795" sldId="365"/>
            <ac:grpSpMk id="30" creationId="{F1809E0B-252B-411F-AD39-59D110F053DD}"/>
          </ac:grpSpMkLst>
        </pc:grpChg>
        <pc:picChg chg="mod">
          <ac:chgData name="Ohlberger, Jan (DFW)" userId="f0c2ae38-d520-4683-a021-6cf9518efefc" providerId="ADAL" clId="{2E95FC33-AD69-4A14-A898-11C82C76CDF5}" dt="2022-12-29T20:18:44.423" v="473"/>
          <ac:picMkLst>
            <pc:docMk/>
            <pc:sldMk cId="3870901795" sldId="365"/>
            <ac:picMk id="19" creationId="{43F8CBAE-4761-4079-BD85-86E708CB652A}"/>
          </ac:picMkLst>
        </pc:picChg>
        <pc:picChg chg="mod">
          <ac:chgData name="Ohlberger, Jan (DFW)" userId="f0c2ae38-d520-4683-a021-6cf9518efefc" providerId="ADAL" clId="{2E95FC33-AD69-4A14-A898-11C82C76CDF5}" dt="2022-12-29T20:18:44.423" v="473"/>
          <ac:picMkLst>
            <pc:docMk/>
            <pc:sldMk cId="3870901795" sldId="365"/>
            <ac:picMk id="22" creationId="{9A962D16-A0BC-4A78-BAB6-01AB2409E759}"/>
          </ac:picMkLst>
        </pc:picChg>
        <pc:picChg chg="mod">
          <ac:chgData name="Ohlberger, Jan (DFW)" userId="f0c2ae38-d520-4683-a021-6cf9518efefc" providerId="ADAL" clId="{2E95FC33-AD69-4A14-A898-11C82C76CDF5}" dt="2022-12-29T20:18:44.423" v="473"/>
          <ac:picMkLst>
            <pc:docMk/>
            <pc:sldMk cId="3870901795" sldId="365"/>
            <ac:picMk id="25" creationId="{7CD89351-836D-47B0-9B8A-AD2619A4B930}"/>
          </ac:picMkLst>
        </pc:picChg>
        <pc:picChg chg="mod">
          <ac:chgData name="Ohlberger, Jan (DFW)" userId="f0c2ae38-d520-4683-a021-6cf9518efefc" providerId="ADAL" clId="{2E95FC33-AD69-4A14-A898-11C82C76CDF5}" dt="2022-12-29T20:18:44.423" v="473"/>
          <ac:picMkLst>
            <pc:docMk/>
            <pc:sldMk cId="3870901795" sldId="365"/>
            <ac:picMk id="28" creationId="{034EACD8-2685-487F-BB42-11F9D6D0B49F}"/>
          </ac:picMkLst>
        </pc:picChg>
        <pc:picChg chg="mod">
          <ac:chgData name="Ohlberger, Jan (DFW)" userId="f0c2ae38-d520-4683-a021-6cf9518efefc" providerId="ADAL" clId="{2E95FC33-AD69-4A14-A898-11C82C76CDF5}" dt="2022-12-29T20:18:44.423" v="473"/>
          <ac:picMkLst>
            <pc:docMk/>
            <pc:sldMk cId="3870901795" sldId="365"/>
            <ac:picMk id="31" creationId="{66422921-F02D-4975-AD08-CEE748B8F49F}"/>
          </ac:picMkLst>
        </pc:picChg>
      </pc:sldChg>
      <pc:sldChg chg="addSp delSp modSp mod">
        <pc:chgData name="Ohlberger, Jan (DFW)" userId="f0c2ae38-d520-4683-a021-6cf9518efefc" providerId="ADAL" clId="{2E95FC33-AD69-4A14-A898-11C82C76CDF5}" dt="2023-03-10T23:50:53.432" v="20201" actId="20577"/>
        <pc:sldMkLst>
          <pc:docMk/>
          <pc:sldMk cId="18228695" sldId="368"/>
        </pc:sldMkLst>
        <pc:spChg chg="add mod">
          <ac:chgData name="Ohlberger, Jan (DFW)" userId="f0c2ae38-d520-4683-a021-6cf9518efefc" providerId="ADAL" clId="{2E95FC33-AD69-4A14-A898-11C82C76CDF5}" dt="2023-03-10T22:30:24.317" v="19709" actId="1035"/>
          <ac:spMkLst>
            <pc:docMk/>
            <pc:sldMk cId="18228695" sldId="368"/>
            <ac:spMk id="8" creationId="{2D75194C-3D82-8F3F-EA31-F73A061F3156}"/>
          </ac:spMkLst>
        </pc:spChg>
        <pc:spChg chg="del">
          <ac:chgData name="Ohlberger, Jan (DFW)" userId="f0c2ae38-d520-4683-a021-6cf9518efefc" providerId="ADAL" clId="{2E95FC33-AD69-4A14-A898-11C82C76CDF5}" dt="2022-12-29T20:10:11.825" v="191" actId="478"/>
          <ac:spMkLst>
            <pc:docMk/>
            <pc:sldMk cId="18228695" sldId="368"/>
            <ac:spMk id="47" creationId="{8543447A-7D8C-4B92-BEB6-B009A6A4F45A}"/>
          </ac:spMkLst>
        </pc:spChg>
        <pc:spChg chg="mod">
          <ac:chgData name="Ohlberger, Jan (DFW)" userId="f0c2ae38-d520-4683-a021-6cf9518efefc" providerId="ADAL" clId="{2E95FC33-AD69-4A14-A898-11C82C76CDF5}" dt="2023-03-09T21:53:28.070" v="19077" actId="20577"/>
          <ac:spMkLst>
            <pc:docMk/>
            <pc:sldMk cId="18228695" sldId="368"/>
            <ac:spMk id="48" creationId="{BF4ED9B7-53B1-4D04-99E3-C48061F07D59}"/>
          </ac:spMkLst>
        </pc:spChg>
        <pc:spChg chg="mod">
          <ac:chgData name="Ohlberger, Jan (DFW)" userId="f0c2ae38-d520-4683-a021-6cf9518efefc" providerId="ADAL" clId="{2E95FC33-AD69-4A14-A898-11C82C76CDF5}" dt="2023-03-10T23:50:53.432" v="20201" actId="20577"/>
          <ac:spMkLst>
            <pc:docMk/>
            <pc:sldMk cId="18228695" sldId="368"/>
            <ac:spMk id="49" creationId="{2C86607A-9EDB-4FF1-AA0C-0C4CC0003B41}"/>
          </ac:spMkLst>
        </pc:spChg>
        <pc:spChg chg="mod">
          <ac:chgData name="Ohlberger, Jan (DFW)" userId="f0c2ae38-d520-4683-a021-6cf9518efefc" providerId="ADAL" clId="{2E95FC33-AD69-4A14-A898-11C82C76CDF5}" dt="2022-12-29T20:16:14.320" v="398"/>
          <ac:spMkLst>
            <pc:docMk/>
            <pc:sldMk cId="18228695" sldId="368"/>
            <ac:spMk id="56" creationId="{564A80C5-E5BC-49E5-B907-DAB7730488A3}"/>
          </ac:spMkLst>
        </pc:spChg>
        <pc:spChg chg="add mod">
          <ac:chgData name="Ohlberger, Jan (DFW)" userId="f0c2ae38-d520-4683-a021-6cf9518efefc" providerId="ADAL" clId="{2E95FC33-AD69-4A14-A898-11C82C76CDF5}" dt="2022-12-29T23:18:03.847" v="3395"/>
          <ac:spMkLst>
            <pc:docMk/>
            <pc:sldMk cId="18228695" sldId="368"/>
            <ac:spMk id="57" creationId="{C4E32018-D470-4BCA-926A-230EDAEDD58B}"/>
          </ac:spMkLst>
        </pc:spChg>
        <pc:spChg chg="mod">
          <ac:chgData name="Ohlberger, Jan (DFW)" userId="f0c2ae38-d520-4683-a021-6cf9518efefc" providerId="ADAL" clId="{2E95FC33-AD69-4A14-A898-11C82C76CDF5}" dt="2022-12-29T23:20:13.443" v="3413"/>
          <ac:spMkLst>
            <pc:docMk/>
            <pc:sldMk cId="18228695" sldId="368"/>
            <ac:spMk id="60" creationId="{7CC1A5ED-434D-4A4E-8866-3A33FC05C6E5}"/>
          </ac:spMkLst>
        </pc:spChg>
        <pc:grpChg chg="del">
          <ac:chgData name="Ohlberger, Jan (DFW)" userId="f0c2ae38-d520-4683-a021-6cf9518efefc" providerId="ADAL" clId="{2E95FC33-AD69-4A14-A898-11C82C76CDF5}" dt="2022-12-29T20:10:10.485" v="190" actId="478"/>
          <ac:grpSpMkLst>
            <pc:docMk/>
            <pc:sldMk cId="18228695" sldId="368"/>
            <ac:grpSpMk id="5" creationId="{37A7E931-8492-49DB-A9BA-4919012D1BCC}"/>
          </ac:grpSpMkLst>
        </pc:grpChg>
        <pc:grpChg chg="add del mod">
          <ac:chgData name="Ohlberger, Jan (DFW)" userId="f0c2ae38-d520-4683-a021-6cf9518efefc" providerId="ADAL" clId="{2E95FC33-AD69-4A14-A898-11C82C76CDF5}" dt="2022-12-29T23:13:43.796" v="3068" actId="478"/>
          <ac:grpSpMkLst>
            <pc:docMk/>
            <pc:sldMk cId="18228695" sldId="368"/>
            <ac:grpSpMk id="50" creationId="{845E0D53-7741-4A27-A621-C2BA26BA8D2A}"/>
          </ac:grpSpMkLst>
        </pc:grpChg>
        <pc:grpChg chg="add del mod">
          <ac:chgData name="Ohlberger, Jan (DFW)" userId="f0c2ae38-d520-4683-a021-6cf9518efefc" providerId="ADAL" clId="{2E95FC33-AD69-4A14-A898-11C82C76CDF5}" dt="2023-02-03T19:09:07.239" v="9880" actId="478"/>
          <ac:grpSpMkLst>
            <pc:docMk/>
            <pc:sldMk cId="18228695" sldId="368"/>
            <ac:grpSpMk id="58" creationId="{6AEDE391-01A7-4DEE-88F4-5AB9F849CE07}"/>
          </ac:grpSpMkLst>
        </pc:grpChg>
        <pc:graphicFrameChg chg="add del mod">
          <ac:chgData name="Ohlberger, Jan (DFW)" userId="f0c2ae38-d520-4683-a021-6cf9518efefc" providerId="ADAL" clId="{2E95FC33-AD69-4A14-A898-11C82C76CDF5}" dt="2023-02-04T01:28:06.571" v="10412" actId="478"/>
          <ac:graphicFrameMkLst>
            <pc:docMk/>
            <pc:sldMk cId="18228695" sldId="368"/>
            <ac:graphicFrameMk id="14" creationId="{6483EB5F-35A4-EFFF-8BED-75890CC56376}"/>
          </ac:graphicFrameMkLst>
        </pc:graphicFrameChg>
        <pc:picChg chg="add mod">
          <ac:chgData name="Ohlberger, Jan (DFW)" userId="f0c2ae38-d520-4683-a021-6cf9518efefc" providerId="ADAL" clId="{2E95FC33-AD69-4A14-A898-11C82C76CDF5}" dt="2023-03-10T22:30:19.037" v="19703" actId="1076"/>
          <ac:picMkLst>
            <pc:docMk/>
            <pc:sldMk cId="18228695" sldId="368"/>
            <ac:picMk id="3" creationId="{0C55A739-4322-7652-C060-F0F5118B585B}"/>
          </ac:picMkLst>
        </pc:picChg>
        <pc:picChg chg="add del mod">
          <ac:chgData name="Ohlberger, Jan (DFW)" userId="f0c2ae38-d520-4683-a021-6cf9518efefc" providerId="ADAL" clId="{2E95FC33-AD69-4A14-A898-11C82C76CDF5}" dt="2023-02-03T19:10:26.623" v="9899" actId="478"/>
          <ac:picMkLst>
            <pc:docMk/>
            <pc:sldMk cId="18228695" sldId="368"/>
            <ac:picMk id="3" creationId="{3CB6C367-F267-23AC-FAE8-32B3F3B48288}"/>
          </ac:picMkLst>
        </pc:picChg>
        <pc:picChg chg="add del mod ord">
          <ac:chgData name="Ohlberger, Jan (DFW)" userId="f0c2ae38-d520-4683-a021-6cf9518efefc" providerId="ADAL" clId="{2E95FC33-AD69-4A14-A898-11C82C76CDF5}" dt="2023-03-06T20:41:31.931" v="12006" actId="478"/>
          <ac:picMkLst>
            <pc:docMk/>
            <pc:sldMk cId="18228695" sldId="368"/>
            <ac:picMk id="3" creationId="{F9729A24-B749-FED0-B065-A5AA0645BA64}"/>
          </ac:picMkLst>
        </pc:picChg>
        <pc:picChg chg="add del mod">
          <ac:chgData name="Ohlberger, Jan (DFW)" userId="f0c2ae38-d520-4683-a021-6cf9518efefc" providerId="ADAL" clId="{2E95FC33-AD69-4A14-A898-11C82C76CDF5}" dt="2023-02-08T23:03:27.779" v="11099" actId="478"/>
          <ac:picMkLst>
            <pc:docMk/>
            <pc:sldMk cId="18228695" sldId="368"/>
            <ac:picMk id="4" creationId="{65C46A22-891A-8E28-31CE-5D7203CD3947}"/>
          </ac:picMkLst>
        </pc:picChg>
        <pc:picChg chg="add del mod">
          <ac:chgData name="Ohlberger, Jan (DFW)" userId="f0c2ae38-d520-4683-a021-6cf9518efefc" providerId="ADAL" clId="{2E95FC33-AD69-4A14-A898-11C82C76CDF5}" dt="2023-03-06T20:41:20.007" v="12004"/>
          <ac:picMkLst>
            <pc:docMk/>
            <pc:sldMk cId="18228695" sldId="368"/>
            <ac:picMk id="4" creationId="{EAC491D6-698A-9F68-02E9-68AD4B5D1DE7}"/>
          </ac:picMkLst>
        </pc:picChg>
        <pc:picChg chg="add del mod">
          <ac:chgData name="Ohlberger, Jan (DFW)" userId="f0c2ae38-d520-4683-a021-6cf9518efefc" providerId="ADAL" clId="{2E95FC33-AD69-4A14-A898-11C82C76CDF5}" dt="2023-03-06T20:51:16.233" v="12015" actId="478"/>
          <ac:picMkLst>
            <pc:docMk/>
            <pc:sldMk cId="18228695" sldId="368"/>
            <ac:picMk id="5" creationId="{2FD03959-AA8B-7033-D996-E5EBFBC6E2BF}"/>
          </ac:picMkLst>
        </pc:picChg>
        <pc:picChg chg="add del mod">
          <ac:chgData name="Ohlberger, Jan (DFW)" userId="f0c2ae38-d520-4683-a021-6cf9518efefc" providerId="ADAL" clId="{2E95FC33-AD69-4A14-A898-11C82C76CDF5}" dt="2023-03-07T16:20:02.884" v="14203" actId="478"/>
          <ac:picMkLst>
            <pc:docMk/>
            <pc:sldMk cId="18228695" sldId="368"/>
            <ac:picMk id="6" creationId="{2971152B-9A2D-85B2-3867-49FE7C762E0E}"/>
          </ac:picMkLst>
        </pc:picChg>
        <pc:picChg chg="add del mod ord">
          <ac:chgData name="Ohlberger, Jan (DFW)" userId="f0c2ae38-d520-4683-a021-6cf9518efefc" providerId="ADAL" clId="{2E95FC33-AD69-4A14-A898-11C82C76CDF5}" dt="2023-03-10T22:30:17.653" v="19702" actId="478"/>
          <ac:picMkLst>
            <pc:docMk/>
            <pc:sldMk cId="18228695" sldId="368"/>
            <ac:picMk id="9" creationId="{C3455347-1B69-489B-D5AD-C9A35D7F06F3}"/>
          </ac:picMkLst>
        </pc:picChg>
        <pc:picChg chg="add del mod">
          <ac:chgData name="Ohlberger, Jan (DFW)" userId="f0c2ae38-d520-4683-a021-6cf9518efefc" providerId="ADAL" clId="{2E95FC33-AD69-4A14-A898-11C82C76CDF5}" dt="2023-03-06T20:41:31.380" v="12005" actId="478"/>
          <ac:picMkLst>
            <pc:docMk/>
            <pc:sldMk cId="18228695" sldId="368"/>
            <ac:picMk id="16" creationId="{E03B5D86-6592-9DB9-27DE-CF6C272CB36D}"/>
          </ac:picMkLst>
        </pc:picChg>
        <pc:picChg chg="mod">
          <ac:chgData name="Ohlberger, Jan (DFW)" userId="f0c2ae38-d520-4683-a021-6cf9518efefc" providerId="ADAL" clId="{2E95FC33-AD69-4A14-A898-11C82C76CDF5}" dt="2022-12-29T20:16:14.320" v="398"/>
          <ac:picMkLst>
            <pc:docMk/>
            <pc:sldMk cId="18228695" sldId="368"/>
            <ac:picMk id="51" creationId="{9E607B5F-7F52-4F73-99B6-442BA68A4B60}"/>
          </ac:picMkLst>
        </pc:picChg>
        <pc:picChg chg="mod">
          <ac:chgData name="Ohlberger, Jan (DFW)" userId="f0c2ae38-d520-4683-a021-6cf9518efefc" providerId="ADAL" clId="{2E95FC33-AD69-4A14-A898-11C82C76CDF5}" dt="2022-12-29T23:20:13.443" v="3413"/>
          <ac:picMkLst>
            <pc:docMk/>
            <pc:sldMk cId="18228695" sldId="368"/>
            <ac:picMk id="59" creationId="{90D6762D-7385-4B2F-B12E-84FCADBEA4D4}"/>
          </ac:picMkLst>
        </pc:picChg>
        <pc:cxnChg chg="add del mod">
          <ac:chgData name="Ohlberger, Jan (DFW)" userId="f0c2ae38-d520-4683-a021-6cf9518efefc" providerId="ADAL" clId="{2E95FC33-AD69-4A14-A898-11C82C76CDF5}" dt="2023-02-03T19:09:25.655" v="9883" actId="478"/>
          <ac:cxnSpMkLst>
            <pc:docMk/>
            <pc:sldMk cId="18228695" sldId="368"/>
            <ac:cxnSpMk id="5" creationId="{1101CD78-7DF5-D8CB-7104-E9D537FF9F46}"/>
          </ac:cxnSpMkLst>
        </pc:cxnChg>
        <pc:cxnChg chg="add del mod">
          <ac:chgData name="Ohlberger, Jan (DFW)" userId="f0c2ae38-d520-4683-a021-6cf9518efefc" providerId="ADAL" clId="{2E95FC33-AD69-4A14-A898-11C82C76CDF5}" dt="2023-02-03T19:10:27.729" v="9900" actId="478"/>
          <ac:cxnSpMkLst>
            <pc:docMk/>
            <pc:sldMk cId="18228695" sldId="368"/>
            <ac:cxnSpMk id="8" creationId="{37C24CE7-2E17-8BD9-A2C0-379290EDB216}"/>
          </ac:cxnSpMkLst>
        </pc:cxnChg>
      </pc:sldChg>
      <pc:sldChg chg="del">
        <pc:chgData name="Ohlberger, Jan (DFW)" userId="f0c2ae38-d520-4683-a021-6cf9518efefc" providerId="ADAL" clId="{2E95FC33-AD69-4A14-A898-11C82C76CDF5}" dt="2022-12-29T20:08:25.049" v="14" actId="47"/>
        <pc:sldMkLst>
          <pc:docMk/>
          <pc:sldMk cId="4185884999" sldId="374"/>
        </pc:sldMkLst>
      </pc:sldChg>
      <pc:sldChg chg="del">
        <pc:chgData name="Ohlberger, Jan (DFW)" userId="f0c2ae38-d520-4683-a021-6cf9518efefc" providerId="ADAL" clId="{2E95FC33-AD69-4A14-A898-11C82C76CDF5}" dt="2022-12-29T20:09:28.700" v="100" actId="47"/>
        <pc:sldMkLst>
          <pc:docMk/>
          <pc:sldMk cId="504450041" sldId="391"/>
        </pc:sldMkLst>
      </pc:sldChg>
      <pc:sldChg chg="modTransition">
        <pc:chgData name="Ohlberger, Jan (DFW)" userId="f0c2ae38-d520-4683-a021-6cf9518efefc" providerId="ADAL" clId="{2E95FC33-AD69-4A14-A898-11C82C76CDF5}" dt="2023-03-09T21:09:46.941" v="18556"/>
        <pc:sldMkLst>
          <pc:docMk/>
          <pc:sldMk cId="989774974" sldId="395"/>
        </pc:sldMkLst>
      </pc:sldChg>
      <pc:sldChg chg="del">
        <pc:chgData name="Ohlberger, Jan (DFW)" userId="f0c2ae38-d520-4683-a021-6cf9518efefc" providerId="ADAL" clId="{2E95FC33-AD69-4A14-A898-11C82C76CDF5}" dt="2022-12-29T20:17:54.950" v="410" actId="47"/>
        <pc:sldMkLst>
          <pc:docMk/>
          <pc:sldMk cId="718537760" sldId="400"/>
        </pc:sldMkLst>
      </pc:sldChg>
      <pc:sldChg chg="modSp del mod">
        <pc:chgData name="Ohlberger, Jan (DFW)" userId="f0c2ae38-d520-4683-a021-6cf9518efefc" providerId="ADAL" clId="{2E95FC33-AD69-4A14-A898-11C82C76CDF5}" dt="2023-03-10T23:37:41.356" v="20136" actId="47"/>
        <pc:sldMkLst>
          <pc:docMk/>
          <pc:sldMk cId="3387645116" sldId="410"/>
        </pc:sldMkLst>
        <pc:spChg chg="mod">
          <ac:chgData name="Ohlberger, Jan (DFW)" userId="f0c2ae38-d520-4683-a021-6cf9518efefc" providerId="ADAL" clId="{2E95FC33-AD69-4A14-A898-11C82C76CDF5}" dt="2022-12-29T22:41:52.017" v="2441" actId="20577"/>
          <ac:spMkLst>
            <pc:docMk/>
            <pc:sldMk cId="3387645116" sldId="410"/>
            <ac:spMk id="2" creationId="{00000000-0000-0000-0000-000000000000}"/>
          </ac:spMkLst>
        </pc:spChg>
      </pc:sldChg>
      <pc:sldChg chg="del">
        <pc:chgData name="Ohlberger, Jan (DFW)" userId="f0c2ae38-d520-4683-a021-6cf9518efefc" providerId="ADAL" clId="{2E95FC33-AD69-4A14-A898-11C82C76CDF5}" dt="2022-12-29T20:08:25.049" v="14" actId="47"/>
        <pc:sldMkLst>
          <pc:docMk/>
          <pc:sldMk cId="814291911" sldId="411"/>
        </pc:sldMkLst>
      </pc:sldChg>
      <pc:sldChg chg="addSp delSp modSp del mod ord modAnim modNotesTx">
        <pc:chgData name="Ohlberger, Jan (DFW)" userId="f0c2ae38-d520-4683-a021-6cf9518efefc" providerId="ADAL" clId="{2E95FC33-AD69-4A14-A898-11C82C76CDF5}" dt="2023-03-09T22:29:43.309" v="19565" actId="47"/>
        <pc:sldMkLst>
          <pc:docMk/>
          <pc:sldMk cId="2702281995" sldId="420"/>
        </pc:sldMkLst>
        <pc:spChg chg="add mod">
          <ac:chgData name="Ohlberger, Jan (DFW)" userId="f0c2ae38-d520-4683-a021-6cf9518efefc" providerId="ADAL" clId="{2E95FC33-AD69-4A14-A898-11C82C76CDF5}" dt="2023-03-09T19:48:26.923" v="17450" actId="14100"/>
          <ac:spMkLst>
            <pc:docMk/>
            <pc:sldMk cId="2702281995" sldId="420"/>
            <ac:spMk id="3" creationId="{30A10D93-1A2F-DB4D-6CDB-4B45C3CD816B}"/>
          </ac:spMkLst>
        </pc:spChg>
        <pc:spChg chg="add del mod">
          <ac:chgData name="Ohlberger, Jan (DFW)" userId="f0c2ae38-d520-4683-a021-6cf9518efefc" providerId="ADAL" clId="{2E95FC33-AD69-4A14-A898-11C82C76CDF5}" dt="2023-02-03T18:44:30.664" v="9476" actId="478"/>
          <ac:spMkLst>
            <pc:docMk/>
            <pc:sldMk cId="2702281995" sldId="420"/>
            <ac:spMk id="5" creationId="{060856CE-750A-F7F7-5DFB-A1D7C3318990}"/>
          </ac:spMkLst>
        </pc:spChg>
        <pc:spChg chg="add del mod">
          <ac:chgData name="Ohlberger, Jan (DFW)" userId="f0c2ae38-d520-4683-a021-6cf9518efefc" providerId="ADAL" clId="{2E95FC33-AD69-4A14-A898-11C82C76CDF5}" dt="2023-02-03T18:48:19.017" v="9592" actId="478"/>
          <ac:spMkLst>
            <pc:docMk/>
            <pc:sldMk cId="2702281995" sldId="420"/>
            <ac:spMk id="6" creationId="{2E4BEA37-A856-3788-AD41-2DADB0DF75E2}"/>
          </ac:spMkLst>
        </pc:spChg>
        <pc:spChg chg="add del mod">
          <ac:chgData name="Ohlberger, Jan (DFW)" userId="f0c2ae38-d520-4683-a021-6cf9518efefc" providerId="ADAL" clId="{2E95FC33-AD69-4A14-A898-11C82C76CDF5}" dt="2023-03-09T22:09:27.810" v="19161" actId="478"/>
          <ac:spMkLst>
            <pc:docMk/>
            <pc:sldMk cId="2702281995" sldId="420"/>
            <ac:spMk id="7" creationId="{6D9058F2-2479-F7E9-B62C-4FE50B1CB947}"/>
          </ac:spMkLst>
        </pc:spChg>
        <pc:spChg chg="add mod">
          <ac:chgData name="Ohlberger, Jan (DFW)" userId="f0c2ae38-d520-4683-a021-6cf9518efefc" providerId="ADAL" clId="{2E95FC33-AD69-4A14-A898-11C82C76CDF5}" dt="2022-12-29T23:17:56.016" v="3387"/>
          <ac:spMkLst>
            <pc:docMk/>
            <pc:sldMk cId="2702281995" sldId="420"/>
            <ac:spMk id="29" creationId="{0751771E-A20E-4929-B987-5F1A5EDB723B}"/>
          </ac:spMkLst>
        </pc:spChg>
        <pc:spChg chg="add del mod">
          <ac:chgData name="Ohlberger, Jan (DFW)" userId="f0c2ae38-d520-4683-a021-6cf9518efefc" providerId="ADAL" clId="{2E95FC33-AD69-4A14-A898-11C82C76CDF5}" dt="2023-02-03T18:36:09.879" v="9263" actId="478"/>
          <ac:spMkLst>
            <pc:docMk/>
            <pc:sldMk cId="2702281995" sldId="420"/>
            <ac:spMk id="30" creationId="{832CA260-1D6B-4AAA-91F7-D6B19FE9F8F2}"/>
          </ac:spMkLst>
        </pc:spChg>
        <pc:spChg chg="del mod">
          <ac:chgData name="Ohlberger, Jan (DFW)" userId="f0c2ae38-d520-4683-a021-6cf9518efefc" providerId="ADAL" clId="{2E95FC33-AD69-4A14-A898-11C82C76CDF5}" dt="2023-01-06T21:47:00.670" v="6024" actId="478"/>
          <ac:spMkLst>
            <pc:docMk/>
            <pc:sldMk cId="2702281995" sldId="420"/>
            <ac:spMk id="248" creationId="{40B72AC5-733C-49F2-AD11-67BD075ED3F3}"/>
          </ac:spMkLst>
        </pc:spChg>
        <pc:spChg chg="mod">
          <ac:chgData name="Ohlberger, Jan (DFW)" userId="f0c2ae38-d520-4683-a021-6cf9518efefc" providerId="ADAL" clId="{2E95FC33-AD69-4A14-A898-11C82C76CDF5}" dt="2023-02-03T18:46:24.577" v="9495" actId="1038"/>
          <ac:spMkLst>
            <pc:docMk/>
            <pc:sldMk cId="2702281995" sldId="420"/>
            <ac:spMk id="251" creationId="{16AE1B22-2AFF-4E16-BF03-17EC37248F9A}"/>
          </ac:spMkLst>
        </pc:spChg>
        <pc:spChg chg="mod">
          <ac:chgData name="Ohlberger, Jan (DFW)" userId="f0c2ae38-d520-4683-a021-6cf9518efefc" providerId="ADAL" clId="{2E95FC33-AD69-4A14-A898-11C82C76CDF5}" dt="2022-12-29T20:08:06.723" v="11" actId="20577"/>
          <ac:spMkLst>
            <pc:docMk/>
            <pc:sldMk cId="2702281995" sldId="420"/>
            <ac:spMk id="255" creationId="{101A1FE2-8F14-445B-8F51-7EFB02A3F052}"/>
          </ac:spMkLst>
        </pc:spChg>
        <pc:spChg chg="mod">
          <ac:chgData name="Ohlberger, Jan (DFW)" userId="f0c2ae38-d520-4683-a021-6cf9518efefc" providerId="ADAL" clId="{2E95FC33-AD69-4A14-A898-11C82C76CDF5}" dt="2023-02-03T18:46:02.597" v="9494" actId="14100"/>
          <ac:spMkLst>
            <pc:docMk/>
            <pc:sldMk cId="2702281995" sldId="420"/>
            <ac:spMk id="268" creationId="{BA77AECC-7E8E-4D2D-B6B6-B63720BAAC78}"/>
          </ac:spMkLst>
        </pc:spChg>
        <pc:grpChg chg="mod">
          <ac:chgData name="Ohlberger, Jan (DFW)" userId="f0c2ae38-d520-4683-a021-6cf9518efefc" providerId="ADAL" clId="{2E95FC33-AD69-4A14-A898-11C82C76CDF5}" dt="2023-02-03T18:45:02.923" v="9491" actId="14100"/>
          <ac:grpSpMkLst>
            <pc:docMk/>
            <pc:sldMk cId="2702281995" sldId="420"/>
            <ac:grpSpMk id="4" creationId="{AA5E7B60-483A-4AE7-B354-E047DA55FB00}"/>
          </ac:grpSpMkLst>
        </pc:grpChg>
      </pc:sldChg>
      <pc:sldChg chg="addSp delSp modSp mod modTransition modAnim">
        <pc:chgData name="Ohlberger, Jan (DFW)" userId="f0c2ae38-d520-4683-a021-6cf9518efefc" providerId="ADAL" clId="{2E95FC33-AD69-4A14-A898-11C82C76CDF5}" dt="2023-03-15T04:27:07.287" v="20744"/>
        <pc:sldMkLst>
          <pc:docMk/>
          <pc:sldMk cId="2612078462" sldId="422"/>
        </pc:sldMkLst>
        <pc:spChg chg="add del mod">
          <ac:chgData name="Ohlberger, Jan (DFW)" userId="f0c2ae38-d520-4683-a021-6cf9518efefc" providerId="ADAL" clId="{2E95FC33-AD69-4A14-A898-11C82C76CDF5}" dt="2023-03-09T20:50:43.711" v="18555" actId="478"/>
          <ac:spMkLst>
            <pc:docMk/>
            <pc:sldMk cId="2612078462" sldId="422"/>
            <ac:spMk id="2" creationId="{AB75551F-19F5-1DCD-8E8F-46709D20D030}"/>
          </ac:spMkLst>
        </pc:spChg>
        <pc:spChg chg="add del mod">
          <ac:chgData name="Ohlberger, Jan (DFW)" userId="f0c2ae38-d520-4683-a021-6cf9518efefc" providerId="ADAL" clId="{2E95FC33-AD69-4A14-A898-11C82C76CDF5}" dt="2023-02-06T21:08:56.662" v="10576" actId="478"/>
          <ac:spMkLst>
            <pc:docMk/>
            <pc:sldMk cId="2612078462" sldId="422"/>
            <ac:spMk id="3" creationId="{B90D7ECA-407B-9DFB-751E-A088B84D90C5}"/>
          </ac:spMkLst>
        </pc:spChg>
        <pc:spChg chg="add del mod">
          <ac:chgData name="Ohlberger, Jan (DFW)" userId="f0c2ae38-d520-4683-a021-6cf9518efefc" providerId="ADAL" clId="{2E95FC33-AD69-4A14-A898-11C82C76CDF5}" dt="2022-12-29T20:47:55.845" v="969" actId="478"/>
          <ac:spMkLst>
            <pc:docMk/>
            <pc:sldMk cId="2612078462" sldId="422"/>
            <ac:spMk id="14" creationId="{87B162F9-5B1C-410D-8815-BBD4E3AD5FDB}"/>
          </ac:spMkLst>
        </pc:spChg>
        <pc:spChg chg="mod">
          <ac:chgData name="Ohlberger, Jan (DFW)" userId="f0c2ae38-d520-4683-a021-6cf9518efefc" providerId="ADAL" clId="{2E95FC33-AD69-4A14-A898-11C82C76CDF5}" dt="2023-03-09T19:39:49.193" v="17200" actId="20577"/>
          <ac:spMkLst>
            <pc:docMk/>
            <pc:sldMk cId="2612078462" sldId="422"/>
            <ac:spMk id="16" creationId="{84C9F841-9409-4147-98E4-94C225F9A847}"/>
          </ac:spMkLst>
        </pc:spChg>
        <pc:spChg chg="mod">
          <ac:chgData name="Ohlberger, Jan (DFW)" userId="f0c2ae38-d520-4683-a021-6cf9518efefc" providerId="ADAL" clId="{2E95FC33-AD69-4A14-A898-11C82C76CDF5}" dt="2022-12-29T20:50:40.952" v="1074"/>
          <ac:spMkLst>
            <pc:docMk/>
            <pc:sldMk cId="2612078462" sldId="422"/>
            <ac:spMk id="18" creationId="{53812F5A-70DF-48BF-B945-3C480BCE0EC7}"/>
          </ac:spMkLst>
        </pc:spChg>
        <pc:spChg chg="mod">
          <ac:chgData name="Ohlberger, Jan (DFW)" userId="f0c2ae38-d520-4683-a021-6cf9518efefc" providerId="ADAL" clId="{2E95FC33-AD69-4A14-A898-11C82C76CDF5}" dt="2022-12-29T20:52:28.861" v="1218" actId="1038"/>
          <ac:spMkLst>
            <pc:docMk/>
            <pc:sldMk cId="2612078462" sldId="422"/>
            <ac:spMk id="19" creationId="{7C84174D-6BE0-4C5C-A461-FD65BC3AE40C}"/>
          </ac:spMkLst>
        </pc:spChg>
        <pc:spChg chg="mod">
          <ac:chgData name="Ohlberger, Jan (DFW)" userId="f0c2ae38-d520-4683-a021-6cf9518efefc" providerId="ADAL" clId="{2E95FC33-AD69-4A14-A898-11C82C76CDF5}" dt="2023-03-09T21:22:04.626" v="18648" actId="14100"/>
          <ac:spMkLst>
            <pc:docMk/>
            <pc:sldMk cId="2612078462" sldId="422"/>
            <ac:spMk id="20" creationId="{072645B5-A636-4443-9D34-DA278AC1AA7B}"/>
          </ac:spMkLst>
        </pc:spChg>
        <pc:spChg chg="add mod">
          <ac:chgData name="Ohlberger, Jan (DFW)" userId="f0c2ae38-d520-4683-a021-6cf9518efefc" providerId="ADAL" clId="{2E95FC33-AD69-4A14-A898-11C82C76CDF5}" dt="2023-03-15T04:26:55.729" v="20741" actId="1035"/>
          <ac:spMkLst>
            <pc:docMk/>
            <pc:sldMk cId="2612078462" sldId="422"/>
            <ac:spMk id="21" creationId="{E32F3AE7-20D1-48E4-A3D8-12A25F7F39FD}"/>
          </ac:spMkLst>
        </pc:spChg>
        <pc:spChg chg="add mod">
          <ac:chgData name="Ohlberger, Jan (DFW)" userId="f0c2ae38-d520-4683-a021-6cf9518efefc" providerId="ADAL" clId="{2E95FC33-AD69-4A14-A898-11C82C76CDF5}" dt="2022-12-29T23:17:54.215" v="3386"/>
          <ac:spMkLst>
            <pc:docMk/>
            <pc:sldMk cId="2612078462" sldId="422"/>
            <ac:spMk id="22" creationId="{C345A6AF-7FEC-4DA6-9D6C-B78237EB9B5F}"/>
          </ac:spMkLst>
        </pc:spChg>
        <pc:spChg chg="mod topLvl">
          <ac:chgData name="Ohlberger, Jan (DFW)" userId="f0c2ae38-d520-4683-a021-6cf9518efefc" providerId="ADAL" clId="{2E95FC33-AD69-4A14-A898-11C82C76CDF5}" dt="2023-03-15T04:24:48.859" v="20677" actId="164"/>
          <ac:spMkLst>
            <pc:docMk/>
            <pc:sldMk cId="2612078462" sldId="422"/>
            <ac:spMk id="34" creationId="{11009884-9252-4415-9049-9C2E3D150560}"/>
          </ac:spMkLst>
        </pc:spChg>
        <pc:spChg chg="add del">
          <ac:chgData name="Ohlberger, Jan (DFW)" userId="f0c2ae38-d520-4683-a021-6cf9518efefc" providerId="ADAL" clId="{2E95FC33-AD69-4A14-A898-11C82C76CDF5}" dt="2023-02-06T22:11:23.139" v="10672" actId="478"/>
          <ac:spMkLst>
            <pc:docMk/>
            <pc:sldMk cId="2612078462" sldId="422"/>
            <ac:spMk id="37" creationId="{4832DEC1-18B7-12CA-D9A9-BE3856CC4AD2}"/>
          </ac:spMkLst>
        </pc:spChg>
        <pc:spChg chg="add del mod">
          <ac:chgData name="Ohlberger, Jan (DFW)" userId="f0c2ae38-d520-4683-a021-6cf9518efefc" providerId="ADAL" clId="{2E95FC33-AD69-4A14-A898-11C82C76CDF5}" dt="2023-03-09T22:11:18.019" v="19200" actId="478"/>
          <ac:spMkLst>
            <pc:docMk/>
            <pc:sldMk cId="2612078462" sldId="422"/>
            <ac:spMk id="40" creationId="{CD7C9345-A533-5514-E0E4-B7F545972ADB}"/>
          </ac:spMkLst>
        </pc:spChg>
        <pc:spChg chg="mod">
          <ac:chgData name="Ohlberger, Jan (DFW)" userId="f0c2ae38-d520-4683-a021-6cf9518efefc" providerId="ADAL" clId="{2E95FC33-AD69-4A14-A898-11C82C76CDF5}" dt="2023-03-15T04:26:57.496" v="20742" actId="20577"/>
          <ac:spMkLst>
            <pc:docMk/>
            <pc:sldMk cId="2612078462" sldId="422"/>
            <ac:spMk id="42" creationId="{42DC69FE-288B-40AD-BE20-67DC4FCC2293}"/>
          </ac:spMkLst>
        </pc:spChg>
        <pc:grpChg chg="add mod">
          <ac:chgData name="Ohlberger, Jan (DFW)" userId="f0c2ae38-d520-4683-a021-6cf9518efefc" providerId="ADAL" clId="{2E95FC33-AD69-4A14-A898-11C82C76CDF5}" dt="2023-03-15T04:27:00.899" v="20743" actId="1076"/>
          <ac:grpSpMkLst>
            <pc:docMk/>
            <pc:sldMk cId="2612078462" sldId="422"/>
            <ac:grpSpMk id="2" creationId="{B861758E-4FB9-CA60-82CA-356F5FEB86E9}"/>
          </ac:grpSpMkLst>
        </pc:grpChg>
        <pc:grpChg chg="add del mod topLvl">
          <ac:chgData name="Ohlberger, Jan (DFW)" userId="f0c2ae38-d520-4683-a021-6cf9518efefc" providerId="ADAL" clId="{2E95FC33-AD69-4A14-A898-11C82C76CDF5}" dt="2023-03-09T22:28:04.700" v="19548" actId="478"/>
          <ac:grpSpMkLst>
            <pc:docMk/>
            <pc:sldMk cId="2612078462" sldId="422"/>
            <ac:grpSpMk id="3" creationId="{88AB9F85-0CBD-8C69-CB86-6739889FD155}"/>
          </ac:grpSpMkLst>
        </pc:grpChg>
        <pc:grpChg chg="add del mod">
          <ac:chgData name="Ohlberger, Jan (DFW)" userId="f0c2ae38-d520-4683-a021-6cf9518efefc" providerId="ADAL" clId="{2E95FC33-AD69-4A14-A898-11C82C76CDF5}" dt="2023-03-09T22:11:18.019" v="19200" actId="478"/>
          <ac:grpSpMkLst>
            <pc:docMk/>
            <pc:sldMk cId="2612078462" sldId="422"/>
            <ac:grpSpMk id="4" creationId="{92F98FE2-E893-F6F7-C975-89C853CA2469}"/>
          </ac:grpSpMkLst>
        </pc:grpChg>
        <pc:grpChg chg="add del mod topLvl">
          <ac:chgData name="Ohlberger, Jan (DFW)" userId="f0c2ae38-d520-4683-a021-6cf9518efefc" providerId="ADAL" clId="{2E95FC33-AD69-4A14-A898-11C82C76CDF5}" dt="2023-03-09T22:28:03.305" v="19547" actId="165"/>
          <ac:grpSpMkLst>
            <pc:docMk/>
            <pc:sldMk cId="2612078462" sldId="422"/>
            <ac:grpSpMk id="5" creationId="{F22A4DE6-086D-C105-9A00-8FF318010D9D}"/>
          </ac:grpSpMkLst>
        </pc:grpChg>
        <pc:grpChg chg="add del mod">
          <ac:chgData name="Ohlberger, Jan (DFW)" userId="f0c2ae38-d520-4683-a021-6cf9518efefc" providerId="ADAL" clId="{2E95FC33-AD69-4A14-A898-11C82C76CDF5}" dt="2023-03-09T22:27:57.055" v="19544" actId="165"/>
          <ac:grpSpMkLst>
            <pc:docMk/>
            <pc:sldMk cId="2612078462" sldId="422"/>
            <ac:grpSpMk id="8" creationId="{C33D4F11-D813-F916-0FB2-86245E2A97C5}"/>
          </ac:grpSpMkLst>
        </pc:grpChg>
        <pc:grpChg chg="add mod">
          <ac:chgData name="Ohlberger, Jan (DFW)" userId="f0c2ae38-d520-4683-a021-6cf9518efefc" providerId="ADAL" clId="{2E95FC33-AD69-4A14-A898-11C82C76CDF5}" dt="2023-03-15T04:25:00.534" v="20680" actId="1076"/>
          <ac:grpSpMkLst>
            <pc:docMk/>
            <pc:sldMk cId="2612078462" sldId="422"/>
            <ac:grpSpMk id="14" creationId="{9D081858-F706-013D-FF99-CB6EADFEA895}"/>
          </ac:grpSpMkLst>
        </pc:grpChg>
        <pc:grpChg chg="add mod">
          <ac:chgData name="Ohlberger, Jan (DFW)" userId="f0c2ae38-d520-4683-a021-6cf9518efefc" providerId="ADAL" clId="{2E95FC33-AD69-4A14-A898-11C82C76CDF5}" dt="2023-03-09T21:21:32.254" v="18641" actId="164"/>
          <ac:grpSpMkLst>
            <pc:docMk/>
            <pc:sldMk cId="2612078462" sldId="422"/>
            <ac:grpSpMk id="15" creationId="{EEE916CB-2DBD-498D-89F5-C6B150E714D6}"/>
          </ac:grpSpMkLst>
        </pc:grpChg>
        <pc:grpChg chg="add del mod">
          <ac:chgData name="Ohlberger, Jan (DFW)" userId="f0c2ae38-d520-4683-a021-6cf9518efefc" providerId="ADAL" clId="{2E95FC33-AD69-4A14-A898-11C82C76CDF5}" dt="2023-02-06T21:00:07.785" v="10523" actId="165"/>
          <ac:grpSpMkLst>
            <pc:docMk/>
            <pc:sldMk cId="2612078462" sldId="422"/>
            <ac:grpSpMk id="32" creationId="{10EC7D4D-590C-4080-9421-1094CB05FEE6}"/>
          </ac:grpSpMkLst>
        </pc:grpChg>
        <pc:picChg chg="add del mod">
          <ac:chgData name="Ohlberger, Jan (DFW)" userId="f0c2ae38-d520-4683-a021-6cf9518efefc" providerId="ADAL" clId="{2E95FC33-AD69-4A14-A898-11C82C76CDF5}" dt="2023-02-06T19:08:08.993" v="10517" actId="478"/>
          <ac:picMkLst>
            <pc:docMk/>
            <pc:sldMk cId="2612078462" sldId="422"/>
            <ac:picMk id="5" creationId="{0D6580EC-3EF8-0A04-A640-08608284364E}"/>
          </ac:picMkLst>
        </pc:picChg>
        <pc:picChg chg="add del mod">
          <ac:chgData name="Ohlberger, Jan (DFW)" userId="f0c2ae38-d520-4683-a021-6cf9518efefc" providerId="ADAL" clId="{2E95FC33-AD69-4A14-A898-11C82C76CDF5}" dt="2023-03-09T21:11:38.017" v="18563" actId="478"/>
          <ac:picMkLst>
            <pc:docMk/>
            <pc:sldMk cId="2612078462" sldId="422"/>
            <ac:picMk id="7" creationId="{75A44198-4190-BF1F-2AC7-03839C027F29}"/>
          </ac:picMkLst>
        </pc:picChg>
        <pc:picChg chg="add del mod">
          <ac:chgData name="Ohlberger, Jan (DFW)" userId="f0c2ae38-d520-4683-a021-6cf9518efefc" providerId="ADAL" clId="{2E95FC33-AD69-4A14-A898-11C82C76CDF5}" dt="2023-02-06T21:04:56.604" v="10555" actId="478"/>
          <ac:picMkLst>
            <pc:docMk/>
            <pc:sldMk cId="2612078462" sldId="422"/>
            <ac:picMk id="7" creationId="{C2933ABD-40F0-C4E4-0903-A12631F5A5E2}"/>
          </ac:picMkLst>
        </pc:picChg>
        <pc:picChg chg="add del mod ord">
          <ac:chgData name="Ohlberger, Jan (DFW)" userId="f0c2ae38-d520-4683-a021-6cf9518efefc" providerId="ADAL" clId="{2E95FC33-AD69-4A14-A898-11C82C76CDF5}" dt="2023-02-06T21:10:08.821" v="10606" actId="478"/>
          <ac:picMkLst>
            <pc:docMk/>
            <pc:sldMk cId="2612078462" sldId="422"/>
            <ac:picMk id="14" creationId="{7A11B07A-F480-BD26-4F2A-8F8E96F99DFD}"/>
          </ac:picMkLst>
        </pc:picChg>
        <pc:picChg chg="mod">
          <ac:chgData name="Ohlberger, Jan (DFW)" userId="f0c2ae38-d520-4683-a021-6cf9518efefc" providerId="ADAL" clId="{2E95FC33-AD69-4A14-A898-11C82C76CDF5}" dt="2022-12-29T20:50:40.952" v="1074"/>
          <ac:picMkLst>
            <pc:docMk/>
            <pc:sldMk cId="2612078462" sldId="422"/>
            <ac:picMk id="17" creationId="{15A4EDF0-2E7D-4741-86CC-8A52E611A30E}"/>
          </ac:picMkLst>
        </pc:picChg>
        <pc:picChg chg="add del mod">
          <ac:chgData name="Ohlberger, Jan (DFW)" userId="f0c2ae38-d520-4683-a021-6cf9518efefc" providerId="ADAL" clId="{2E95FC33-AD69-4A14-A898-11C82C76CDF5}" dt="2023-02-06T22:12:12.495" v="10681" actId="478"/>
          <ac:picMkLst>
            <pc:docMk/>
            <pc:sldMk cId="2612078462" sldId="422"/>
            <ac:picMk id="24" creationId="{5DFE33C4-EFA6-66ED-5284-DA8950361ABE}"/>
          </ac:picMkLst>
        </pc:picChg>
        <pc:picChg chg="add mod ord">
          <ac:chgData name="Ohlberger, Jan (DFW)" userId="f0c2ae38-d520-4683-a021-6cf9518efefc" providerId="ADAL" clId="{2E95FC33-AD69-4A14-A898-11C82C76CDF5}" dt="2023-03-09T22:28:03.305" v="19547" actId="165"/>
          <ac:picMkLst>
            <pc:docMk/>
            <pc:sldMk cId="2612078462" sldId="422"/>
            <ac:picMk id="26" creationId="{2891E5FC-C6BA-5DC9-6458-0C066A8D83F2}"/>
          </ac:picMkLst>
        </pc:picChg>
        <pc:picChg chg="add del mod ord topLvl">
          <ac:chgData name="Ohlberger, Jan (DFW)" userId="f0c2ae38-d520-4683-a021-6cf9518efefc" providerId="ADAL" clId="{2E95FC33-AD69-4A14-A898-11C82C76CDF5}" dt="2023-02-06T21:08:40.789" v="10563" actId="478"/>
          <ac:picMkLst>
            <pc:docMk/>
            <pc:sldMk cId="2612078462" sldId="422"/>
            <ac:picMk id="30" creationId="{314CAEB2-F7FD-494D-966F-D2C931B8573F}"/>
          </ac:picMkLst>
        </pc:picChg>
        <pc:picChg chg="add del mod">
          <ac:chgData name="Ohlberger, Jan (DFW)" userId="f0c2ae38-d520-4683-a021-6cf9518efefc" providerId="ADAL" clId="{2E95FC33-AD69-4A14-A898-11C82C76CDF5}" dt="2023-02-06T22:08:05.832" v="10670" actId="478"/>
          <ac:picMkLst>
            <pc:docMk/>
            <pc:sldMk cId="2612078462" sldId="422"/>
            <ac:picMk id="35" creationId="{BA9588C1-10ED-73C1-1BC3-2C29EFEA9734}"/>
          </ac:picMkLst>
        </pc:picChg>
        <pc:picChg chg="add mod topLvl">
          <ac:chgData name="Ohlberger, Jan (DFW)" userId="f0c2ae38-d520-4683-a021-6cf9518efefc" providerId="ADAL" clId="{2E95FC33-AD69-4A14-A898-11C82C76CDF5}" dt="2023-03-15T04:24:48.859" v="20677" actId="164"/>
          <ac:picMkLst>
            <pc:docMk/>
            <pc:sldMk cId="2612078462" sldId="422"/>
            <ac:picMk id="39" creationId="{DCB86697-35AB-7DB1-C5AD-A675A143507C}"/>
          </ac:picMkLst>
        </pc:picChg>
        <pc:cxnChg chg="add mod">
          <ac:chgData name="Ohlberger, Jan (DFW)" userId="f0c2ae38-d520-4683-a021-6cf9518efefc" providerId="ADAL" clId="{2E95FC33-AD69-4A14-A898-11C82C76CDF5}" dt="2023-03-09T22:28:03.305" v="19547" actId="165"/>
          <ac:cxnSpMkLst>
            <pc:docMk/>
            <pc:sldMk cId="2612078462" sldId="422"/>
            <ac:cxnSpMk id="28" creationId="{0DB649E6-A58C-6F19-4889-B7A6523BCF4F}"/>
          </ac:cxnSpMkLst>
        </pc:cxnChg>
      </pc:sldChg>
      <pc:sldChg chg="del">
        <pc:chgData name="Ohlberger, Jan (DFW)" userId="f0c2ae38-d520-4683-a021-6cf9518efefc" providerId="ADAL" clId="{2E95FC33-AD69-4A14-A898-11C82C76CDF5}" dt="2022-12-29T20:08:25.049" v="14" actId="47"/>
        <pc:sldMkLst>
          <pc:docMk/>
          <pc:sldMk cId="3628807857" sldId="427"/>
        </pc:sldMkLst>
      </pc:sldChg>
      <pc:sldChg chg="del">
        <pc:chgData name="Ohlberger, Jan (DFW)" userId="f0c2ae38-d520-4683-a021-6cf9518efefc" providerId="ADAL" clId="{2E95FC33-AD69-4A14-A898-11C82C76CDF5}" dt="2022-12-29T20:08:25.049" v="14" actId="47"/>
        <pc:sldMkLst>
          <pc:docMk/>
          <pc:sldMk cId="3723900166" sldId="429"/>
        </pc:sldMkLst>
      </pc:sldChg>
      <pc:sldChg chg="addSp delSp modSp mod ord delAnim modAnim">
        <pc:chgData name="Ohlberger, Jan (DFW)" userId="f0c2ae38-d520-4683-a021-6cf9518efefc" providerId="ADAL" clId="{2E95FC33-AD69-4A14-A898-11C82C76CDF5}" dt="2023-03-15T04:15:08.809" v="20485"/>
        <pc:sldMkLst>
          <pc:docMk/>
          <pc:sldMk cId="1561606835" sldId="430"/>
        </pc:sldMkLst>
        <pc:spChg chg="add mod">
          <ac:chgData name="Ohlberger, Jan (DFW)" userId="f0c2ae38-d520-4683-a021-6cf9518efefc" providerId="ADAL" clId="{2E95FC33-AD69-4A14-A898-11C82C76CDF5}" dt="2023-02-04T01:19:39.521" v="10119"/>
          <ac:spMkLst>
            <pc:docMk/>
            <pc:sldMk cId="1561606835" sldId="430"/>
            <ac:spMk id="3" creationId="{4BE6FB3D-A2D4-BBE3-033C-1E0578B51C66}"/>
          </ac:spMkLst>
        </pc:spChg>
        <pc:spChg chg="add mod">
          <ac:chgData name="Ohlberger, Jan (DFW)" userId="f0c2ae38-d520-4683-a021-6cf9518efefc" providerId="ADAL" clId="{2E95FC33-AD69-4A14-A898-11C82C76CDF5}" dt="2023-03-10T23:36:55.778" v="20117"/>
          <ac:spMkLst>
            <pc:docMk/>
            <pc:sldMk cId="1561606835" sldId="430"/>
            <ac:spMk id="4" creationId="{A6E585C1-4E16-22F3-BA27-59929EBC3D4B}"/>
          </ac:spMkLst>
        </pc:spChg>
        <pc:spChg chg="mod">
          <ac:chgData name="Ohlberger, Jan (DFW)" userId="f0c2ae38-d520-4683-a021-6cf9518efefc" providerId="ADAL" clId="{2E95FC33-AD69-4A14-A898-11C82C76CDF5}" dt="2023-03-09T21:42:49.131" v="19076" actId="20577"/>
          <ac:spMkLst>
            <pc:docMk/>
            <pc:sldMk cId="1561606835" sldId="430"/>
            <ac:spMk id="9" creationId="{7F65E4F9-2EF2-47A8-8BD9-46CEE915E05C}"/>
          </ac:spMkLst>
        </pc:spChg>
        <pc:spChg chg="del">
          <ac:chgData name="Ohlberger, Jan (DFW)" userId="f0c2ae38-d520-4683-a021-6cf9518efefc" providerId="ADAL" clId="{2E95FC33-AD69-4A14-A898-11C82C76CDF5}" dt="2022-12-29T22:55:36.146" v="2478" actId="478"/>
          <ac:spMkLst>
            <pc:docMk/>
            <pc:sldMk cId="1561606835" sldId="430"/>
            <ac:spMk id="11" creationId="{2D5A76D7-CE3B-410D-83C3-BA7ECCA9DAC0}"/>
          </ac:spMkLst>
        </pc:spChg>
        <pc:spChg chg="add del mod">
          <ac:chgData name="Ohlberger, Jan (DFW)" userId="f0c2ae38-d520-4683-a021-6cf9518efefc" providerId="ADAL" clId="{2E95FC33-AD69-4A14-A898-11C82C76CDF5}" dt="2022-12-29T23:00:31.832" v="2651" actId="478"/>
          <ac:spMkLst>
            <pc:docMk/>
            <pc:sldMk cId="1561606835" sldId="430"/>
            <ac:spMk id="14" creationId="{562CABB3-3661-44DF-A072-E819DCCDADF4}"/>
          </ac:spMkLst>
        </pc:spChg>
        <pc:spChg chg="add del mod">
          <ac:chgData name="Ohlberger, Jan (DFW)" userId="f0c2ae38-d520-4683-a021-6cf9518efefc" providerId="ADAL" clId="{2E95FC33-AD69-4A14-A898-11C82C76CDF5}" dt="2023-02-04T01:19:39.033" v="10118" actId="478"/>
          <ac:spMkLst>
            <pc:docMk/>
            <pc:sldMk cId="1561606835" sldId="430"/>
            <ac:spMk id="15" creationId="{9B972F64-0EF8-49C6-93B4-F7276ADCF78B}"/>
          </ac:spMkLst>
        </pc:spChg>
        <pc:spChg chg="add del mod">
          <ac:chgData name="Ohlberger, Jan (DFW)" userId="f0c2ae38-d520-4683-a021-6cf9518efefc" providerId="ADAL" clId="{2E95FC33-AD69-4A14-A898-11C82C76CDF5}" dt="2022-12-29T23:00:59.933" v="2669" actId="478"/>
          <ac:spMkLst>
            <pc:docMk/>
            <pc:sldMk cId="1561606835" sldId="430"/>
            <ac:spMk id="16" creationId="{79D73C34-3751-4B72-BCAB-14D50E91FA60}"/>
          </ac:spMkLst>
        </pc:spChg>
        <pc:spChg chg="add mod">
          <ac:chgData name="Ohlberger, Jan (DFW)" userId="f0c2ae38-d520-4683-a021-6cf9518efefc" providerId="ADAL" clId="{2E95FC33-AD69-4A14-A898-11C82C76CDF5}" dt="2022-12-29T23:17:58.247" v="3390"/>
          <ac:spMkLst>
            <pc:docMk/>
            <pc:sldMk cId="1561606835" sldId="430"/>
            <ac:spMk id="17" creationId="{7B06C920-ACC5-4D73-AA88-BE011647A7A3}"/>
          </ac:spMkLst>
        </pc:spChg>
        <pc:graphicFrameChg chg="add del mod">
          <ac:chgData name="Ohlberger, Jan (DFW)" userId="f0c2ae38-d520-4683-a021-6cf9518efefc" providerId="ADAL" clId="{2E95FC33-AD69-4A14-A898-11C82C76CDF5}" dt="2022-12-29T22:53:58.058" v="2443" actId="478"/>
          <ac:graphicFrameMkLst>
            <pc:docMk/>
            <pc:sldMk cId="1561606835" sldId="430"/>
            <ac:graphicFrameMk id="3" creationId="{9A7F4569-9999-4C17-99B9-9C54412D42E0}"/>
          </ac:graphicFrameMkLst>
        </pc:graphicFrameChg>
        <pc:picChg chg="add del mod">
          <ac:chgData name="Ohlberger, Jan (DFW)" userId="f0c2ae38-d520-4683-a021-6cf9518efefc" providerId="ADAL" clId="{2E95FC33-AD69-4A14-A898-11C82C76CDF5}" dt="2023-03-09T20:00:18.512" v="17697" actId="478"/>
          <ac:picMkLst>
            <pc:docMk/>
            <pc:sldMk cId="1561606835" sldId="430"/>
            <ac:picMk id="5" creationId="{464FFDD3-54AF-8D6E-BE46-D16617A505D1}"/>
          </ac:picMkLst>
        </pc:picChg>
        <pc:picChg chg="del">
          <ac:chgData name="Ohlberger, Jan (DFW)" userId="f0c2ae38-d520-4683-a021-6cf9518efefc" providerId="ADAL" clId="{2E95FC33-AD69-4A14-A898-11C82C76CDF5}" dt="2022-12-29T22:54:29.110" v="2447" actId="478"/>
          <ac:picMkLst>
            <pc:docMk/>
            <pc:sldMk cId="1561606835" sldId="430"/>
            <ac:picMk id="5" creationId="{A3ACA84B-B1EF-4469-ABD1-2C3D6A80B365}"/>
          </ac:picMkLst>
        </pc:picChg>
        <pc:picChg chg="add del mod">
          <ac:chgData name="Ohlberger, Jan (DFW)" userId="f0c2ae38-d520-4683-a021-6cf9518efefc" providerId="ADAL" clId="{2E95FC33-AD69-4A14-A898-11C82C76CDF5}" dt="2023-03-09T20:03:00.516" v="17778" actId="478"/>
          <ac:picMkLst>
            <pc:docMk/>
            <pc:sldMk cId="1561606835" sldId="430"/>
            <ac:picMk id="6" creationId="{E5239AB3-6EBA-404F-950F-FD6E9CA30625}"/>
          </ac:picMkLst>
        </pc:picChg>
        <pc:picChg chg="add mod">
          <ac:chgData name="Ohlberger, Jan (DFW)" userId="f0c2ae38-d520-4683-a021-6cf9518efefc" providerId="ADAL" clId="{2E95FC33-AD69-4A14-A898-11C82C76CDF5}" dt="2023-03-10T23:37:12.444" v="20135" actId="1036"/>
          <ac:picMkLst>
            <pc:docMk/>
            <pc:sldMk cId="1561606835" sldId="430"/>
            <ac:picMk id="8" creationId="{B255B6B5-8046-34FD-1D68-2FF559C8008D}"/>
          </ac:picMkLst>
        </pc:picChg>
        <pc:picChg chg="add mod modCrop">
          <ac:chgData name="Ohlberger, Jan (DFW)" userId="f0c2ae38-d520-4683-a021-6cf9518efefc" providerId="ADAL" clId="{2E95FC33-AD69-4A14-A898-11C82C76CDF5}" dt="2023-03-10T23:37:12.444" v="20135" actId="1036"/>
          <ac:picMkLst>
            <pc:docMk/>
            <pc:sldMk cId="1561606835" sldId="430"/>
            <ac:picMk id="11" creationId="{C9FD519A-84ED-970F-13B1-744627EC7FA4}"/>
          </ac:picMkLst>
        </pc:picChg>
        <pc:picChg chg="del">
          <ac:chgData name="Ohlberger, Jan (DFW)" userId="f0c2ae38-d520-4683-a021-6cf9518efefc" providerId="ADAL" clId="{2E95FC33-AD69-4A14-A898-11C82C76CDF5}" dt="2022-12-29T22:54:29.550" v="2448" actId="478"/>
          <ac:picMkLst>
            <pc:docMk/>
            <pc:sldMk cId="1561606835" sldId="430"/>
            <ac:picMk id="12" creationId="{7ABFE534-F37F-4E44-8831-FA68B4F39C4B}"/>
          </ac:picMkLst>
        </pc:picChg>
        <pc:picChg chg="add mod modCrop">
          <ac:chgData name="Ohlberger, Jan (DFW)" userId="f0c2ae38-d520-4683-a021-6cf9518efefc" providerId="ADAL" clId="{2E95FC33-AD69-4A14-A898-11C82C76CDF5}" dt="2023-03-10T23:37:12.444" v="20135" actId="1036"/>
          <ac:picMkLst>
            <pc:docMk/>
            <pc:sldMk cId="1561606835" sldId="430"/>
            <ac:picMk id="12" creationId="{B2347DA3-9351-365A-C607-E6F4EBCCEC1C}"/>
          </ac:picMkLst>
        </pc:picChg>
        <pc:picChg chg="add mod modCrop">
          <ac:chgData name="Ohlberger, Jan (DFW)" userId="f0c2ae38-d520-4683-a021-6cf9518efefc" providerId="ADAL" clId="{2E95FC33-AD69-4A14-A898-11C82C76CDF5}" dt="2023-03-10T23:37:12.444" v="20135" actId="1036"/>
          <ac:picMkLst>
            <pc:docMk/>
            <pc:sldMk cId="1561606835" sldId="430"/>
            <ac:picMk id="13" creationId="{244910A4-F6C1-F203-0A6D-F9ED55D72DDA}"/>
          </ac:picMkLst>
        </pc:picChg>
        <pc:picChg chg="del">
          <ac:chgData name="Ohlberger, Jan (DFW)" userId="f0c2ae38-d520-4683-a021-6cf9518efefc" providerId="ADAL" clId="{2E95FC33-AD69-4A14-A898-11C82C76CDF5}" dt="2022-12-29T22:54:30.380" v="2449" actId="478"/>
          <ac:picMkLst>
            <pc:docMk/>
            <pc:sldMk cId="1561606835" sldId="430"/>
            <ac:picMk id="13" creationId="{E2AFE1B5-A639-488E-9C4E-44CAD8EF3DE3}"/>
          </ac:picMkLst>
        </pc:picChg>
      </pc:sldChg>
      <pc:sldChg chg="del">
        <pc:chgData name="Ohlberger, Jan (DFW)" userId="f0c2ae38-d520-4683-a021-6cf9518efefc" providerId="ADAL" clId="{2E95FC33-AD69-4A14-A898-11C82C76CDF5}" dt="2022-12-29T20:17:58.189" v="411" actId="47"/>
        <pc:sldMkLst>
          <pc:docMk/>
          <pc:sldMk cId="1828564630" sldId="431"/>
        </pc:sldMkLst>
      </pc:sldChg>
      <pc:sldChg chg="delSp modSp del mod">
        <pc:chgData name="Ohlberger, Jan (DFW)" userId="f0c2ae38-d520-4683-a021-6cf9518efefc" providerId="ADAL" clId="{2E95FC33-AD69-4A14-A898-11C82C76CDF5}" dt="2022-12-29T20:52:52.134" v="1248" actId="47"/>
        <pc:sldMkLst>
          <pc:docMk/>
          <pc:sldMk cId="1237171634" sldId="432"/>
        </pc:sldMkLst>
        <pc:spChg chg="del">
          <ac:chgData name="Ohlberger, Jan (DFW)" userId="f0c2ae38-d520-4683-a021-6cf9518efefc" providerId="ADAL" clId="{2E95FC33-AD69-4A14-A898-11C82C76CDF5}" dt="2022-12-29T20:50:24.310" v="1069" actId="478"/>
          <ac:spMkLst>
            <pc:docMk/>
            <pc:sldMk cId="1237171634" sldId="432"/>
            <ac:spMk id="6" creationId="{091502C6-2FF1-4BDC-A107-628CE461A17C}"/>
          </ac:spMkLst>
        </pc:spChg>
        <pc:spChg chg="del">
          <ac:chgData name="Ohlberger, Jan (DFW)" userId="f0c2ae38-d520-4683-a021-6cf9518efefc" providerId="ADAL" clId="{2E95FC33-AD69-4A14-A898-11C82C76CDF5}" dt="2022-12-29T20:50:25.529" v="1070" actId="478"/>
          <ac:spMkLst>
            <pc:docMk/>
            <pc:sldMk cId="1237171634" sldId="432"/>
            <ac:spMk id="25" creationId="{4FC6E6F5-3DB5-476A-85D2-3022D6093AFB}"/>
          </ac:spMkLst>
        </pc:spChg>
        <pc:spChg chg="del">
          <ac:chgData name="Ohlberger, Jan (DFW)" userId="f0c2ae38-d520-4683-a021-6cf9518efefc" providerId="ADAL" clId="{2E95FC33-AD69-4A14-A898-11C82C76CDF5}" dt="2022-12-29T20:50:27.280" v="1071" actId="478"/>
          <ac:spMkLst>
            <pc:docMk/>
            <pc:sldMk cId="1237171634" sldId="432"/>
            <ac:spMk id="26" creationId="{B06BA176-83AF-42E4-BAFF-5CDD757F9E41}"/>
          </ac:spMkLst>
        </pc:spChg>
        <pc:spChg chg="mod">
          <ac:chgData name="Ohlberger, Jan (DFW)" userId="f0c2ae38-d520-4683-a021-6cf9518efefc" providerId="ADAL" clId="{2E95FC33-AD69-4A14-A898-11C82C76CDF5}" dt="2022-12-29T20:36:02.257" v="771" actId="20577"/>
          <ac:spMkLst>
            <pc:docMk/>
            <pc:sldMk cId="1237171634" sldId="432"/>
            <ac:spMk id="42" creationId="{42DC69FE-288B-40AD-BE20-67DC4FCC2293}"/>
          </ac:spMkLst>
        </pc:spChg>
      </pc:sldChg>
      <pc:sldChg chg="del">
        <pc:chgData name="Ohlberger, Jan (DFW)" userId="f0c2ae38-d520-4683-a021-6cf9518efefc" providerId="ADAL" clId="{2E95FC33-AD69-4A14-A898-11C82C76CDF5}" dt="2022-12-29T20:08:25.049" v="14" actId="47"/>
        <pc:sldMkLst>
          <pc:docMk/>
          <pc:sldMk cId="2732669211" sldId="435"/>
        </pc:sldMkLst>
      </pc:sldChg>
      <pc:sldChg chg="addSp delSp modSp mod modTransition">
        <pc:chgData name="Ohlberger, Jan (DFW)" userId="f0c2ae38-d520-4683-a021-6cf9518efefc" providerId="ADAL" clId="{2E95FC33-AD69-4A14-A898-11C82C76CDF5}" dt="2023-03-09T21:09:46.941" v="18556"/>
        <pc:sldMkLst>
          <pc:docMk/>
          <pc:sldMk cId="821186868" sldId="436"/>
        </pc:sldMkLst>
        <pc:spChg chg="add del mod">
          <ac:chgData name="Ohlberger, Jan (DFW)" userId="f0c2ae38-d520-4683-a021-6cf9518efefc" providerId="ADAL" clId="{2E95FC33-AD69-4A14-A898-11C82C76CDF5}" dt="2023-02-14T18:42:42.182" v="11245" actId="478"/>
          <ac:spMkLst>
            <pc:docMk/>
            <pc:sldMk cId="821186868" sldId="436"/>
            <ac:spMk id="4" creationId="{FC1D39B1-090B-5088-173B-975B530B333D}"/>
          </ac:spMkLst>
        </pc:spChg>
        <pc:spChg chg="add mod">
          <ac:chgData name="Ohlberger, Jan (DFW)" userId="f0c2ae38-d520-4683-a021-6cf9518efefc" providerId="ADAL" clId="{2E95FC33-AD69-4A14-A898-11C82C76CDF5}" dt="2023-03-08T22:16:17.906" v="16119" actId="255"/>
          <ac:spMkLst>
            <pc:docMk/>
            <pc:sldMk cId="821186868" sldId="436"/>
            <ac:spMk id="5" creationId="{C3D849F8-96B1-470D-809D-2D1B13BCC700}"/>
          </ac:spMkLst>
        </pc:spChg>
        <pc:spChg chg="mod">
          <ac:chgData name="Ohlberger, Jan (DFW)" userId="f0c2ae38-d520-4683-a021-6cf9518efefc" providerId="ADAL" clId="{2E95FC33-AD69-4A14-A898-11C82C76CDF5}" dt="2023-02-14T18:42:55.795" v="11250" actId="14100"/>
          <ac:spMkLst>
            <pc:docMk/>
            <pc:sldMk cId="821186868" sldId="436"/>
            <ac:spMk id="15" creationId="{94C00659-6971-4FBC-A983-AE93E33303A6}"/>
          </ac:spMkLst>
        </pc:spChg>
        <pc:spChg chg="mod">
          <ac:chgData name="Ohlberger, Jan (DFW)" userId="f0c2ae38-d520-4683-a021-6cf9518efefc" providerId="ADAL" clId="{2E95FC33-AD69-4A14-A898-11C82C76CDF5}" dt="2023-02-14T18:45:02.650" v="11301"/>
          <ac:spMkLst>
            <pc:docMk/>
            <pc:sldMk cId="821186868" sldId="436"/>
            <ac:spMk id="17" creationId="{74F25574-1045-9BE0-2B5B-7DA2E3057788}"/>
          </ac:spMkLst>
        </pc:spChg>
        <pc:grpChg chg="add mod">
          <ac:chgData name="Ohlberger, Jan (DFW)" userId="f0c2ae38-d520-4683-a021-6cf9518efefc" providerId="ADAL" clId="{2E95FC33-AD69-4A14-A898-11C82C76CDF5}" dt="2023-02-14T18:45:02.650" v="11301"/>
          <ac:grpSpMkLst>
            <pc:docMk/>
            <pc:sldMk cId="821186868" sldId="436"/>
            <ac:grpSpMk id="6" creationId="{2230B819-6281-C0B0-13D4-3E48ADD6C3F4}"/>
          </ac:grpSpMkLst>
        </pc:grpChg>
        <pc:grpChg chg="del mod">
          <ac:chgData name="Ohlberger, Jan (DFW)" userId="f0c2ae38-d520-4683-a021-6cf9518efefc" providerId="ADAL" clId="{2E95FC33-AD69-4A14-A898-11C82C76CDF5}" dt="2023-02-14T18:45:02.371" v="11300" actId="478"/>
          <ac:grpSpMkLst>
            <pc:docMk/>
            <pc:sldMk cId="821186868" sldId="436"/>
            <ac:grpSpMk id="7" creationId="{7CED66AB-081E-4658-A299-D70B23827776}"/>
          </ac:grpSpMkLst>
        </pc:grpChg>
        <pc:picChg chg="mod">
          <ac:chgData name="Ohlberger, Jan (DFW)" userId="f0c2ae38-d520-4683-a021-6cf9518efefc" providerId="ADAL" clId="{2E95FC33-AD69-4A14-A898-11C82C76CDF5}" dt="2023-02-14T18:45:02.650" v="11301"/>
          <ac:picMkLst>
            <pc:docMk/>
            <pc:sldMk cId="821186868" sldId="436"/>
            <ac:picMk id="8" creationId="{3C4058DB-6A08-0091-5A0F-1932EC9A0005}"/>
          </ac:picMkLst>
        </pc:picChg>
      </pc:sldChg>
      <pc:sldChg chg="modSp add del mod modTransition">
        <pc:chgData name="Ohlberger, Jan (DFW)" userId="f0c2ae38-d520-4683-a021-6cf9518efefc" providerId="ADAL" clId="{2E95FC33-AD69-4A14-A898-11C82C76CDF5}" dt="2023-03-09T22:10:21.356" v="19170" actId="47"/>
        <pc:sldMkLst>
          <pc:docMk/>
          <pc:sldMk cId="1210160065" sldId="438"/>
        </pc:sldMkLst>
        <pc:spChg chg="mod">
          <ac:chgData name="Ohlberger, Jan (DFW)" userId="f0c2ae38-d520-4683-a021-6cf9518efefc" providerId="ADAL" clId="{2E95FC33-AD69-4A14-A898-11C82C76CDF5}" dt="2022-12-29T20:08:45.189" v="60" actId="20577"/>
          <ac:spMkLst>
            <pc:docMk/>
            <pc:sldMk cId="1210160065" sldId="438"/>
            <ac:spMk id="2" creationId="{00000000-0000-0000-0000-000000000000}"/>
          </ac:spMkLst>
        </pc:spChg>
      </pc:sldChg>
      <pc:sldChg chg="addSp delSp modSp add mod ord delAnim modAnim modNotesTx">
        <pc:chgData name="Ohlberger, Jan (DFW)" userId="f0c2ae38-d520-4683-a021-6cf9518efefc" providerId="ADAL" clId="{2E95FC33-AD69-4A14-A898-11C82C76CDF5}" dt="2023-03-15T04:17:03.943" v="20646" actId="21"/>
        <pc:sldMkLst>
          <pc:docMk/>
          <pc:sldMk cId="865951485" sldId="439"/>
        </pc:sldMkLst>
        <pc:spChg chg="add del mod">
          <ac:chgData name="Ohlberger, Jan (DFW)" userId="f0c2ae38-d520-4683-a021-6cf9518efefc" providerId="ADAL" clId="{2E95FC33-AD69-4A14-A898-11C82C76CDF5}" dt="2023-02-08T22:48:26.550" v="10729" actId="478"/>
          <ac:spMkLst>
            <pc:docMk/>
            <pc:sldMk cId="865951485" sldId="439"/>
            <ac:spMk id="3" creationId="{8F713DDA-3FE7-4E8D-4559-B622B2664205}"/>
          </ac:spMkLst>
        </pc:spChg>
        <pc:spChg chg="add del mod">
          <ac:chgData name="Ohlberger, Jan (DFW)" userId="f0c2ae38-d520-4683-a021-6cf9518efefc" providerId="ADAL" clId="{2E95FC33-AD69-4A14-A898-11C82C76CDF5}" dt="2023-03-06T21:48:34.085" v="12697" actId="478"/>
          <ac:spMkLst>
            <pc:docMk/>
            <pc:sldMk cId="865951485" sldId="439"/>
            <ac:spMk id="4" creationId="{53D6B370-3B7A-F5D7-62C9-941D724886E3}"/>
          </ac:spMkLst>
        </pc:spChg>
        <pc:spChg chg="add del mod">
          <ac:chgData name="Ohlberger, Jan (DFW)" userId="f0c2ae38-d520-4683-a021-6cf9518efefc" providerId="ADAL" clId="{2E95FC33-AD69-4A14-A898-11C82C76CDF5}" dt="2022-12-29T23:31:41.690" v="3695" actId="478"/>
          <ac:spMkLst>
            <pc:docMk/>
            <pc:sldMk cId="865951485" sldId="439"/>
            <ac:spMk id="6" creationId="{58FFD107-D275-4516-B6BD-567F73B65D74}"/>
          </ac:spMkLst>
        </pc:spChg>
        <pc:spChg chg="add del mod">
          <ac:chgData name="Ohlberger, Jan (DFW)" userId="f0c2ae38-d520-4683-a021-6cf9518efefc" providerId="ADAL" clId="{2E95FC33-AD69-4A14-A898-11C82C76CDF5}" dt="2023-03-06T22:13:12.489" v="13218" actId="478"/>
          <ac:spMkLst>
            <pc:docMk/>
            <pc:sldMk cId="865951485" sldId="439"/>
            <ac:spMk id="6" creationId="{8621771C-9432-139F-41EF-4219AD24E383}"/>
          </ac:spMkLst>
        </pc:spChg>
        <pc:spChg chg="add del mod">
          <ac:chgData name="Ohlberger, Jan (DFW)" userId="f0c2ae38-d520-4683-a021-6cf9518efefc" providerId="ADAL" clId="{2E95FC33-AD69-4A14-A898-11C82C76CDF5}" dt="2023-03-06T21:48:29.791" v="12695" actId="478"/>
          <ac:spMkLst>
            <pc:docMk/>
            <pc:sldMk cId="865951485" sldId="439"/>
            <ac:spMk id="7" creationId="{8A0BAF29-93AC-CED8-EC9B-F78BBCFBB0EE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8" creationId="{91151D7E-5511-674D-1B4B-9D33F039EC36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9" creationId="{ADF2DFB5-2B85-9F7A-2556-F6C2194FB794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11" creationId="{D84ACAD2-0C90-977F-7771-EAC66D1398EA}"/>
          </ac:spMkLst>
        </pc:spChg>
        <pc:spChg chg="add del mod">
          <ac:chgData name="Ohlberger, Jan (DFW)" userId="f0c2ae38-d520-4683-a021-6cf9518efefc" providerId="ADAL" clId="{2E95FC33-AD69-4A14-A898-11C82C76CDF5}" dt="2023-03-06T21:50:10.276" v="12724" actId="478"/>
          <ac:spMkLst>
            <pc:docMk/>
            <pc:sldMk cId="865951485" sldId="439"/>
            <ac:spMk id="12" creationId="{DD691E02-8890-2C08-470C-5128DC638955}"/>
          </ac:spMkLst>
        </pc:spChg>
        <pc:spChg chg="add del mod">
          <ac:chgData name="Ohlberger, Jan (DFW)" userId="f0c2ae38-d520-4683-a021-6cf9518efefc" providerId="ADAL" clId="{2E95FC33-AD69-4A14-A898-11C82C76CDF5}" dt="2023-03-06T21:50:10.276" v="12724" actId="478"/>
          <ac:spMkLst>
            <pc:docMk/>
            <pc:sldMk cId="865951485" sldId="439"/>
            <ac:spMk id="13" creationId="{57E9A9CD-3AB4-2616-4F2F-4A3A8B0290C6}"/>
          </ac:spMkLst>
        </pc:spChg>
        <pc:spChg chg="add del mod">
          <ac:chgData name="Ohlberger, Jan (DFW)" userId="f0c2ae38-d520-4683-a021-6cf9518efefc" providerId="ADAL" clId="{2E95FC33-AD69-4A14-A898-11C82C76CDF5}" dt="2023-03-06T21:50:10.276" v="12724" actId="478"/>
          <ac:spMkLst>
            <pc:docMk/>
            <pc:sldMk cId="865951485" sldId="439"/>
            <ac:spMk id="14" creationId="{4180D70A-FFC4-C85A-D8A8-3C58EB87BD30}"/>
          </ac:spMkLst>
        </pc:spChg>
        <pc:spChg chg="add del mod">
          <ac:chgData name="Ohlberger, Jan (DFW)" userId="f0c2ae38-d520-4683-a021-6cf9518efefc" providerId="ADAL" clId="{2E95FC33-AD69-4A14-A898-11C82C76CDF5}" dt="2023-03-06T21:50:10.276" v="12724" actId="478"/>
          <ac:spMkLst>
            <pc:docMk/>
            <pc:sldMk cId="865951485" sldId="439"/>
            <ac:spMk id="15" creationId="{C7C4E933-BDAF-B808-B4C6-ABD193E4051C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16" creationId="{DB808BE6-6F3C-BC52-4B6E-1E316B68F9CC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17" creationId="{01F3A75D-F1DD-EC35-C1F5-57C4269EC388}"/>
          </ac:spMkLst>
        </pc:spChg>
        <pc:spChg chg="add mod ord">
          <ac:chgData name="Ohlberger, Jan (DFW)" userId="f0c2ae38-d520-4683-a021-6cf9518efefc" providerId="ADAL" clId="{2E95FC33-AD69-4A14-A898-11C82C76CDF5}" dt="2023-03-06T22:47:50.932" v="13645" actId="167"/>
          <ac:spMkLst>
            <pc:docMk/>
            <pc:sldMk cId="865951485" sldId="439"/>
            <ac:spMk id="18" creationId="{4E00F04E-8FFD-4F65-3A20-FF4875FD1DAB}"/>
          </ac:spMkLst>
        </pc:spChg>
        <pc:spChg chg="add mod">
          <ac:chgData name="Ohlberger, Jan (DFW)" userId="f0c2ae38-d520-4683-a021-6cf9518efefc" providerId="ADAL" clId="{2E95FC33-AD69-4A14-A898-11C82C76CDF5}" dt="2023-03-09T21:38:01.170" v="18919" actId="164"/>
          <ac:spMkLst>
            <pc:docMk/>
            <pc:sldMk cId="865951485" sldId="439"/>
            <ac:spMk id="19" creationId="{C668BEE7-251B-B296-E681-095520045641}"/>
          </ac:spMkLst>
        </pc:spChg>
        <pc:spChg chg="add mod">
          <ac:chgData name="Ohlberger, Jan (DFW)" userId="f0c2ae38-d520-4683-a021-6cf9518efefc" providerId="ADAL" clId="{2E95FC33-AD69-4A14-A898-11C82C76CDF5}" dt="2023-03-06T22:50:46.900" v="13738" actId="14100"/>
          <ac:spMkLst>
            <pc:docMk/>
            <pc:sldMk cId="865951485" sldId="439"/>
            <ac:spMk id="20" creationId="{E8029450-2739-11A5-28C1-789B71259209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21" creationId="{A10A0A0E-BFF6-8D36-1EAA-1F79E8A6B00B}"/>
          </ac:spMkLst>
        </pc:spChg>
        <pc:spChg chg="add del mod">
          <ac:chgData name="Ohlberger, Jan (DFW)" userId="f0c2ae38-d520-4683-a021-6cf9518efefc" providerId="ADAL" clId="{2E95FC33-AD69-4A14-A898-11C82C76CDF5}" dt="2023-03-09T20:46:33.477" v="18351" actId="478"/>
          <ac:spMkLst>
            <pc:docMk/>
            <pc:sldMk cId="865951485" sldId="439"/>
            <ac:spMk id="24" creationId="{06D1D395-C23C-E3D9-4CB5-1401EB771EA1}"/>
          </ac:spMkLst>
        </pc:spChg>
        <pc:spChg chg="add del mod">
          <ac:chgData name="Ohlberger, Jan (DFW)" userId="f0c2ae38-d520-4683-a021-6cf9518efefc" providerId="ADAL" clId="{2E95FC33-AD69-4A14-A898-11C82C76CDF5}" dt="2022-12-29T23:24:38.424" v="3606" actId="478"/>
          <ac:spMkLst>
            <pc:docMk/>
            <pc:sldMk cId="865951485" sldId="439"/>
            <ac:spMk id="29" creationId="{F1DA0C2C-45F4-42D2-8DE0-C6C7D9CBF40E}"/>
          </ac:spMkLst>
        </pc:spChg>
        <pc:spChg chg="add mod">
          <ac:chgData name="Ohlberger, Jan (DFW)" userId="f0c2ae38-d520-4683-a021-6cf9518efefc" providerId="ADAL" clId="{2E95FC33-AD69-4A14-A898-11C82C76CDF5}" dt="2022-12-29T23:17:56.659" v="3388"/>
          <ac:spMkLst>
            <pc:docMk/>
            <pc:sldMk cId="865951485" sldId="439"/>
            <ac:spMk id="30" creationId="{534CAFF8-D8AF-4E7E-A037-60C0DB7F148B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31" creationId="{96675A77-5DCB-FB14-DA4B-2098F5A11F93}"/>
          </ac:spMkLst>
        </pc:spChg>
        <pc:spChg chg="add del mod">
          <ac:chgData name="Ohlberger, Jan (DFW)" userId="f0c2ae38-d520-4683-a021-6cf9518efefc" providerId="ADAL" clId="{2E95FC33-AD69-4A14-A898-11C82C76CDF5}" dt="2022-12-29T23:33:49.940" v="3720" actId="478"/>
          <ac:spMkLst>
            <pc:docMk/>
            <pc:sldMk cId="865951485" sldId="439"/>
            <ac:spMk id="31" creationId="{CFC5F114-53CD-4EEA-9716-A509CDDC230A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34" creationId="{1FF091DF-757E-6724-D128-62A45049CF42}"/>
          </ac:spMkLst>
        </pc:spChg>
        <pc:spChg chg="add mod">
          <ac:chgData name="Ohlberger, Jan (DFW)" userId="f0c2ae38-d520-4683-a021-6cf9518efefc" providerId="ADAL" clId="{2E95FC33-AD69-4A14-A898-11C82C76CDF5}" dt="2023-03-06T22:47:24.336" v="13642" actId="1076"/>
          <ac:spMkLst>
            <pc:docMk/>
            <pc:sldMk cId="865951485" sldId="439"/>
            <ac:spMk id="35" creationId="{BFD5DBA3-5C48-6C44-A2E3-E1FF742F8346}"/>
          </ac:spMkLst>
        </pc:spChg>
        <pc:spChg chg="del mod topLvl">
          <ac:chgData name="Ohlberger, Jan (DFW)" userId="f0c2ae38-d520-4683-a021-6cf9518efefc" providerId="ADAL" clId="{2E95FC33-AD69-4A14-A898-11C82C76CDF5}" dt="2022-12-29T23:27:21.510" v="3623" actId="478"/>
          <ac:spMkLst>
            <pc:docMk/>
            <pc:sldMk cId="865951485" sldId="439"/>
            <ac:spMk id="35" creationId="{EC59B9D3-B5D6-4AD3-9898-3D21D3A04981}"/>
          </ac:spMkLst>
        </pc:spChg>
        <pc:spChg chg="del mod topLvl">
          <ac:chgData name="Ohlberger, Jan (DFW)" userId="f0c2ae38-d520-4683-a021-6cf9518efefc" providerId="ADAL" clId="{2E95FC33-AD69-4A14-A898-11C82C76CDF5}" dt="2022-12-29T23:27:19.123" v="3621" actId="478"/>
          <ac:spMkLst>
            <pc:docMk/>
            <pc:sldMk cId="865951485" sldId="439"/>
            <ac:spMk id="36" creationId="{20D05A02-7CAD-45BA-B335-DE975D413555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36" creationId="{6F784A9A-8EB0-763A-9401-8CFFC0E9FED0}"/>
          </ac:spMkLst>
        </pc:spChg>
        <pc:spChg chg="add mod ord">
          <ac:chgData name="Ohlberger, Jan (DFW)" userId="f0c2ae38-d520-4683-a021-6cf9518efefc" providerId="ADAL" clId="{2E95FC33-AD69-4A14-A898-11C82C76CDF5}" dt="2023-03-06T22:46:35.019" v="13630" actId="207"/>
          <ac:spMkLst>
            <pc:docMk/>
            <pc:sldMk cId="865951485" sldId="439"/>
            <ac:spMk id="37" creationId="{0234FB6F-7A0D-9468-1D46-95A28ED2C65D}"/>
          </ac:spMkLst>
        </pc:spChg>
        <pc:spChg chg="del mod topLvl">
          <ac:chgData name="Ohlberger, Jan (DFW)" userId="f0c2ae38-d520-4683-a021-6cf9518efefc" providerId="ADAL" clId="{2E95FC33-AD69-4A14-A898-11C82C76CDF5}" dt="2022-12-29T23:27:19.922" v="3622" actId="478"/>
          <ac:spMkLst>
            <pc:docMk/>
            <pc:sldMk cId="865951485" sldId="439"/>
            <ac:spMk id="37" creationId="{DE6DABC3-A794-4149-8756-7E50E0C3998C}"/>
          </ac:spMkLst>
        </pc:spChg>
        <pc:spChg chg="add del mod ord">
          <ac:chgData name="Ohlberger, Jan (DFW)" userId="f0c2ae38-d520-4683-a021-6cf9518efefc" providerId="ADAL" clId="{2E95FC33-AD69-4A14-A898-11C82C76CDF5}" dt="2023-03-06T22:47:10.812" v="13639" actId="478"/>
          <ac:spMkLst>
            <pc:docMk/>
            <pc:sldMk cId="865951485" sldId="439"/>
            <ac:spMk id="38" creationId="{DBD8AD64-A70B-F79E-F165-5BD89A535847}"/>
          </ac:spMkLst>
        </pc:spChg>
        <pc:spChg chg="del mod topLvl">
          <ac:chgData name="Ohlberger, Jan (DFW)" userId="f0c2ae38-d520-4683-a021-6cf9518efefc" providerId="ADAL" clId="{2E95FC33-AD69-4A14-A898-11C82C76CDF5}" dt="2022-12-29T23:27:17.605" v="3619" actId="478"/>
          <ac:spMkLst>
            <pc:docMk/>
            <pc:sldMk cId="865951485" sldId="439"/>
            <ac:spMk id="39" creationId="{A93C1C9C-CE40-4ACE-95E4-10F4A8CA3CB0}"/>
          </ac:spMkLst>
        </pc:spChg>
        <pc:spChg chg="del mod topLvl">
          <ac:chgData name="Ohlberger, Jan (DFW)" userId="f0c2ae38-d520-4683-a021-6cf9518efefc" providerId="ADAL" clId="{2E95FC33-AD69-4A14-A898-11C82C76CDF5}" dt="2022-12-29T23:27:22.195" v="3624" actId="478"/>
          <ac:spMkLst>
            <pc:docMk/>
            <pc:sldMk cId="865951485" sldId="439"/>
            <ac:spMk id="40" creationId="{4B704CDA-E6F1-4B28-B096-8DEC240FA326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40" creationId="{4C81286F-0052-EA89-776B-919BDC0E0237}"/>
          </ac:spMkLst>
        </pc:spChg>
        <pc:spChg chg="add mod">
          <ac:chgData name="Ohlberger, Jan (DFW)" userId="f0c2ae38-d520-4683-a021-6cf9518efefc" providerId="ADAL" clId="{2E95FC33-AD69-4A14-A898-11C82C76CDF5}" dt="2023-03-06T22:46:40.114" v="13631" actId="207"/>
          <ac:spMkLst>
            <pc:docMk/>
            <pc:sldMk cId="865951485" sldId="439"/>
            <ac:spMk id="41" creationId="{3D5D36CC-2E97-B357-EFBA-B2326B02CB6C}"/>
          </ac:spMkLst>
        </pc:spChg>
        <pc:spChg chg="del mod topLvl">
          <ac:chgData name="Ohlberger, Jan (DFW)" userId="f0c2ae38-d520-4683-a021-6cf9518efefc" providerId="ADAL" clId="{2E95FC33-AD69-4A14-A898-11C82C76CDF5}" dt="2022-12-29T23:27:18.637" v="3620" actId="478"/>
          <ac:spMkLst>
            <pc:docMk/>
            <pc:sldMk cId="865951485" sldId="439"/>
            <ac:spMk id="41" creationId="{B4C6A63A-BDFA-42B0-AEEA-0F3127DEE0D9}"/>
          </ac:spMkLst>
        </pc:spChg>
        <pc:spChg chg="add del mod">
          <ac:chgData name="Ohlberger, Jan (DFW)" userId="f0c2ae38-d520-4683-a021-6cf9518efefc" providerId="ADAL" clId="{2E95FC33-AD69-4A14-A898-11C82C76CDF5}" dt="2023-03-06T22:47:10.498" v="13638" actId="478"/>
          <ac:spMkLst>
            <pc:docMk/>
            <pc:sldMk cId="865951485" sldId="439"/>
            <ac:spMk id="42" creationId="{C5245766-A3B1-E6DE-4D05-9468A3C54461}"/>
          </ac:spMkLst>
        </pc:spChg>
        <pc:spChg chg="del mod topLvl">
          <ac:chgData name="Ohlberger, Jan (DFW)" userId="f0c2ae38-d520-4683-a021-6cf9518efefc" providerId="ADAL" clId="{2E95FC33-AD69-4A14-A898-11C82C76CDF5}" dt="2022-12-29T23:43:12.694" v="4031" actId="478"/>
          <ac:spMkLst>
            <pc:docMk/>
            <pc:sldMk cId="865951485" sldId="439"/>
            <ac:spMk id="43" creationId="{D77DCE7D-A39C-468B-BE73-57ABF14CB238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44" creationId="{0F46DA94-BE5E-72BA-EB3F-1DBC69C822CC}"/>
          </ac:spMkLst>
        </pc:spChg>
        <pc:spChg chg="add del mod">
          <ac:chgData name="Ohlberger, Jan (DFW)" userId="f0c2ae38-d520-4683-a021-6cf9518efefc" providerId="ADAL" clId="{2E95FC33-AD69-4A14-A898-11C82C76CDF5}" dt="2022-12-29T23:27:53.595" v="3644" actId="478"/>
          <ac:spMkLst>
            <pc:docMk/>
            <pc:sldMk cId="865951485" sldId="439"/>
            <ac:spMk id="44" creationId="{13B59683-3569-4BB0-9128-DC3A7C59DF1F}"/>
          </ac:spMkLst>
        </pc:spChg>
        <pc:spChg chg="add mod">
          <ac:chgData name="Ohlberger, Jan (DFW)" userId="f0c2ae38-d520-4683-a021-6cf9518efefc" providerId="ADAL" clId="{2E95FC33-AD69-4A14-A898-11C82C76CDF5}" dt="2023-03-06T22:13:20.767" v="13219" actId="164"/>
          <ac:spMkLst>
            <pc:docMk/>
            <pc:sldMk cId="865951485" sldId="439"/>
            <ac:spMk id="45" creationId="{EBF6B29C-F4C3-D974-3EA7-3E8D40E0BA9A}"/>
          </ac:spMkLst>
        </pc:spChg>
        <pc:spChg chg="add del mod">
          <ac:chgData name="Ohlberger, Jan (DFW)" userId="f0c2ae38-d520-4683-a021-6cf9518efefc" providerId="ADAL" clId="{2E95FC33-AD69-4A14-A898-11C82C76CDF5}" dt="2022-12-29T23:30:03.772" v="3671" actId="478"/>
          <ac:spMkLst>
            <pc:docMk/>
            <pc:sldMk cId="865951485" sldId="439"/>
            <ac:spMk id="46" creationId="{B374FC2B-1A1D-4920-9F5E-0791BC804D36}"/>
          </ac:spMkLst>
        </pc:spChg>
        <pc:spChg chg="add del mod">
          <ac:chgData name="Ohlberger, Jan (DFW)" userId="f0c2ae38-d520-4683-a021-6cf9518efefc" providerId="ADAL" clId="{2E95FC33-AD69-4A14-A898-11C82C76CDF5}" dt="2023-03-09T21:36:58.345" v="18909" actId="478"/>
          <ac:spMkLst>
            <pc:docMk/>
            <pc:sldMk cId="865951485" sldId="439"/>
            <ac:spMk id="47" creationId="{472330DF-EED2-F7D1-F9EE-987E929E5128}"/>
          </ac:spMkLst>
        </pc:spChg>
        <pc:spChg chg="add del mod">
          <ac:chgData name="Ohlberger, Jan (DFW)" userId="f0c2ae38-d520-4683-a021-6cf9518efefc" providerId="ADAL" clId="{2E95FC33-AD69-4A14-A898-11C82C76CDF5}" dt="2022-12-29T23:31:22.872" v="3694" actId="478"/>
          <ac:spMkLst>
            <pc:docMk/>
            <pc:sldMk cId="865951485" sldId="439"/>
            <ac:spMk id="47" creationId="{D82B4047-3AEE-4151-B07E-E843F7A2A843}"/>
          </ac:spMkLst>
        </pc:spChg>
        <pc:spChg chg="add del mod ord">
          <ac:chgData name="Ohlberger, Jan (DFW)" userId="f0c2ae38-d520-4683-a021-6cf9518efefc" providerId="ADAL" clId="{2E95FC33-AD69-4A14-A898-11C82C76CDF5}" dt="2023-03-06T22:47:50.932" v="13645" actId="167"/>
          <ac:spMkLst>
            <pc:docMk/>
            <pc:sldMk cId="865951485" sldId="439"/>
            <ac:spMk id="48" creationId="{983609B3-B0A3-6456-4DA5-E4EA2970B49C}"/>
          </ac:spMkLst>
        </pc:spChg>
        <pc:spChg chg="mod topLvl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51" creationId="{9AAFCCEA-3C77-4361-BDC9-EAE193F8203B}"/>
          </ac:spMkLst>
        </pc:spChg>
        <pc:spChg chg="mod">
          <ac:chgData name="Ohlberger, Jan (DFW)" userId="f0c2ae38-d520-4683-a021-6cf9518efefc" providerId="ADAL" clId="{2E95FC33-AD69-4A14-A898-11C82C76CDF5}" dt="2022-12-29T23:35:22.571" v="3752" actId="165"/>
          <ac:spMkLst>
            <pc:docMk/>
            <pc:sldMk cId="865951485" sldId="439"/>
            <ac:spMk id="52" creationId="{2C7E4A9F-2BEF-45E7-B586-ED2DB86A829D}"/>
          </ac:spMkLst>
        </pc:spChg>
        <pc:spChg chg="add del mod">
          <ac:chgData name="Ohlberger, Jan (DFW)" userId="f0c2ae38-d520-4683-a021-6cf9518efefc" providerId="ADAL" clId="{2E95FC33-AD69-4A14-A898-11C82C76CDF5}" dt="2023-03-06T22:13:51.521" v="13228" actId="478"/>
          <ac:spMkLst>
            <pc:docMk/>
            <pc:sldMk cId="865951485" sldId="439"/>
            <ac:spMk id="52" creationId="{3F957BE5-1F4F-C2C4-A6CD-9D7D84356B66}"/>
          </ac:spMkLst>
        </pc:spChg>
        <pc:spChg chg="mod">
          <ac:chgData name="Ohlberger, Jan (DFW)" userId="f0c2ae38-d520-4683-a021-6cf9518efefc" providerId="ADAL" clId="{2E95FC33-AD69-4A14-A898-11C82C76CDF5}" dt="2022-12-29T23:35:22.571" v="3752" actId="165"/>
          <ac:spMkLst>
            <pc:docMk/>
            <pc:sldMk cId="865951485" sldId="439"/>
            <ac:spMk id="53" creationId="{84D0BF3C-3B1A-4B48-A6D1-39B65B865B0E}"/>
          </ac:spMkLst>
        </pc:spChg>
        <pc:spChg chg="add mod">
          <ac:chgData name="Ohlberger, Jan (DFW)" userId="f0c2ae38-d520-4683-a021-6cf9518efefc" providerId="ADAL" clId="{2E95FC33-AD69-4A14-A898-11C82C76CDF5}" dt="2023-03-09T21:37:15.838" v="18915" actId="1035"/>
          <ac:spMkLst>
            <pc:docMk/>
            <pc:sldMk cId="865951485" sldId="439"/>
            <ac:spMk id="53" creationId="{DF4BC276-F4D2-711A-E465-28F6E06B908E}"/>
          </ac:spMkLst>
        </pc:spChg>
        <pc:spChg chg="add del mod">
          <ac:chgData name="Ohlberger, Jan (DFW)" userId="f0c2ae38-d520-4683-a021-6cf9518efefc" providerId="ADAL" clId="{2E95FC33-AD69-4A14-A898-11C82C76CDF5}" dt="2023-03-06T22:46:52.524" v="13634" actId="478"/>
          <ac:spMkLst>
            <pc:docMk/>
            <pc:sldMk cId="865951485" sldId="439"/>
            <ac:spMk id="54" creationId="{3C7F01D6-199B-DE5F-3B91-01BC653AEC54}"/>
          </ac:spMkLst>
        </pc:spChg>
        <pc:spChg chg="mod">
          <ac:chgData name="Ohlberger, Jan (DFW)" userId="f0c2ae38-d520-4683-a021-6cf9518efefc" providerId="ADAL" clId="{2E95FC33-AD69-4A14-A898-11C82C76CDF5}" dt="2022-12-29T23:35:22.571" v="3752" actId="165"/>
          <ac:spMkLst>
            <pc:docMk/>
            <pc:sldMk cId="865951485" sldId="439"/>
            <ac:spMk id="54" creationId="{FC6BDA08-1D24-4FF1-88F7-9AB0F2D0F8E1}"/>
          </ac:spMkLst>
        </pc:spChg>
        <pc:spChg chg="mod">
          <ac:chgData name="Ohlberger, Jan (DFW)" userId="f0c2ae38-d520-4683-a021-6cf9518efefc" providerId="ADAL" clId="{2E95FC33-AD69-4A14-A898-11C82C76CDF5}" dt="2022-12-29T23:35:22.571" v="3752" actId="165"/>
          <ac:spMkLst>
            <pc:docMk/>
            <pc:sldMk cId="865951485" sldId="439"/>
            <ac:spMk id="55" creationId="{3583C0B2-B423-4804-A7A2-56054297B15E}"/>
          </ac:spMkLst>
        </pc:spChg>
        <pc:spChg chg="del mod topLvl">
          <ac:chgData name="Ohlberger, Jan (DFW)" userId="f0c2ae38-d520-4683-a021-6cf9518efefc" providerId="ADAL" clId="{2E95FC33-AD69-4A14-A898-11C82C76CDF5}" dt="2022-12-29T23:37:03.933" v="3826" actId="478"/>
          <ac:spMkLst>
            <pc:docMk/>
            <pc:sldMk cId="865951485" sldId="439"/>
            <ac:spMk id="56" creationId="{8344DF33-37DE-4BEF-92BC-FD27AF969062}"/>
          </ac:spMkLst>
        </pc:spChg>
        <pc:spChg chg="del mod topLvl">
          <ac:chgData name="Ohlberger, Jan (DFW)" userId="f0c2ae38-d520-4683-a021-6cf9518efefc" providerId="ADAL" clId="{2E95FC33-AD69-4A14-A898-11C82C76CDF5}" dt="2022-12-29T23:36:17.245" v="3803" actId="478"/>
          <ac:spMkLst>
            <pc:docMk/>
            <pc:sldMk cId="865951485" sldId="439"/>
            <ac:spMk id="57" creationId="{9E4ABD71-7EE6-49FF-8BE9-2B4CE2442943}"/>
          </ac:spMkLst>
        </pc:spChg>
        <pc:spChg chg="del mod topLvl">
          <ac:chgData name="Ohlberger, Jan (DFW)" userId="f0c2ae38-d520-4683-a021-6cf9518efefc" providerId="ADAL" clId="{2E95FC33-AD69-4A14-A898-11C82C76CDF5}" dt="2022-12-29T23:37:25.677" v="3832" actId="478"/>
          <ac:spMkLst>
            <pc:docMk/>
            <pc:sldMk cId="865951485" sldId="439"/>
            <ac:spMk id="58" creationId="{C066DA54-B772-4BA8-98DD-4B6242EBD12F}"/>
          </ac:spMkLst>
        </pc:spChg>
        <pc:spChg chg="mod topLvl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59" creationId="{CF97B9AE-D571-43AD-972E-D1BB4C67BD82}"/>
          </ac:spMkLst>
        </pc:spChg>
        <pc:spChg chg="mod topLvl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60" creationId="{C4C896D3-CD0B-4BBE-81DE-35B0BE8A767A}"/>
          </ac:spMkLst>
        </pc:spChg>
        <pc:spChg chg="mod topLvl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61" creationId="{FC3BEBED-C10A-4CAC-8967-1ACB280A5F07}"/>
          </ac:spMkLst>
        </pc:spChg>
        <pc:spChg chg="del mod topLvl">
          <ac:chgData name="Ohlberger, Jan (DFW)" userId="f0c2ae38-d520-4683-a021-6cf9518efefc" providerId="ADAL" clId="{2E95FC33-AD69-4A14-A898-11C82C76CDF5}" dt="2022-12-29T23:40:06.099" v="3874" actId="478"/>
          <ac:spMkLst>
            <pc:docMk/>
            <pc:sldMk cId="865951485" sldId="439"/>
            <ac:spMk id="62" creationId="{8BA154DA-22AF-49E7-9437-0DC20901ACB0}"/>
          </ac:spMkLst>
        </pc:spChg>
        <pc:spChg chg="del mod topLvl">
          <ac:chgData name="Ohlberger, Jan (DFW)" userId="f0c2ae38-d520-4683-a021-6cf9518efefc" providerId="ADAL" clId="{2E95FC33-AD69-4A14-A898-11C82C76CDF5}" dt="2022-12-29T23:40:02.147" v="3872" actId="478"/>
          <ac:spMkLst>
            <pc:docMk/>
            <pc:sldMk cId="865951485" sldId="439"/>
            <ac:spMk id="63" creationId="{579E6C78-DAFC-4698-8169-4CEF95963801}"/>
          </ac:spMkLst>
        </pc:spChg>
        <pc:spChg chg="del mod topLvl">
          <ac:chgData name="Ohlberger, Jan (DFW)" userId="f0c2ae38-d520-4683-a021-6cf9518efefc" providerId="ADAL" clId="{2E95FC33-AD69-4A14-A898-11C82C76CDF5}" dt="2022-12-29T23:40:03.895" v="3873" actId="478"/>
          <ac:spMkLst>
            <pc:docMk/>
            <pc:sldMk cId="865951485" sldId="439"/>
            <ac:spMk id="64" creationId="{938DF65E-1B56-4720-ACA5-8978C4435938}"/>
          </ac:spMkLst>
        </pc:spChg>
        <pc:spChg chg="add del mod">
          <ac:chgData name="Ohlberger, Jan (DFW)" userId="f0c2ae38-d520-4683-a021-6cf9518efefc" providerId="ADAL" clId="{2E95FC33-AD69-4A14-A898-11C82C76CDF5}" dt="2022-12-29T23:32:17.504" v="3709" actId="478"/>
          <ac:spMkLst>
            <pc:docMk/>
            <pc:sldMk cId="865951485" sldId="439"/>
            <ac:spMk id="65" creationId="{6CE28F55-82AF-48AB-AFC9-479FD5736B00}"/>
          </ac:spMkLst>
        </pc:spChg>
        <pc:spChg chg="add del mod">
          <ac:chgData name="Ohlberger, Jan (DFW)" userId="f0c2ae38-d520-4683-a021-6cf9518efefc" providerId="ADAL" clId="{2E95FC33-AD69-4A14-A898-11C82C76CDF5}" dt="2022-12-29T23:44:49.902" v="4094" actId="21"/>
          <ac:spMkLst>
            <pc:docMk/>
            <pc:sldMk cId="865951485" sldId="439"/>
            <ac:spMk id="66" creationId="{FECBCE2E-9989-49A8-AF4C-9CAE02787E65}"/>
          </ac:spMkLst>
        </pc:spChg>
        <pc:spChg chg="add mod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72" creationId="{E694D74C-CEC6-4E2D-8C03-ECDC225BAC68}"/>
          </ac:spMkLst>
        </pc:spChg>
        <pc:spChg chg="add mod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73" creationId="{98FC3749-A34B-4A44-B8B6-242D22E2232F}"/>
          </ac:spMkLst>
        </pc:spChg>
        <pc:spChg chg="add mod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77" creationId="{D8FC2315-49B3-4F1D-B2B3-C15B01E5714B}"/>
          </ac:spMkLst>
        </pc:spChg>
        <pc:spChg chg="add mod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78" creationId="{82EBA665-88CB-4FF1-B282-4B5CFD809A4D}"/>
          </ac:spMkLst>
        </pc:spChg>
        <pc:spChg chg="add mod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79" creationId="{729FC751-C01C-46F8-AC18-859D5B0C07D7}"/>
          </ac:spMkLst>
        </pc:spChg>
        <pc:spChg chg="add mod ord">
          <ac:chgData name="Ohlberger, Jan (DFW)" userId="f0c2ae38-d520-4683-a021-6cf9518efefc" providerId="ADAL" clId="{2E95FC33-AD69-4A14-A898-11C82C76CDF5}" dt="2023-03-06T22:49:46.809" v="13728" actId="1076"/>
          <ac:spMkLst>
            <pc:docMk/>
            <pc:sldMk cId="865951485" sldId="439"/>
            <ac:spMk id="80" creationId="{2AC9EB17-DA34-4F06-A513-D86DD7D1922F}"/>
          </ac:spMkLst>
        </pc:spChg>
        <pc:spChg chg="add mod">
          <ac:chgData name="Ohlberger, Jan (DFW)" userId="f0c2ae38-d520-4683-a021-6cf9518efefc" providerId="ADAL" clId="{2E95FC33-AD69-4A14-A898-11C82C76CDF5}" dt="2023-03-15T04:15:38.566" v="20491" actId="14100"/>
          <ac:spMkLst>
            <pc:docMk/>
            <pc:sldMk cId="865951485" sldId="439"/>
            <ac:spMk id="81" creationId="{265DEC71-A608-45EB-BC0B-F6DC81453F53}"/>
          </ac:spMkLst>
        </pc:spChg>
        <pc:spChg chg="add del mod">
          <ac:chgData name="Ohlberger, Jan (DFW)" userId="f0c2ae38-d520-4683-a021-6cf9518efefc" providerId="ADAL" clId="{2E95FC33-AD69-4A14-A898-11C82C76CDF5}" dt="2022-12-29T21:54:47.627" v="2210" actId="478"/>
          <ac:spMkLst>
            <pc:docMk/>
            <pc:sldMk cId="865951485" sldId="439"/>
            <ac:spMk id="248" creationId="{40B72AC5-733C-49F2-AD11-67BD075ED3F3}"/>
          </ac:spMkLst>
        </pc:spChg>
        <pc:spChg chg="mod">
          <ac:chgData name="Ohlberger, Jan (DFW)" userId="f0c2ae38-d520-4683-a021-6cf9518efefc" providerId="ADAL" clId="{2E95FC33-AD69-4A14-A898-11C82C76CDF5}" dt="2022-12-29T23:51:52.791" v="4320" actId="20577"/>
          <ac:spMkLst>
            <pc:docMk/>
            <pc:sldMk cId="865951485" sldId="439"/>
            <ac:spMk id="255" creationId="{101A1FE2-8F14-445B-8F51-7EFB02A3F052}"/>
          </ac:spMkLst>
        </pc:spChg>
        <pc:grpChg chg="del">
          <ac:chgData name="Ohlberger, Jan (DFW)" userId="f0c2ae38-d520-4683-a021-6cf9518efefc" providerId="ADAL" clId="{2E95FC33-AD69-4A14-A898-11C82C76CDF5}" dt="2022-12-29T20:09:14.604" v="98" actId="478"/>
          <ac:grpSpMkLst>
            <pc:docMk/>
            <pc:sldMk cId="865951485" sldId="439"/>
            <ac:grpSpMk id="4" creationId="{AA5E7B60-483A-4AE7-B354-E047DA55FB00}"/>
          </ac:grpSpMkLst>
        </pc:grpChg>
        <pc:grpChg chg="add del mod">
          <ac:chgData name="Ohlberger, Jan (DFW)" userId="f0c2ae38-d520-4683-a021-6cf9518efefc" providerId="ADAL" clId="{2E95FC33-AD69-4A14-A898-11C82C76CDF5}" dt="2023-03-09T19:42:54.319" v="17231" actId="165"/>
          <ac:grpSpMkLst>
            <pc:docMk/>
            <pc:sldMk cId="865951485" sldId="439"/>
            <ac:grpSpMk id="6" creationId="{8D00DB59-A47C-7BE3-1211-ED70E715D6B1}"/>
          </ac:grpSpMkLst>
        </pc:grpChg>
        <pc:grpChg chg="add mod">
          <ac:chgData name="Ohlberger, Jan (DFW)" userId="f0c2ae38-d520-4683-a021-6cf9518efefc" providerId="ADAL" clId="{2E95FC33-AD69-4A14-A898-11C82C76CDF5}" dt="2023-03-15T04:16:23.012" v="20547" actId="1038"/>
          <ac:grpSpMkLst>
            <pc:docMk/>
            <pc:sldMk cId="865951485" sldId="439"/>
            <ac:grpSpMk id="7" creationId="{4DE73969-15E3-5400-11A3-4AEDCE9C205B}"/>
          </ac:grpSpMkLst>
        </pc:grpChg>
        <pc:grpChg chg="add mod">
          <ac:chgData name="Ohlberger, Jan (DFW)" userId="f0c2ae38-d520-4683-a021-6cf9518efefc" providerId="ADAL" clId="{2E95FC33-AD69-4A14-A898-11C82C76CDF5}" dt="2023-03-06T22:49:46.809" v="13728" actId="1076"/>
          <ac:grpSpMkLst>
            <pc:docMk/>
            <pc:sldMk cId="865951485" sldId="439"/>
            <ac:grpSpMk id="10" creationId="{B984AA78-6CA1-44FF-AAA3-02FB108DD75B}"/>
          </ac:grpSpMkLst>
        </pc:grpChg>
        <pc:grpChg chg="add mod">
          <ac:chgData name="Ohlberger, Jan (DFW)" userId="f0c2ae38-d520-4683-a021-6cf9518efefc" providerId="ADAL" clId="{2E95FC33-AD69-4A14-A898-11C82C76CDF5}" dt="2023-03-15T04:16:23.012" v="20547" actId="1038"/>
          <ac:grpSpMkLst>
            <pc:docMk/>
            <pc:sldMk cId="865951485" sldId="439"/>
            <ac:grpSpMk id="25" creationId="{105C0D3F-5382-9069-5F26-58265178F852}"/>
          </ac:grpSpMkLst>
        </pc:grpChg>
        <pc:grpChg chg="add del mod">
          <ac:chgData name="Ohlberger, Jan (DFW)" userId="f0c2ae38-d520-4683-a021-6cf9518efefc" providerId="ADAL" clId="{2E95FC33-AD69-4A14-A898-11C82C76CDF5}" dt="2022-12-29T23:26:51.545" v="3613" actId="165"/>
          <ac:grpSpMkLst>
            <pc:docMk/>
            <pc:sldMk cId="865951485" sldId="439"/>
            <ac:grpSpMk id="33" creationId="{9BAE0EE9-DDD3-48B0-8AD9-FDE726BC46A7}"/>
          </ac:grpSpMkLst>
        </pc:grpChg>
        <pc:grpChg chg="del mod topLvl">
          <ac:chgData name="Ohlberger, Jan (DFW)" userId="f0c2ae38-d520-4683-a021-6cf9518efefc" providerId="ADAL" clId="{2E95FC33-AD69-4A14-A898-11C82C76CDF5}" dt="2022-12-29T23:26:57.008" v="3614" actId="165"/>
          <ac:grpSpMkLst>
            <pc:docMk/>
            <pc:sldMk cId="865951485" sldId="439"/>
            <ac:grpSpMk id="34" creationId="{21E6B602-C7E0-4683-8744-3AE2394D5AA5}"/>
          </ac:grpSpMkLst>
        </pc:grpChg>
        <pc:grpChg chg="del mod topLvl">
          <ac:chgData name="Ohlberger, Jan (DFW)" userId="f0c2ae38-d520-4683-a021-6cf9518efefc" providerId="ADAL" clId="{2E95FC33-AD69-4A14-A898-11C82C76CDF5}" dt="2022-12-29T23:27:02.719" v="3615" actId="165"/>
          <ac:grpSpMkLst>
            <pc:docMk/>
            <pc:sldMk cId="865951485" sldId="439"/>
            <ac:grpSpMk id="38" creationId="{7C58333B-EA89-4771-88FA-5538B426F1C5}"/>
          </ac:grpSpMkLst>
        </pc:grpChg>
        <pc:grpChg chg="add del mod">
          <ac:chgData name="Ohlberger, Jan (DFW)" userId="f0c2ae38-d520-4683-a021-6cf9518efefc" providerId="ADAL" clId="{2E95FC33-AD69-4A14-A898-11C82C76CDF5}" dt="2022-12-29T23:35:22.571" v="3752" actId="165"/>
          <ac:grpSpMkLst>
            <pc:docMk/>
            <pc:sldMk cId="865951485" sldId="439"/>
            <ac:grpSpMk id="48" creationId="{BD0B34D3-05FB-47A3-AFBD-4C29A4F12346}"/>
          </ac:grpSpMkLst>
        </pc:grpChg>
        <pc:grpChg chg="add mod">
          <ac:chgData name="Ohlberger, Jan (DFW)" userId="f0c2ae38-d520-4683-a021-6cf9518efefc" providerId="ADAL" clId="{2E95FC33-AD69-4A14-A898-11C82C76CDF5}" dt="2023-03-06T22:50:57.155" v="13743" actId="164"/>
          <ac:grpSpMkLst>
            <pc:docMk/>
            <pc:sldMk cId="865951485" sldId="439"/>
            <ac:grpSpMk id="49" creationId="{B0A34404-B153-B90F-5672-F9C306B1091D}"/>
          </ac:grpSpMkLst>
        </pc:grpChg>
        <pc:grpChg chg="del mod topLvl">
          <ac:chgData name="Ohlberger, Jan (DFW)" userId="f0c2ae38-d520-4683-a021-6cf9518efefc" providerId="ADAL" clId="{2E95FC33-AD69-4A14-A898-11C82C76CDF5}" dt="2022-12-29T23:35:26.088" v="3753" actId="165"/>
          <ac:grpSpMkLst>
            <pc:docMk/>
            <pc:sldMk cId="865951485" sldId="439"/>
            <ac:grpSpMk id="49" creationId="{BFF13777-05C2-45F3-9A8F-D052AC14DF21}"/>
          </ac:grpSpMkLst>
        </pc:grpChg>
        <pc:grpChg chg="del mod topLvl">
          <ac:chgData name="Ohlberger, Jan (DFW)" userId="f0c2ae38-d520-4683-a021-6cf9518efefc" providerId="ADAL" clId="{2E95FC33-AD69-4A14-A898-11C82C76CDF5}" dt="2022-12-29T23:45:50.237" v="4113" actId="478"/>
          <ac:grpSpMkLst>
            <pc:docMk/>
            <pc:sldMk cId="865951485" sldId="439"/>
            <ac:grpSpMk id="50" creationId="{24838790-95F3-4E33-9DFA-83CB4ED4D8D4}"/>
          </ac:grpSpMkLst>
        </pc:grpChg>
        <pc:grpChg chg="add del mod">
          <ac:chgData name="Ohlberger, Jan (DFW)" userId="f0c2ae38-d520-4683-a021-6cf9518efefc" providerId="ADAL" clId="{2E95FC33-AD69-4A14-A898-11C82C76CDF5}" dt="2023-03-09T19:41:01.745" v="17207" actId="478"/>
          <ac:grpSpMkLst>
            <pc:docMk/>
            <pc:sldMk cId="865951485" sldId="439"/>
            <ac:grpSpMk id="55" creationId="{A883C821-97FE-E84B-6105-D57C2823241C}"/>
          </ac:grpSpMkLst>
        </pc:grpChg>
        <pc:grpChg chg="add mod">
          <ac:chgData name="Ohlberger, Jan (DFW)" userId="f0c2ae38-d520-4683-a021-6cf9518efefc" providerId="ADAL" clId="{2E95FC33-AD69-4A14-A898-11C82C76CDF5}" dt="2023-03-15T04:16:23.012" v="20547" actId="1038"/>
          <ac:grpSpMkLst>
            <pc:docMk/>
            <pc:sldMk cId="865951485" sldId="439"/>
            <ac:grpSpMk id="56" creationId="{5CA15849-01FD-E161-D24C-AC7D85E1FCC3}"/>
          </ac:grpSpMkLst>
        </pc:grpChg>
        <pc:picChg chg="add mod ord topLvl modCrop">
          <ac:chgData name="Ohlberger, Jan (DFW)" userId="f0c2ae38-d520-4683-a021-6cf9518efefc" providerId="ADAL" clId="{2E95FC33-AD69-4A14-A898-11C82C76CDF5}" dt="2023-03-09T19:43:41.682" v="17293" actId="164"/>
          <ac:picMkLst>
            <pc:docMk/>
            <pc:sldMk cId="865951485" sldId="439"/>
            <ac:picMk id="3" creationId="{91ACF77F-AB43-4F56-E14A-42F7B1E589C9}"/>
          </ac:picMkLst>
        </pc:picChg>
        <pc:picChg chg="add mod topLvl modCrop">
          <ac:chgData name="Ohlberger, Jan (DFW)" userId="f0c2ae38-d520-4683-a021-6cf9518efefc" providerId="ADAL" clId="{2E95FC33-AD69-4A14-A898-11C82C76CDF5}" dt="2023-03-09T19:43:41.682" v="17293" actId="164"/>
          <ac:picMkLst>
            <pc:docMk/>
            <pc:sldMk cId="865951485" sldId="439"/>
            <ac:picMk id="4" creationId="{D9EE362E-2462-59CA-0ADC-8AB50343E227}"/>
          </ac:picMkLst>
        </pc:picChg>
        <pc:picChg chg="add mod topLvl modCrop">
          <ac:chgData name="Ohlberger, Jan (DFW)" userId="f0c2ae38-d520-4683-a021-6cf9518efefc" providerId="ADAL" clId="{2E95FC33-AD69-4A14-A898-11C82C76CDF5}" dt="2023-03-09T19:43:41.682" v="17293" actId="164"/>
          <ac:picMkLst>
            <pc:docMk/>
            <pc:sldMk cId="865951485" sldId="439"/>
            <ac:picMk id="5" creationId="{2AAF97D3-5834-021A-5E27-AB526F8FA6D3}"/>
          </ac:picMkLst>
        </pc:picChg>
        <pc:picChg chg="add del mod">
          <ac:chgData name="Ohlberger, Jan (DFW)" userId="f0c2ae38-d520-4683-a021-6cf9518efefc" providerId="ADAL" clId="{2E95FC33-AD69-4A14-A898-11C82C76CDF5}" dt="2023-03-06T22:13:00.827" v="13216" actId="478"/>
          <ac:picMkLst>
            <pc:docMk/>
            <pc:sldMk cId="865951485" sldId="439"/>
            <ac:picMk id="5" creationId="{46826FAD-12D7-3B52-BF54-476FA49F2505}"/>
          </ac:picMkLst>
        </pc:picChg>
        <pc:picChg chg="add del mod">
          <ac:chgData name="Ohlberger, Jan (DFW)" userId="f0c2ae38-d520-4683-a021-6cf9518efefc" providerId="ADAL" clId="{2E95FC33-AD69-4A14-A898-11C82C76CDF5}" dt="2023-03-15T04:15:29.243" v="20487" actId="21"/>
          <ac:picMkLst>
            <pc:docMk/>
            <pc:sldMk cId="865951485" sldId="439"/>
            <ac:picMk id="6" creationId="{D49F1915-266D-78E2-1EB7-B984507AEF66}"/>
          </ac:picMkLst>
        </pc:picChg>
        <pc:picChg chg="add del mod">
          <ac:chgData name="Ohlberger, Jan (DFW)" userId="f0c2ae38-d520-4683-a021-6cf9518efefc" providerId="ADAL" clId="{2E95FC33-AD69-4A14-A898-11C82C76CDF5}" dt="2023-03-15T04:15:51.810" v="20509" actId="21"/>
          <ac:picMkLst>
            <pc:docMk/>
            <pc:sldMk cId="865951485" sldId="439"/>
            <ac:picMk id="10" creationId="{52B96E1A-D188-D924-F6A7-8C4DD0AC3E60}"/>
          </ac:picMkLst>
        </pc:picChg>
        <pc:picChg chg="add del mod">
          <ac:chgData name="Ohlberger, Jan (DFW)" userId="f0c2ae38-d520-4683-a021-6cf9518efefc" providerId="ADAL" clId="{2E95FC33-AD69-4A14-A898-11C82C76CDF5}" dt="2023-03-15T04:16:07.738" v="20538"/>
          <ac:picMkLst>
            <pc:docMk/>
            <pc:sldMk cId="865951485" sldId="439"/>
            <ac:picMk id="12" creationId="{8A7521AA-9EAB-A5C6-970B-441405DA8662}"/>
          </ac:picMkLst>
        </pc:picChg>
        <pc:picChg chg="add del mod">
          <ac:chgData name="Ohlberger, Jan (DFW)" userId="f0c2ae38-d520-4683-a021-6cf9518efefc" providerId="ADAL" clId="{2E95FC33-AD69-4A14-A898-11C82C76CDF5}" dt="2023-03-15T04:17:03.943" v="20646" actId="21"/>
          <ac:picMkLst>
            <pc:docMk/>
            <pc:sldMk cId="865951485" sldId="439"/>
            <ac:picMk id="14" creationId="{068A2281-E1BA-4E55-72BD-68096354BD33}"/>
          </ac:picMkLst>
        </pc:picChg>
        <pc:picChg chg="add mod ord">
          <ac:chgData name="Ohlberger, Jan (DFW)" userId="f0c2ae38-d520-4683-a021-6cf9518efefc" providerId="ADAL" clId="{2E95FC33-AD69-4A14-A898-11C82C76CDF5}" dt="2023-03-06T22:49:46.809" v="13728" actId="1076"/>
          <ac:picMkLst>
            <pc:docMk/>
            <pc:sldMk cId="865951485" sldId="439"/>
            <ac:picMk id="32" creationId="{EC05220D-CCB5-47ED-99EB-82651781D812}"/>
          </ac:picMkLst>
        </pc:picChg>
        <pc:picChg chg="add del mod topLvl">
          <ac:chgData name="Ohlberger, Jan (DFW)" userId="f0c2ae38-d520-4683-a021-6cf9518efefc" providerId="ADAL" clId="{2E95FC33-AD69-4A14-A898-11C82C76CDF5}" dt="2022-12-29T23:27:16.216" v="3618" actId="478"/>
          <ac:picMkLst>
            <pc:docMk/>
            <pc:sldMk cId="865951485" sldId="439"/>
            <ac:picMk id="42" creationId="{2D005181-92DA-4122-A0D0-C88F922A4485}"/>
          </ac:picMkLst>
        </pc:picChg>
        <pc:picChg chg="add mod ord">
          <ac:chgData name="Ohlberger, Jan (DFW)" userId="f0c2ae38-d520-4683-a021-6cf9518efefc" providerId="ADAL" clId="{2E95FC33-AD69-4A14-A898-11C82C76CDF5}" dt="2023-03-06T22:49:46.809" v="13728" actId="1076"/>
          <ac:picMkLst>
            <pc:docMk/>
            <pc:sldMk cId="865951485" sldId="439"/>
            <ac:picMk id="74" creationId="{63142B73-976F-40CE-B161-450BFD65CD25}"/>
          </ac:picMkLst>
        </pc:picChg>
        <pc:picChg chg="add del mod">
          <ac:chgData name="Ohlberger, Jan (DFW)" userId="f0c2ae38-d520-4683-a021-6cf9518efefc" providerId="ADAL" clId="{2E95FC33-AD69-4A14-A898-11C82C76CDF5}" dt="2022-12-29T23:38:49.156" v="3843" actId="478"/>
          <ac:picMkLst>
            <pc:docMk/>
            <pc:sldMk cId="865951485" sldId="439"/>
            <ac:picMk id="75" creationId="{A1133731-C45C-46FD-BB0E-EA0278F6F676}"/>
          </ac:picMkLst>
        </pc:picChg>
        <pc:picChg chg="add mod">
          <ac:chgData name="Ohlberger, Jan (DFW)" userId="f0c2ae38-d520-4683-a021-6cf9518efefc" providerId="ADAL" clId="{2E95FC33-AD69-4A14-A898-11C82C76CDF5}" dt="2023-03-06T22:49:46.809" v="13728" actId="1076"/>
          <ac:picMkLst>
            <pc:docMk/>
            <pc:sldMk cId="865951485" sldId="439"/>
            <ac:picMk id="1026" creationId="{0618479E-8F99-49B9-A678-819094660505}"/>
          </ac:picMkLst>
        </pc:picChg>
        <pc:cxnChg chg="add mod">
          <ac:chgData name="Ohlberger, Jan (DFW)" userId="f0c2ae38-d520-4683-a021-6cf9518efefc" providerId="ADAL" clId="{2E95FC33-AD69-4A14-A898-11C82C76CDF5}" dt="2023-03-09T21:38:01.170" v="18919" actId="164"/>
          <ac:cxnSpMkLst>
            <pc:docMk/>
            <pc:sldMk cId="865951485" sldId="439"/>
            <ac:cxnSpMk id="13" creationId="{06DC8C93-DA78-B388-5751-982EE92BA358}"/>
          </ac:cxnSpMkLst>
        </pc:cxnChg>
        <pc:cxnChg chg="add del mod">
          <ac:chgData name="Ohlberger, Jan (DFW)" userId="f0c2ae38-d520-4683-a021-6cf9518efefc" providerId="ADAL" clId="{2E95FC33-AD69-4A14-A898-11C82C76CDF5}" dt="2023-03-06T22:02:48.511" v="12979" actId="478"/>
          <ac:cxnSpMkLst>
            <pc:docMk/>
            <pc:sldMk cId="865951485" sldId="439"/>
            <ac:cxnSpMk id="23" creationId="{6D95F242-378A-42B6-C352-F23A2E09F13E}"/>
          </ac:cxnSpMkLst>
        </pc:cxnChg>
      </pc:sldChg>
      <pc:sldChg chg="addSp delSp modSp add del mod setBg delAnim">
        <pc:chgData name="Ohlberger, Jan (DFW)" userId="f0c2ae38-d520-4683-a021-6cf9518efefc" providerId="ADAL" clId="{2E95FC33-AD69-4A14-A898-11C82C76CDF5}" dt="2022-12-29T20:11:44.301" v="213" actId="47"/>
        <pc:sldMkLst>
          <pc:docMk/>
          <pc:sldMk cId="1171507029" sldId="440"/>
        </pc:sldMkLst>
        <pc:spChg chg="mod ord">
          <ac:chgData name="Ohlberger, Jan (DFW)" userId="f0c2ae38-d520-4683-a021-6cf9518efefc" providerId="ADAL" clId="{2E95FC33-AD69-4A14-A898-11C82C76CDF5}" dt="2022-12-29T20:11:28.737" v="206" actId="26606"/>
          <ac:spMkLst>
            <pc:docMk/>
            <pc:sldMk cId="1171507029" sldId="440"/>
            <ac:spMk id="4" creationId="{04BB6334-4F42-4DB4-BEA4-D91681078DF0}"/>
          </ac:spMkLst>
        </pc:spChg>
        <pc:spChg chg="del mod">
          <ac:chgData name="Ohlberger, Jan (DFW)" userId="f0c2ae38-d520-4683-a021-6cf9518efefc" providerId="ADAL" clId="{2E95FC33-AD69-4A14-A898-11C82C76CDF5}" dt="2022-12-29T20:10:42.593" v="197" actId="478"/>
          <ac:spMkLst>
            <pc:docMk/>
            <pc:sldMk cId="1171507029" sldId="440"/>
            <ac:spMk id="6" creationId="{E136C811-869F-4ADB-A7DA-709788198B8D}"/>
          </ac:spMkLst>
        </pc:spChg>
        <pc:spChg chg="del">
          <ac:chgData name="Ohlberger, Jan (DFW)" userId="f0c2ae38-d520-4683-a021-6cf9518efefc" providerId="ADAL" clId="{2E95FC33-AD69-4A14-A898-11C82C76CDF5}" dt="2022-12-29T20:10:39.406" v="193" actId="478"/>
          <ac:spMkLst>
            <pc:docMk/>
            <pc:sldMk cId="1171507029" sldId="440"/>
            <ac:spMk id="16" creationId="{1BD77203-473A-4C5A-97C4-A8FAFD1701D5}"/>
          </ac:spMkLst>
        </pc:spChg>
        <pc:spChg chg="del mod">
          <ac:chgData name="Ohlberger, Jan (DFW)" userId="f0c2ae38-d520-4683-a021-6cf9518efefc" providerId="ADAL" clId="{2E95FC33-AD69-4A14-A898-11C82C76CDF5}" dt="2022-12-29T20:10:46.720" v="200" actId="478"/>
          <ac:spMkLst>
            <pc:docMk/>
            <pc:sldMk cId="1171507029" sldId="440"/>
            <ac:spMk id="17" creationId="{EFCE4CAF-28E8-47CB-9560-934BE6DD9530}"/>
          </ac:spMkLst>
        </pc:spChg>
        <pc:spChg chg="add del">
          <ac:chgData name="Ohlberger, Jan (DFW)" userId="f0c2ae38-d520-4683-a021-6cf9518efefc" providerId="ADAL" clId="{2E95FC33-AD69-4A14-A898-11C82C76CDF5}" dt="2022-12-29T20:11:28.734" v="205" actId="26606"/>
          <ac:spMkLst>
            <pc:docMk/>
            <pc:sldMk cId="1171507029" sldId="440"/>
            <ac:spMk id="24" creationId="{B670DBD5-770C-4383-9F54-5B86E86BD5BB}"/>
          </ac:spMkLst>
        </pc:spChg>
        <pc:spChg chg="add">
          <ac:chgData name="Ohlberger, Jan (DFW)" userId="f0c2ae38-d520-4683-a021-6cf9518efefc" providerId="ADAL" clId="{2E95FC33-AD69-4A14-A898-11C82C76CDF5}" dt="2022-12-29T20:11:28.737" v="206" actId="26606"/>
          <ac:spMkLst>
            <pc:docMk/>
            <pc:sldMk cId="1171507029" sldId="440"/>
            <ac:spMk id="26" creationId="{42A4FC2C-047E-45A5-965D-8E1E3BF09BC6}"/>
          </ac:spMkLst>
        </pc:spChg>
        <pc:spChg chg="del">
          <ac:chgData name="Ohlberger, Jan (DFW)" userId="f0c2ae38-d520-4683-a021-6cf9518efefc" providerId="ADAL" clId="{2E95FC33-AD69-4A14-A898-11C82C76CDF5}" dt="2022-12-29T20:10:43.562" v="198" actId="478"/>
          <ac:spMkLst>
            <pc:docMk/>
            <pc:sldMk cId="1171507029" sldId="440"/>
            <ac:spMk id="32" creationId="{4525DADB-DAF4-4FB7-9A20-578F71FD36D4}"/>
          </ac:spMkLst>
        </pc:spChg>
        <pc:grpChg chg="del">
          <ac:chgData name="Ohlberger, Jan (DFW)" userId="f0c2ae38-d520-4683-a021-6cf9518efefc" providerId="ADAL" clId="{2E95FC33-AD69-4A14-A898-11C82C76CDF5}" dt="2022-12-29T20:10:44.850" v="199" actId="478"/>
          <ac:grpSpMkLst>
            <pc:docMk/>
            <pc:sldMk cId="1171507029" sldId="440"/>
            <ac:grpSpMk id="2" creationId="{F872E2E8-ADB7-44C6-9566-F829294AAB0A}"/>
          </ac:grpSpMkLst>
        </pc:grpChg>
        <pc:grpChg chg="del">
          <ac:chgData name="Ohlberger, Jan (DFW)" userId="f0c2ae38-d520-4683-a021-6cf9518efefc" providerId="ADAL" clId="{2E95FC33-AD69-4A14-A898-11C82C76CDF5}" dt="2022-12-29T20:10:40.140" v="194" actId="478"/>
          <ac:grpSpMkLst>
            <pc:docMk/>
            <pc:sldMk cId="1171507029" sldId="440"/>
            <ac:grpSpMk id="3" creationId="{F495587F-3671-4C4E-B040-D9A712A1B853}"/>
          </ac:grpSpMkLst>
        </pc:grpChg>
        <pc:picChg chg="add mod ord">
          <ac:chgData name="Ohlberger, Jan (DFW)" userId="f0c2ae38-d520-4683-a021-6cf9518efefc" providerId="ADAL" clId="{2E95FC33-AD69-4A14-A898-11C82C76CDF5}" dt="2022-12-29T20:11:33.629" v="207" actId="167"/>
          <ac:picMkLst>
            <pc:docMk/>
            <pc:sldMk cId="1171507029" sldId="440"/>
            <ac:picMk id="19" creationId="{C5560D43-05CE-4682-B76D-A276C7D92E01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2-12-29T20:17:41.609" v="409" actId="47"/>
        <pc:sldMkLst>
          <pc:docMk/>
          <pc:sldMk cId="1766159440" sldId="440"/>
        </pc:sldMkLst>
        <pc:spChg chg="del">
          <ac:chgData name="Ohlberger, Jan (DFW)" userId="f0c2ae38-d520-4683-a021-6cf9518efefc" providerId="ADAL" clId="{2E95FC33-AD69-4A14-A898-11C82C76CDF5}" dt="2022-12-29T20:16:52.085" v="402" actId="478"/>
          <ac:spMkLst>
            <pc:docMk/>
            <pc:sldMk cId="1766159440" sldId="440"/>
            <ac:spMk id="48" creationId="{BF4ED9B7-53B1-4D04-99E3-C48061F07D59}"/>
          </ac:spMkLst>
        </pc:spChg>
        <pc:spChg chg="del">
          <ac:chgData name="Ohlberger, Jan (DFW)" userId="f0c2ae38-d520-4683-a021-6cf9518efefc" providerId="ADAL" clId="{2E95FC33-AD69-4A14-A898-11C82C76CDF5}" dt="2022-12-29T20:16:50.581" v="401" actId="478"/>
          <ac:spMkLst>
            <pc:docMk/>
            <pc:sldMk cId="1766159440" sldId="440"/>
            <ac:spMk id="49" creationId="{2C86607A-9EDB-4FF1-AA0C-0C4CC0003B41}"/>
          </ac:spMkLst>
        </pc:spChg>
        <pc:grpChg chg="del">
          <ac:chgData name="Ohlberger, Jan (DFW)" userId="f0c2ae38-d520-4683-a021-6cf9518efefc" providerId="ADAL" clId="{2E95FC33-AD69-4A14-A898-11C82C76CDF5}" dt="2022-12-29T20:16:52.579" v="403" actId="478"/>
          <ac:grpSpMkLst>
            <pc:docMk/>
            <pc:sldMk cId="1766159440" sldId="440"/>
            <ac:grpSpMk id="50" creationId="{845E0D53-7741-4A27-A621-C2BA26BA8D2A}"/>
          </ac:grpSpMkLst>
        </pc:grpChg>
        <pc:picChg chg="add del">
          <ac:chgData name="Ohlberger, Jan (DFW)" userId="f0c2ae38-d520-4683-a021-6cf9518efefc" providerId="ADAL" clId="{2E95FC33-AD69-4A14-A898-11C82C76CDF5}" dt="2022-12-29T20:17:09.536" v="405" actId="478"/>
          <ac:picMkLst>
            <pc:docMk/>
            <pc:sldMk cId="1766159440" sldId="440"/>
            <ac:picMk id="3" creationId="{CBDFE017-E278-4733-8928-8F94DCEE4D1E}"/>
          </ac:picMkLst>
        </pc:picChg>
        <pc:picChg chg="add mod ord">
          <ac:chgData name="Ohlberger, Jan (DFW)" userId="f0c2ae38-d520-4683-a021-6cf9518efefc" providerId="ADAL" clId="{2E95FC33-AD69-4A14-A898-11C82C76CDF5}" dt="2022-12-29T20:17:28.378" v="408" actId="171"/>
          <ac:picMkLst>
            <pc:docMk/>
            <pc:sldMk cId="1766159440" sldId="440"/>
            <ac:picMk id="9" creationId="{4CEEB174-ACC6-4434-AAA4-CB4DC8A475AB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2-04T01:20:59.346" v="10165" actId="47"/>
        <pc:sldMkLst>
          <pc:docMk/>
          <pc:sldMk cId="2783485721" sldId="440"/>
        </pc:sldMkLst>
        <pc:spChg chg="mod">
          <ac:chgData name="Ohlberger, Jan (DFW)" userId="f0c2ae38-d520-4683-a021-6cf9518efefc" providerId="ADAL" clId="{2E95FC33-AD69-4A14-A898-11C82C76CDF5}" dt="2023-01-31T22:27:37.392" v="8402" actId="20577"/>
          <ac:spMkLst>
            <pc:docMk/>
            <pc:sldMk cId="2783485721" sldId="440"/>
            <ac:spMk id="7" creationId="{F4C0873D-8E0D-4131-BCF2-0A2E37A4E2B8}"/>
          </ac:spMkLst>
        </pc:spChg>
        <pc:spChg chg="add mod">
          <ac:chgData name="Ohlberger, Jan (DFW)" userId="f0c2ae38-d520-4683-a021-6cf9518efefc" providerId="ADAL" clId="{2E95FC33-AD69-4A14-A898-11C82C76CDF5}" dt="2023-01-27T19:04:49.459" v="7472" actId="1076"/>
          <ac:spMkLst>
            <pc:docMk/>
            <pc:sldMk cId="2783485721" sldId="440"/>
            <ac:spMk id="12" creationId="{F525607D-C0AD-4CE1-A86A-D5D318F6E114}"/>
          </ac:spMkLst>
        </pc:spChg>
        <pc:spChg chg="add mod">
          <ac:chgData name="Ohlberger, Jan (DFW)" userId="f0c2ae38-d520-4683-a021-6cf9518efefc" providerId="ADAL" clId="{2E95FC33-AD69-4A14-A898-11C82C76CDF5}" dt="2023-01-27T23:20:52.798" v="7837" actId="1035"/>
          <ac:spMkLst>
            <pc:docMk/>
            <pc:sldMk cId="2783485721" sldId="440"/>
            <ac:spMk id="14" creationId="{4A252E36-0B67-400C-908E-8ABDAA4D7B92}"/>
          </ac:spMkLst>
        </pc:spChg>
        <pc:spChg chg="add del mod">
          <ac:chgData name="Ohlberger, Jan (DFW)" userId="f0c2ae38-d520-4683-a021-6cf9518efefc" providerId="ADAL" clId="{2E95FC33-AD69-4A14-A898-11C82C76CDF5}" dt="2023-01-26T18:50:56.222" v="7334" actId="478"/>
          <ac:spMkLst>
            <pc:docMk/>
            <pc:sldMk cId="2783485721" sldId="440"/>
            <ac:spMk id="15" creationId="{9C3061AF-FF52-44B8-B83A-DB71276E613C}"/>
          </ac:spMkLst>
        </pc:spChg>
        <pc:spChg chg="add del">
          <ac:chgData name="Ohlberger, Jan (DFW)" userId="f0c2ae38-d520-4683-a021-6cf9518efefc" providerId="ADAL" clId="{2E95FC33-AD69-4A14-A898-11C82C76CDF5}" dt="2023-01-26T18:49:43.757" v="7286" actId="478"/>
          <ac:spMkLst>
            <pc:docMk/>
            <pc:sldMk cId="2783485721" sldId="440"/>
            <ac:spMk id="21" creationId="{90735031-AF03-42B8-9F3A-80C94326CAF9}"/>
          </ac:spMkLst>
        </pc:spChg>
        <pc:spChg chg="add del mod">
          <ac:chgData name="Ohlberger, Jan (DFW)" userId="f0c2ae38-d520-4683-a021-6cf9518efefc" providerId="ADAL" clId="{2E95FC33-AD69-4A14-A898-11C82C76CDF5}" dt="2023-01-26T18:50:54.895" v="7332" actId="478"/>
          <ac:spMkLst>
            <pc:docMk/>
            <pc:sldMk cId="2783485721" sldId="440"/>
            <ac:spMk id="22" creationId="{D61831CE-226C-4A69-94C5-7AB02EFA3F32}"/>
          </ac:spMkLst>
        </pc:spChg>
        <pc:spChg chg="add mod topLvl">
          <ac:chgData name="Ohlberger, Jan (DFW)" userId="f0c2ae38-d520-4683-a021-6cf9518efefc" providerId="ADAL" clId="{2E95FC33-AD69-4A14-A898-11C82C76CDF5}" dt="2023-01-27T18:18:24.808" v="7432" actId="164"/>
          <ac:spMkLst>
            <pc:docMk/>
            <pc:sldMk cId="2783485721" sldId="440"/>
            <ac:spMk id="23" creationId="{15B64A06-0813-4094-9ADC-8882C33A5599}"/>
          </ac:spMkLst>
        </pc:spChg>
        <pc:spChg chg="add del mod">
          <ac:chgData name="Ohlberger, Jan (DFW)" userId="f0c2ae38-d520-4683-a021-6cf9518efefc" providerId="ADAL" clId="{2E95FC33-AD69-4A14-A898-11C82C76CDF5}" dt="2023-01-26T18:50:37.600" v="7324" actId="478"/>
          <ac:spMkLst>
            <pc:docMk/>
            <pc:sldMk cId="2783485721" sldId="440"/>
            <ac:spMk id="24" creationId="{5C2A42FF-FA36-487F-BA21-C178E89C3681}"/>
          </ac:spMkLst>
        </pc:spChg>
        <pc:spChg chg="add del mod">
          <ac:chgData name="Ohlberger, Jan (DFW)" userId="f0c2ae38-d520-4683-a021-6cf9518efefc" providerId="ADAL" clId="{2E95FC33-AD69-4A14-A898-11C82C76CDF5}" dt="2023-01-27T23:20:43.536" v="7805" actId="478"/>
          <ac:spMkLst>
            <pc:docMk/>
            <pc:sldMk cId="2783485721" sldId="440"/>
            <ac:spMk id="30" creationId="{20E8CC2F-A255-4C89-AC60-9168BBD85AB1}"/>
          </ac:spMkLst>
        </pc:spChg>
        <pc:spChg chg="add del mod">
          <ac:chgData name="Ohlberger, Jan (DFW)" userId="f0c2ae38-d520-4683-a021-6cf9518efefc" providerId="ADAL" clId="{2E95FC33-AD69-4A14-A898-11C82C76CDF5}" dt="2023-01-27T23:20:43.536" v="7805" actId="478"/>
          <ac:spMkLst>
            <pc:docMk/>
            <pc:sldMk cId="2783485721" sldId="440"/>
            <ac:spMk id="31" creationId="{0CADBBC6-A43E-48AF-B5C2-EAD474106EA0}"/>
          </ac:spMkLst>
        </pc:spChg>
        <pc:spChg chg="add del mod">
          <ac:chgData name="Ohlberger, Jan (DFW)" userId="f0c2ae38-d520-4683-a021-6cf9518efefc" providerId="ADAL" clId="{2E95FC33-AD69-4A14-A898-11C82C76CDF5}" dt="2023-01-27T23:20:43.536" v="7805" actId="478"/>
          <ac:spMkLst>
            <pc:docMk/>
            <pc:sldMk cId="2783485721" sldId="440"/>
            <ac:spMk id="32" creationId="{19A7CB88-056E-467A-BBE4-008C035321AA}"/>
          </ac:spMkLst>
        </pc:spChg>
        <pc:spChg chg="add mod">
          <ac:chgData name="Ohlberger, Jan (DFW)" userId="f0c2ae38-d520-4683-a021-6cf9518efefc" providerId="ADAL" clId="{2E95FC33-AD69-4A14-A898-11C82C76CDF5}" dt="2022-12-29T23:18:02.321" v="3394"/>
          <ac:spMkLst>
            <pc:docMk/>
            <pc:sldMk cId="2783485721" sldId="440"/>
            <ac:spMk id="33" creationId="{0FE59341-17E8-4D61-91B8-FA5B417756A5}"/>
          </ac:spMkLst>
        </pc:spChg>
        <pc:spChg chg="add del mod">
          <ac:chgData name="Ohlberger, Jan (DFW)" userId="f0c2ae38-d520-4683-a021-6cf9518efefc" providerId="ADAL" clId="{2E95FC33-AD69-4A14-A898-11C82C76CDF5}" dt="2023-01-27T23:20:43.536" v="7805" actId="478"/>
          <ac:spMkLst>
            <pc:docMk/>
            <pc:sldMk cId="2783485721" sldId="440"/>
            <ac:spMk id="34" creationId="{3CC03327-4C62-484F-9E45-408AB09B661D}"/>
          </ac:spMkLst>
        </pc:spChg>
        <pc:spChg chg="add del mod">
          <ac:chgData name="Ohlberger, Jan (DFW)" userId="f0c2ae38-d520-4683-a021-6cf9518efefc" providerId="ADAL" clId="{2E95FC33-AD69-4A14-A898-11C82C76CDF5}" dt="2023-01-27T23:20:43.536" v="7805" actId="478"/>
          <ac:spMkLst>
            <pc:docMk/>
            <pc:sldMk cId="2783485721" sldId="440"/>
            <ac:spMk id="35" creationId="{C7F77042-4042-470C-9F7B-C50FCA4C25FC}"/>
          </ac:spMkLst>
        </pc:spChg>
        <pc:spChg chg="add del mod">
          <ac:chgData name="Ohlberger, Jan (DFW)" userId="f0c2ae38-d520-4683-a021-6cf9518efefc" providerId="ADAL" clId="{2E95FC33-AD69-4A14-A898-11C82C76CDF5}" dt="2023-01-27T23:20:43.536" v="7805" actId="478"/>
          <ac:spMkLst>
            <pc:docMk/>
            <pc:sldMk cId="2783485721" sldId="440"/>
            <ac:spMk id="36" creationId="{EEAB91C8-AAFC-498B-A848-D76DD0BC8B05}"/>
          </ac:spMkLst>
        </pc:spChg>
        <pc:spChg chg="add del mod">
          <ac:chgData name="Ohlberger, Jan (DFW)" userId="f0c2ae38-d520-4683-a021-6cf9518efefc" providerId="ADAL" clId="{2E95FC33-AD69-4A14-A898-11C82C76CDF5}" dt="2023-01-27T23:20:43.536" v="7805" actId="478"/>
          <ac:spMkLst>
            <pc:docMk/>
            <pc:sldMk cId="2783485721" sldId="440"/>
            <ac:spMk id="37" creationId="{4A0BD8AF-3455-4461-BED9-3B3421762EE0}"/>
          </ac:spMkLst>
        </pc:spChg>
        <pc:spChg chg="add mod ord">
          <ac:chgData name="Ohlberger, Jan (DFW)" userId="f0c2ae38-d520-4683-a021-6cf9518efefc" providerId="ADAL" clId="{2E95FC33-AD69-4A14-A898-11C82C76CDF5}" dt="2023-01-28T00:08:47.498" v="8264" actId="1038"/>
          <ac:spMkLst>
            <pc:docMk/>
            <pc:sldMk cId="2783485721" sldId="440"/>
            <ac:spMk id="40" creationId="{CB59D861-4383-4543-B239-4AE84EDF1A2B}"/>
          </ac:spMkLst>
        </pc:spChg>
        <pc:spChg chg="add mod">
          <ac:chgData name="Ohlberger, Jan (DFW)" userId="f0c2ae38-d520-4683-a021-6cf9518efefc" providerId="ADAL" clId="{2E95FC33-AD69-4A14-A898-11C82C76CDF5}" dt="2023-01-28T00:09:02.542" v="8272" actId="1037"/>
          <ac:spMkLst>
            <pc:docMk/>
            <pc:sldMk cId="2783485721" sldId="440"/>
            <ac:spMk id="41" creationId="{ED32BDF0-5E62-4506-9858-A3D98191C6C9}"/>
          </ac:spMkLst>
        </pc:spChg>
        <pc:grpChg chg="del">
          <ac:chgData name="Ohlberger, Jan (DFW)" userId="f0c2ae38-d520-4683-a021-6cf9518efefc" providerId="ADAL" clId="{2E95FC33-AD69-4A14-A898-11C82C76CDF5}" dt="2022-12-29T20:32:54.475" v="628" actId="478"/>
          <ac:grpSpMkLst>
            <pc:docMk/>
            <pc:sldMk cId="2783485721" sldId="440"/>
            <ac:grpSpMk id="18" creationId="{6262F15F-93FF-4A1B-A466-F8B7FA0F33EE}"/>
          </ac:grpSpMkLst>
        </pc:grpChg>
        <pc:grpChg chg="add del mod">
          <ac:chgData name="Ohlberger, Jan (DFW)" userId="f0c2ae38-d520-4683-a021-6cf9518efefc" providerId="ADAL" clId="{2E95FC33-AD69-4A14-A898-11C82C76CDF5}" dt="2023-01-27T18:17:22.181" v="7394" actId="165"/>
          <ac:grpSpMkLst>
            <pc:docMk/>
            <pc:sldMk cId="2783485721" sldId="440"/>
            <ac:grpSpMk id="20" creationId="{ECD81ED4-F322-4E2E-8432-CD9162BD4B83}"/>
          </ac:grpSpMkLst>
        </pc:grpChg>
        <pc:grpChg chg="del">
          <ac:chgData name="Ohlberger, Jan (DFW)" userId="f0c2ae38-d520-4683-a021-6cf9518efefc" providerId="ADAL" clId="{2E95FC33-AD69-4A14-A898-11C82C76CDF5}" dt="2022-12-29T20:32:55.358" v="630" actId="478"/>
          <ac:grpSpMkLst>
            <pc:docMk/>
            <pc:sldMk cId="2783485721" sldId="440"/>
            <ac:grpSpMk id="21" creationId="{CFA2489E-C804-4C02-8E2E-8EFB00D06861}"/>
          </ac:grpSpMkLst>
        </pc:grpChg>
        <pc:grpChg chg="del">
          <ac:chgData name="Ohlberger, Jan (DFW)" userId="f0c2ae38-d520-4683-a021-6cf9518efefc" providerId="ADAL" clId="{2E95FC33-AD69-4A14-A898-11C82C76CDF5}" dt="2022-12-29T20:32:55.720" v="631" actId="478"/>
          <ac:grpSpMkLst>
            <pc:docMk/>
            <pc:sldMk cId="2783485721" sldId="440"/>
            <ac:grpSpMk id="24" creationId="{DDC73929-75E3-4028-A422-A2EB321FA614}"/>
          </ac:grpSpMkLst>
        </pc:grpChg>
        <pc:grpChg chg="add mod">
          <ac:chgData name="Ohlberger, Jan (DFW)" userId="f0c2ae38-d520-4683-a021-6cf9518efefc" providerId="ADAL" clId="{2E95FC33-AD69-4A14-A898-11C82C76CDF5}" dt="2023-01-27T23:20:52.798" v="7837" actId="1035"/>
          <ac:grpSpMkLst>
            <pc:docMk/>
            <pc:sldMk cId="2783485721" sldId="440"/>
            <ac:grpSpMk id="27" creationId="{42D4AC91-2AEA-4C88-AEC4-DABEF840EB95}"/>
          </ac:grpSpMkLst>
        </pc:grpChg>
        <pc:grpChg chg="del">
          <ac:chgData name="Ohlberger, Jan (DFW)" userId="f0c2ae38-d520-4683-a021-6cf9518efefc" providerId="ADAL" clId="{2E95FC33-AD69-4A14-A898-11C82C76CDF5}" dt="2022-12-29T20:32:55.026" v="629" actId="478"/>
          <ac:grpSpMkLst>
            <pc:docMk/>
            <pc:sldMk cId="2783485721" sldId="440"/>
            <ac:grpSpMk id="27" creationId="{F8DDDDA5-B4BD-456B-8743-5BF5965F1DF1}"/>
          </ac:grpSpMkLst>
        </pc:grpChg>
        <pc:grpChg chg="del">
          <ac:chgData name="Ohlberger, Jan (DFW)" userId="f0c2ae38-d520-4683-a021-6cf9518efefc" providerId="ADAL" clId="{2E95FC33-AD69-4A14-A898-11C82C76CDF5}" dt="2022-12-29T20:32:56.070" v="632" actId="478"/>
          <ac:grpSpMkLst>
            <pc:docMk/>
            <pc:sldMk cId="2783485721" sldId="440"/>
            <ac:grpSpMk id="30" creationId="{F1809E0B-252B-411F-AD39-59D110F053DD}"/>
          </ac:grpSpMkLst>
        </pc:grpChg>
        <pc:graphicFrameChg chg="add del mod">
          <ac:chgData name="Ohlberger, Jan (DFW)" userId="f0c2ae38-d520-4683-a021-6cf9518efefc" providerId="ADAL" clId="{2E95FC33-AD69-4A14-A898-11C82C76CDF5}" dt="2023-01-27T23:20:03.868" v="7800"/>
          <ac:graphicFrameMkLst>
            <pc:docMk/>
            <pc:sldMk cId="2783485721" sldId="440"/>
            <ac:graphicFrameMk id="29" creationId="{54E5F4A2-0E4C-4044-ACA3-BB677AFB670B}"/>
          </ac:graphicFrameMkLst>
        </pc:graphicFrameChg>
        <pc:picChg chg="add del mod modCrop">
          <ac:chgData name="Ohlberger, Jan (DFW)" userId="f0c2ae38-d520-4683-a021-6cf9518efefc" providerId="ADAL" clId="{2E95FC33-AD69-4A14-A898-11C82C76CDF5}" dt="2023-01-27T23:19:59.001" v="7798" actId="478"/>
          <ac:picMkLst>
            <pc:docMk/>
            <pc:sldMk cId="2783485721" sldId="440"/>
            <ac:picMk id="4" creationId="{19B64F05-56F9-4CEA-A8B7-640F3752F9A6}"/>
          </ac:picMkLst>
        </pc:picChg>
        <pc:picChg chg="add del">
          <ac:chgData name="Ohlberger, Jan (DFW)" userId="f0c2ae38-d520-4683-a021-6cf9518efefc" providerId="ADAL" clId="{2E95FC33-AD69-4A14-A898-11C82C76CDF5}" dt="2023-01-26T17:40:28.701" v="6311" actId="478"/>
          <ac:picMkLst>
            <pc:docMk/>
            <pc:sldMk cId="2783485721" sldId="440"/>
            <ac:picMk id="6" creationId="{1B1A56CD-0928-44EE-9BEE-479A232E5C88}"/>
          </ac:picMkLst>
        </pc:picChg>
        <pc:picChg chg="add del mod">
          <ac:chgData name="Ohlberger, Jan (DFW)" userId="f0c2ae38-d520-4683-a021-6cf9518efefc" providerId="ADAL" clId="{2E95FC33-AD69-4A14-A898-11C82C76CDF5}" dt="2023-01-26T18:32:23.172" v="6831" actId="478"/>
          <ac:picMkLst>
            <pc:docMk/>
            <pc:sldMk cId="2783485721" sldId="440"/>
            <ac:picMk id="9" creationId="{8D78FF70-626D-4AA1-9FE4-EEF811100E04}"/>
          </ac:picMkLst>
        </pc:picChg>
        <pc:picChg chg="add del mod">
          <ac:chgData name="Ohlberger, Jan (DFW)" userId="f0c2ae38-d520-4683-a021-6cf9518efefc" providerId="ADAL" clId="{2E95FC33-AD69-4A14-A898-11C82C76CDF5}" dt="2023-01-26T18:46:07.937" v="7263" actId="478"/>
          <ac:picMkLst>
            <pc:docMk/>
            <pc:sldMk cId="2783485721" sldId="440"/>
            <ac:picMk id="11" creationId="{319F0567-A331-4770-8B1B-7AC5EFB9C80D}"/>
          </ac:picMkLst>
        </pc:picChg>
        <pc:picChg chg="add del mod">
          <ac:chgData name="Ohlberger, Jan (DFW)" userId="f0c2ae38-d520-4683-a021-6cf9518efefc" providerId="ADAL" clId="{2E95FC33-AD69-4A14-A898-11C82C76CDF5}" dt="2023-01-26T18:48:51.061" v="7270" actId="478"/>
          <ac:picMkLst>
            <pc:docMk/>
            <pc:sldMk cId="2783485721" sldId="440"/>
            <ac:picMk id="13" creationId="{8435B04E-63E2-47E2-A149-2EB5B425DB0B}"/>
          </ac:picMkLst>
        </pc:picChg>
        <pc:picChg chg="add del mod">
          <ac:chgData name="Ohlberger, Jan (DFW)" userId="f0c2ae38-d520-4683-a021-6cf9518efefc" providerId="ADAL" clId="{2E95FC33-AD69-4A14-A898-11C82C76CDF5}" dt="2023-01-27T18:16:54.998" v="7390" actId="478"/>
          <ac:picMkLst>
            <pc:docMk/>
            <pc:sldMk cId="2783485721" sldId="440"/>
            <ac:picMk id="16" creationId="{AD619E4F-B7F1-4D9A-AA6F-0E24867E8C94}"/>
          </ac:picMkLst>
        </pc:picChg>
        <pc:picChg chg="add del mod">
          <ac:chgData name="Ohlberger, Jan (DFW)" userId="f0c2ae38-d520-4683-a021-6cf9518efefc" providerId="ADAL" clId="{2E95FC33-AD69-4A14-A898-11C82C76CDF5}" dt="2023-01-26T18:49:09.603" v="7276" actId="478"/>
          <ac:picMkLst>
            <pc:docMk/>
            <pc:sldMk cId="2783485721" sldId="440"/>
            <ac:picMk id="18" creationId="{1243943F-1E96-4269-99EE-CE537F35E3A7}"/>
          </ac:picMkLst>
        </pc:picChg>
        <pc:picChg chg="add del mod topLvl modCrop">
          <ac:chgData name="Ohlberger, Jan (DFW)" userId="f0c2ae38-d520-4683-a021-6cf9518efefc" providerId="ADAL" clId="{2E95FC33-AD69-4A14-A898-11C82C76CDF5}" dt="2023-01-27T18:17:40.366" v="7406" actId="478"/>
          <ac:picMkLst>
            <pc:docMk/>
            <pc:sldMk cId="2783485721" sldId="440"/>
            <ac:picMk id="19" creationId="{9C3C038D-F0DB-49B9-AE6F-499E61AF5CAD}"/>
          </ac:picMkLst>
        </pc:picChg>
        <pc:picChg chg="add mod">
          <ac:chgData name="Ohlberger, Jan (DFW)" userId="f0c2ae38-d520-4683-a021-6cf9518efefc" providerId="ADAL" clId="{2E95FC33-AD69-4A14-A898-11C82C76CDF5}" dt="2023-01-27T23:20:52.798" v="7837" actId="1035"/>
          <ac:picMkLst>
            <pc:docMk/>
            <pc:sldMk cId="2783485721" sldId="440"/>
            <ac:picMk id="26" creationId="{1F537FAB-9ECF-4088-8397-CE9E1C18AAF2}"/>
          </ac:picMkLst>
        </pc:picChg>
        <pc:picChg chg="add mod modCrop">
          <ac:chgData name="Ohlberger, Jan (DFW)" userId="f0c2ae38-d520-4683-a021-6cf9518efefc" providerId="ADAL" clId="{2E95FC33-AD69-4A14-A898-11C82C76CDF5}" dt="2023-01-27T18:18:24.808" v="7432" actId="164"/>
          <ac:picMkLst>
            <pc:docMk/>
            <pc:sldMk cId="2783485721" sldId="440"/>
            <ac:picMk id="28" creationId="{FDC25578-30CF-408E-81EF-BE8AE594852B}"/>
          </ac:picMkLst>
        </pc:picChg>
        <pc:picChg chg="add mod">
          <ac:chgData name="Ohlberger, Jan (DFW)" userId="f0c2ae38-d520-4683-a021-6cf9518efefc" providerId="ADAL" clId="{2E95FC33-AD69-4A14-A898-11C82C76CDF5}" dt="2023-01-28T00:09:00.790" v="8271" actId="1037"/>
          <ac:picMkLst>
            <pc:docMk/>
            <pc:sldMk cId="2783485721" sldId="440"/>
            <ac:picMk id="39" creationId="{F7EA81A6-1315-402D-973C-1686E68464BD}"/>
          </ac:picMkLst>
        </pc:picChg>
        <pc:cxnChg chg="add mod">
          <ac:chgData name="Ohlberger, Jan (DFW)" userId="f0c2ae38-d520-4683-a021-6cf9518efefc" providerId="ADAL" clId="{2E95FC33-AD69-4A14-A898-11C82C76CDF5}" dt="2023-02-03T18:56:14.366" v="9861" actId="1036"/>
          <ac:cxnSpMkLst>
            <pc:docMk/>
            <pc:sldMk cId="2783485721" sldId="440"/>
            <ac:cxnSpMk id="4" creationId="{7C015B27-09BA-396E-DECE-B84F167934E4}"/>
          </ac:cxnSpMkLst>
        </pc:cxnChg>
      </pc:sldChg>
      <pc:sldChg chg="delSp add del mod delAnim">
        <pc:chgData name="Ohlberger, Jan (DFW)" userId="f0c2ae38-d520-4683-a021-6cf9518efefc" providerId="ADAL" clId="{2E95FC33-AD69-4A14-A898-11C82C76CDF5}" dt="2022-12-29T23:05:35.088" v="2775" actId="47"/>
        <pc:sldMkLst>
          <pc:docMk/>
          <pc:sldMk cId="1455603710" sldId="441"/>
        </pc:sldMkLst>
        <pc:picChg chg="del">
          <ac:chgData name="Ohlberger, Jan (DFW)" userId="f0c2ae38-d520-4683-a021-6cf9518efefc" providerId="ADAL" clId="{2E95FC33-AD69-4A14-A898-11C82C76CDF5}" dt="2022-12-29T20:33:03.875" v="634" actId="478"/>
          <ac:picMkLst>
            <pc:docMk/>
            <pc:sldMk cId="1455603710" sldId="441"/>
            <ac:picMk id="5" creationId="{A3ACA84B-B1EF-4469-ABD1-2C3D6A80B365}"/>
          </ac:picMkLst>
        </pc:picChg>
        <pc:picChg chg="del">
          <ac:chgData name="Ohlberger, Jan (DFW)" userId="f0c2ae38-d520-4683-a021-6cf9518efefc" providerId="ADAL" clId="{2E95FC33-AD69-4A14-A898-11C82C76CDF5}" dt="2022-12-29T20:33:04.446" v="635" actId="478"/>
          <ac:picMkLst>
            <pc:docMk/>
            <pc:sldMk cId="1455603710" sldId="441"/>
            <ac:picMk id="12" creationId="{7ABFE534-F37F-4E44-8831-FA68B4F39C4B}"/>
          </ac:picMkLst>
        </pc:picChg>
        <pc:picChg chg="del">
          <ac:chgData name="Ohlberger, Jan (DFW)" userId="f0c2ae38-d520-4683-a021-6cf9518efefc" providerId="ADAL" clId="{2E95FC33-AD69-4A14-A898-11C82C76CDF5}" dt="2022-12-29T20:33:04.694" v="636" actId="478"/>
          <ac:picMkLst>
            <pc:docMk/>
            <pc:sldMk cId="1455603710" sldId="441"/>
            <ac:picMk id="13" creationId="{E2AFE1B5-A639-488E-9C4E-44CAD8EF3DE3}"/>
          </ac:picMkLst>
        </pc:picChg>
      </pc:sldChg>
      <pc:sldChg chg="addSp delSp modSp add del mod ord">
        <pc:chgData name="Ohlberger, Jan (DFW)" userId="f0c2ae38-d520-4683-a021-6cf9518efefc" providerId="ADAL" clId="{2E95FC33-AD69-4A14-A898-11C82C76CDF5}" dt="2023-03-09T19:53:49.185" v="17620" actId="47"/>
        <pc:sldMkLst>
          <pc:docMk/>
          <pc:sldMk cId="1439638109" sldId="442"/>
        </pc:sldMkLst>
        <pc:spChg chg="add mod">
          <ac:chgData name="Ohlberger, Jan (DFW)" userId="f0c2ae38-d520-4683-a021-6cf9518efefc" providerId="ADAL" clId="{2E95FC33-AD69-4A14-A898-11C82C76CDF5}" dt="2022-12-29T23:17:59.127" v="3391"/>
          <ac:spMkLst>
            <pc:docMk/>
            <pc:sldMk cId="1439638109" sldId="442"/>
            <ac:spMk id="8" creationId="{D4733AA2-F131-4C5D-A4E7-3D6BF7DEFF81}"/>
          </ac:spMkLst>
        </pc:spChg>
        <pc:spChg chg="mod">
          <ac:chgData name="Ohlberger, Jan (DFW)" userId="f0c2ae38-d520-4683-a021-6cf9518efefc" providerId="ADAL" clId="{2E95FC33-AD69-4A14-A898-11C82C76CDF5}" dt="2023-03-07T21:18:59.505" v="14850" actId="20577"/>
          <ac:spMkLst>
            <pc:docMk/>
            <pc:sldMk cId="1439638109" sldId="442"/>
            <ac:spMk id="9" creationId="{7F65E4F9-2EF2-47A8-8BD9-46CEE915E05C}"/>
          </ac:spMkLst>
        </pc:spChg>
        <pc:spChg chg="mod">
          <ac:chgData name="Ohlberger, Jan (DFW)" userId="f0c2ae38-d520-4683-a021-6cf9518efefc" providerId="ADAL" clId="{2E95FC33-AD69-4A14-A898-11C82C76CDF5}" dt="2023-02-04T01:12:01.091" v="9981" actId="14100"/>
          <ac:spMkLst>
            <pc:docMk/>
            <pc:sldMk cId="1439638109" sldId="442"/>
            <ac:spMk id="14" creationId="{562CABB3-3661-44DF-A072-E819DCCDADF4}"/>
          </ac:spMkLst>
        </pc:spChg>
        <pc:picChg chg="add mod ord">
          <ac:chgData name="Ohlberger, Jan (DFW)" userId="f0c2ae38-d520-4683-a021-6cf9518efefc" providerId="ADAL" clId="{2E95FC33-AD69-4A14-A898-11C82C76CDF5}" dt="2023-02-04T01:20:01.017" v="10143" actId="1037"/>
          <ac:picMkLst>
            <pc:docMk/>
            <pc:sldMk cId="1439638109" sldId="442"/>
            <ac:picMk id="4" creationId="{E6375E54-4C4F-43FA-B11F-DCFD649DDD95}"/>
          </ac:picMkLst>
        </pc:picChg>
        <pc:picChg chg="del">
          <ac:chgData name="Ohlberger, Jan (DFW)" userId="f0c2ae38-d520-4683-a021-6cf9518efefc" providerId="ADAL" clId="{2E95FC33-AD69-4A14-A898-11C82C76CDF5}" dt="2022-12-29T22:56:25.935" v="2580" actId="478"/>
          <ac:picMkLst>
            <pc:docMk/>
            <pc:sldMk cId="1439638109" sldId="442"/>
            <ac:picMk id="6" creationId="{E5239AB3-6EBA-404F-950F-FD6E9CA30625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1-26T18:33:59.612" v="6884" actId="47"/>
        <pc:sldMkLst>
          <pc:docMk/>
          <pc:sldMk cId="767065810" sldId="443"/>
        </pc:sldMkLst>
        <pc:spChg chg="add mod">
          <ac:chgData name="Ohlberger, Jan (DFW)" userId="f0c2ae38-d520-4683-a021-6cf9518efefc" providerId="ADAL" clId="{2E95FC33-AD69-4A14-A898-11C82C76CDF5}" dt="2022-12-29T23:17:59.651" v="3392"/>
          <ac:spMkLst>
            <pc:docMk/>
            <pc:sldMk cId="767065810" sldId="443"/>
            <ac:spMk id="8" creationId="{6F64FC0C-3DF1-4D58-B70D-2AEF4FE51421}"/>
          </ac:spMkLst>
        </pc:spChg>
        <pc:spChg chg="mod">
          <ac:chgData name="Ohlberger, Jan (DFW)" userId="f0c2ae38-d520-4683-a021-6cf9518efefc" providerId="ADAL" clId="{2E95FC33-AD69-4A14-A898-11C82C76CDF5}" dt="2022-12-29T23:04:44.307" v="2766" actId="20577"/>
          <ac:spMkLst>
            <pc:docMk/>
            <pc:sldMk cId="767065810" sldId="443"/>
            <ac:spMk id="9" creationId="{7F65E4F9-2EF2-47A8-8BD9-46CEE915E05C}"/>
          </ac:spMkLst>
        </pc:spChg>
        <pc:picChg chg="del">
          <ac:chgData name="Ohlberger, Jan (DFW)" userId="f0c2ae38-d520-4683-a021-6cf9518efefc" providerId="ADAL" clId="{2E95FC33-AD69-4A14-A898-11C82C76CDF5}" dt="2022-12-29T23:04:45.255" v="2767" actId="478"/>
          <ac:picMkLst>
            <pc:docMk/>
            <pc:sldMk cId="767065810" sldId="443"/>
            <ac:picMk id="4" creationId="{E6375E54-4C4F-43FA-B11F-DCFD649DDD95}"/>
          </ac:picMkLst>
        </pc:picChg>
        <pc:picChg chg="add mod">
          <ac:chgData name="Ohlberger, Jan (DFW)" userId="f0c2ae38-d520-4683-a021-6cf9518efefc" providerId="ADAL" clId="{2E95FC33-AD69-4A14-A898-11C82C76CDF5}" dt="2022-12-29T23:05:18.161" v="2774" actId="1076"/>
          <ac:picMkLst>
            <pc:docMk/>
            <pc:sldMk cId="767065810" sldId="443"/>
            <ac:picMk id="5" creationId="{7392B6A7-B035-4859-A7A0-5B18A818BE72}"/>
          </ac:picMkLst>
        </pc:picChg>
      </pc:sldChg>
      <pc:sldChg chg="addSp delSp modSp add mod">
        <pc:chgData name="Ohlberger, Jan (DFW)" userId="f0c2ae38-d520-4683-a021-6cf9518efefc" providerId="ADAL" clId="{2E95FC33-AD69-4A14-A898-11C82C76CDF5}" dt="2023-03-09T22:02:19.354" v="19137" actId="1076"/>
        <pc:sldMkLst>
          <pc:docMk/>
          <pc:sldMk cId="3097011777" sldId="444"/>
        </pc:sldMkLst>
        <pc:spChg chg="mod">
          <ac:chgData name="Ohlberger, Jan (DFW)" userId="f0c2ae38-d520-4683-a021-6cf9518efefc" providerId="ADAL" clId="{2E95FC33-AD69-4A14-A898-11C82C76CDF5}" dt="2022-12-29T23:20:50.793" v="3424"/>
          <ac:spMkLst>
            <pc:docMk/>
            <pc:sldMk cId="3097011777" sldId="444"/>
            <ac:spMk id="11" creationId="{591D0F8B-28C9-4921-A8D5-6D57ED9633B6}"/>
          </ac:spMkLst>
        </pc:spChg>
        <pc:spChg chg="mod">
          <ac:chgData name="Ohlberger, Jan (DFW)" userId="f0c2ae38-d520-4683-a021-6cf9518efefc" providerId="ADAL" clId="{2E95FC33-AD69-4A14-A898-11C82C76CDF5}" dt="2023-03-09T21:53:32.536" v="19079" actId="20577"/>
          <ac:spMkLst>
            <pc:docMk/>
            <pc:sldMk cId="3097011777" sldId="444"/>
            <ac:spMk id="48" creationId="{BF4ED9B7-53B1-4D04-99E3-C48061F07D59}"/>
          </ac:spMkLst>
        </pc:spChg>
        <pc:spChg chg="mod">
          <ac:chgData name="Ohlberger, Jan (DFW)" userId="f0c2ae38-d520-4683-a021-6cf9518efefc" providerId="ADAL" clId="{2E95FC33-AD69-4A14-A898-11C82C76CDF5}" dt="2023-01-31T22:27:57.775" v="8408" actId="20577"/>
          <ac:spMkLst>
            <pc:docMk/>
            <pc:sldMk cId="3097011777" sldId="444"/>
            <ac:spMk id="49" creationId="{2C86607A-9EDB-4FF1-AA0C-0C4CC0003B41}"/>
          </ac:spMkLst>
        </pc:spChg>
        <pc:grpChg chg="add del mod">
          <ac:chgData name="Ohlberger, Jan (DFW)" userId="f0c2ae38-d520-4683-a021-6cf9518efefc" providerId="ADAL" clId="{2E95FC33-AD69-4A14-A898-11C82C76CDF5}" dt="2023-03-09T22:02:19.354" v="19137" actId="1076"/>
          <ac:grpSpMkLst>
            <pc:docMk/>
            <pc:sldMk cId="3097011777" sldId="444"/>
            <ac:grpSpMk id="9" creationId="{3E0540BF-877C-4F84-9752-70671DEFFBB3}"/>
          </ac:grpSpMkLst>
        </pc:grpChg>
        <pc:grpChg chg="del">
          <ac:chgData name="Ohlberger, Jan (DFW)" userId="f0c2ae38-d520-4683-a021-6cf9518efefc" providerId="ADAL" clId="{2E95FC33-AD69-4A14-A898-11C82C76CDF5}" dt="2022-12-29T23:20:50.499" v="3423" actId="478"/>
          <ac:grpSpMkLst>
            <pc:docMk/>
            <pc:sldMk cId="3097011777" sldId="444"/>
            <ac:grpSpMk id="58" creationId="{6AEDE391-01A7-4DEE-88F4-5AB9F849CE07}"/>
          </ac:grpSpMkLst>
        </pc:grpChg>
        <pc:picChg chg="mod">
          <ac:chgData name="Ohlberger, Jan (DFW)" userId="f0c2ae38-d520-4683-a021-6cf9518efefc" providerId="ADAL" clId="{2E95FC33-AD69-4A14-A898-11C82C76CDF5}" dt="2022-12-29T23:20:50.793" v="3424"/>
          <ac:picMkLst>
            <pc:docMk/>
            <pc:sldMk cId="3097011777" sldId="444"/>
            <ac:picMk id="10" creationId="{40DA54A5-E48E-44F2-8CFB-79B35D049078}"/>
          </ac:picMkLst>
        </pc:picChg>
      </pc:sldChg>
      <pc:sldChg chg="addSp delSp modSp add del mod delAnim modNotesTx">
        <pc:chgData name="Ohlberger, Jan (DFW)" userId="f0c2ae38-d520-4683-a021-6cf9518efefc" providerId="ADAL" clId="{2E95FC33-AD69-4A14-A898-11C82C76CDF5}" dt="2023-03-09T19:48:58.202" v="17454" actId="47"/>
        <pc:sldMkLst>
          <pc:docMk/>
          <pc:sldMk cId="1448349389" sldId="445"/>
        </pc:sldMkLst>
        <pc:spChg chg="add mod">
          <ac:chgData name="Ohlberger, Jan (DFW)" userId="f0c2ae38-d520-4683-a021-6cf9518efefc" providerId="ADAL" clId="{2E95FC33-AD69-4A14-A898-11C82C76CDF5}" dt="2023-02-03T18:48:14.920" v="9591" actId="1076"/>
          <ac:spMkLst>
            <pc:docMk/>
            <pc:sldMk cId="1448349389" sldId="445"/>
            <ac:spMk id="4" creationId="{F00D81EE-629F-1B3A-388C-9D19F0B6D756}"/>
          </ac:spMkLst>
        </pc:spChg>
        <pc:spChg chg="add del mod">
          <ac:chgData name="Ohlberger, Jan (DFW)" userId="f0c2ae38-d520-4683-a021-6cf9518efefc" providerId="ADAL" clId="{2E95FC33-AD69-4A14-A898-11C82C76CDF5}" dt="2023-02-03T18:35:37.935" v="9261" actId="478"/>
          <ac:spMkLst>
            <pc:docMk/>
            <pc:sldMk cId="1448349389" sldId="445"/>
            <ac:spMk id="6" creationId="{2DDB4F5A-B809-85CA-50BC-8D7D69B2D6BA}"/>
          </ac:spMkLst>
        </pc:spChg>
        <pc:spChg chg="add del mod">
          <ac:chgData name="Ohlberger, Jan (DFW)" userId="f0c2ae38-d520-4683-a021-6cf9518efefc" providerId="ADAL" clId="{2E95FC33-AD69-4A14-A898-11C82C76CDF5}" dt="2023-02-03T18:42:50.629" v="9416" actId="242"/>
          <ac:spMkLst>
            <pc:docMk/>
            <pc:sldMk cId="1448349389" sldId="445"/>
            <ac:spMk id="30" creationId="{59D6AAB8-1EE7-4D85-8C0F-05EDFB43AC2B}"/>
          </ac:spMkLst>
        </pc:spChg>
        <pc:spChg chg="add del mod">
          <ac:chgData name="Ohlberger, Jan (DFW)" userId="f0c2ae38-d520-4683-a021-6cf9518efefc" providerId="ADAL" clId="{2E95FC33-AD69-4A14-A898-11C82C76CDF5}" dt="2023-02-03T18:42:54.657" v="9417" actId="242"/>
          <ac:spMkLst>
            <pc:docMk/>
            <pc:sldMk cId="1448349389" sldId="445"/>
            <ac:spMk id="31" creationId="{6DBACD53-4958-4CA5-B842-BF53E7BA68CB}"/>
          </ac:spMkLst>
        </pc:spChg>
        <pc:spChg chg="add del mod">
          <ac:chgData name="Ohlberger, Jan (DFW)" userId="f0c2ae38-d520-4683-a021-6cf9518efefc" providerId="ADAL" clId="{2E95FC33-AD69-4A14-A898-11C82C76CDF5}" dt="2023-02-03T18:43:08.861" v="9421" actId="14100"/>
          <ac:spMkLst>
            <pc:docMk/>
            <pc:sldMk cId="1448349389" sldId="445"/>
            <ac:spMk id="32" creationId="{D84E6A4D-7408-4AD3-BBD5-572F28383E87}"/>
          </ac:spMkLst>
        </pc:spChg>
        <pc:spChg chg="add del mod">
          <ac:chgData name="Ohlberger, Jan (DFW)" userId="f0c2ae38-d520-4683-a021-6cf9518efefc" providerId="ADAL" clId="{2E95FC33-AD69-4A14-A898-11C82C76CDF5}" dt="2023-01-06T21:48:25.031" v="6036" actId="478"/>
          <ac:spMkLst>
            <pc:docMk/>
            <pc:sldMk cId="1448349389" sldId="445"/>
            <ac:spMk id="34" creationId="{B0C8BD4A-7776-40D1-8589-556C98194369}"/>
          </ac:spMkLst>
        </pc:spChg>
        <pc:spChg chg="add del mod">
          <ac:chgData name="Ohlberger, Jan (DFW)" userId="f0c2ae38-d520-4683-a021-6cf9518efefc" providerId="ADAL" clId="{2E95FC33-AD69-4A14-A898-11C82C76CDF5}" dt="2023-02-03T18:34:01.452" v="9193" actId="1036"/>
          <ac:spMkLst>
            <pc:docMk/>
            <pc:sldMk cId="1448349389" sldId="445"/>
            <ac:spMk id="36" creationId="{DC1CA7AC-2B56-44E3-B3A7-1940A5622C26}"/>
          </ac:spMkLst>
        </pc:spChg>
        <pc:spChg chg="add del mod">
          <ac:chgData name="Ohlberger, Jan (DFW)" userId="f0c2ae38-d520-4683-a021-6cf9518efefc" providerId="ADAL" clId="{2E95FC33-AD69-4A14-A898-11C82C76CDF5}" dt="2023-02-03T18:34:01.452" v="9193" actId="1036"/>
          <ac:spMkLst>
            <pc:docMk/>
            <pc:sldMk cId="1448349389" sldId="445"/>
            <ac:spMk id="37" creationId="{40503D71-4C7D-4F75-A047-8B853463EB90}"/>
          </ac:spMkLst>
        </pc:spChg>
        <pc:spChg chg="add del mod">
          <ac:chgData name="Ohlberger, Jan (DFW)" userId="f0c2ae38-d520-4683-a021-6cf9518efefc" providerId="ADAL" clId="{2E95FC33-AD69-4A14-A898-11C82C76CDF5}" dt="2023-02-03T18:34:01.452" v="9193" actId="1036"/>
          <ac:spMkLst>
            <pc:docMk/>
            <pc:sldMk cId="1448349389" sldId="445"/>
            <ac:spMk id="39" creationId="{88FFD88A-7E54-4625-9FEA-0BBD50B957F6}"/>
          </ac:spMkLst>
        </pc:spChg>
        <pc:spChg chg="add mod ord">
          <ac:chgData name="Ohlberger, Jan (DFW)" userId="f0c2ae38-d520-4683-a021-6cf9518efefc" providerId="ADAL" clId="{2E95FC33-AD69-4A14-A898-11C82C76CDF5}" dt="2023-01-06T21:31:14.633" v="5105" actId="164"/>
          <ac:spMkLst>
            <pc:docMk/>
            <pc:sldMk cId="1448349389" sldId="445"/>
            <ac:spMk id="63" creationId="{0D660D68-1D90-4237-A5EE-FDAE6AA946EB}"/>
          </ac:spMkLst>
        </pc:spChg>
        <pc:spChg chg="add mod">
          <ac:chgData name="Ohlberger, Jan (DFW)" userId="f0c2ae38-d520-4683-a021-6cf9518efefc" providerId="ADAL" clId="{2E95FC33-AD69-4A14-A898-11C82C76CDF5}" dt="2023-01-06T21:31:14.633" v="5105" actId="164"/>
          <ac:spMkLst>
            <pc:docMk/>
            <pc:sldMk cId="1448349389" sldId="445"/>
            <ac:spMk id="64" creationId="{D6AC2AEE-CF8F-47DB-AB1C-C210A6243468}"/>
          </ac:spMkLst>
        </pc:spChg>
        <pc:spChg chg="mod">
          <ac:chgData name="Ohlberger, Jan (DFW)" userId="f0c2ae38-d520-4683-a021-6cf9518efefc" providerId="ADAL" clId="{2E95FC33-AD69-4A14-A898-11C82C76CDF5}" dt="2023-01-06T21:31:34.700" v="5112"/>
          <ac:spMkLst>
            <pc:docMk/>
            <pc:sldMk cId="1448349389" sldId="445"/>
            <ac:spMk id="67" creationId="{D7FA0E26-4177-4509-9D2B-AAD9CE25C8C8}"/>
          </ac:spMkLst>
        </pc:spChg>
        <pc:spChg chg="mod">
          <ac:chgData name="Ohlberger, Jan (DFW)" userId="f0c2ae38-d520-4683-a021-6cf9518efefc" providerId="ADAL" clId="{2E95FC33-AD69-4A14-A898-11C82C76CDF5}" dt="2023-01-06T21:31:34.700" v="5112"/>
          <ac:spMkLst>
            <pc:docMk/>
            <pc:sldMk cId="1448349389" sldId="445"/>
            <ac:spMk id="68" creationId="{7ED1E23C-B847-46CF-8053-9C6630658E1B}"/>
          </ac:spMkLst>
        </pc:spChg>
        <pc:spChg chg="mod">
          <ac:chgData name="Ohlberger, Jan (DFW)" userId="f0c2ae38-d520-4683-a021-6cf9518efefc" providerId="ADAL" clId="{2E95FC33-AD69-4A14-A898-11C82C76CDF5}" dt="2023-01-06T21:31:51.063" v="5153"/>
          <ac:spMkLst>
            <pc:docMk/>
            <pc:sldMk cId="1448349389" sldId="445"/>
            <ac:spMk id="70" creationId="{A02B007C-7932-419D-B5E6-160741E57FC9}"/>
          </ac:spMkLst>
        </pc:spChg>
        <pc:spChg chg="mod">
          <ac:chgData name="Ohlberger, Jan (DFW)" userId="f0c2ae38-d520-4683-a021-6cf9518efefc" providerId="ADAL" clId="{2E95FC33-AD69-4A14-A898-11C82C76CDF5}" dt="2023-01-06T21:31:51.063" v="5153"/>
          <ac:spMkLst>
            <pc:docMk/>
            <pc:sldMk cId="1448349389" sldId="445"/>
            <ac:spMk id="71" creationId="{AD03F2CF-40B9-40CB-92BD-D096C267A7E5}"/>
          </ac:spMkLst>
        </pc:spChg>
        <pc:spChg chg="mod">
          <ac:chgData name="Ohlberger, Jan (DFW)" userId="f0c2ae38-d520-4683-a021-6cf9518efefc" providerId="ADAL" clId="{2E95FC33-AD69-4A14-A898-11C82C76CDF5}" dt="2023-01-06T21:32:00.797" v="5185"/>
          <ac:spMkLst>
            <pc:docMk/>
            <pc:sldMk cId="1448349389" sldId="445"/>
            <ac:spMk id="73" creationId="{0A163829-A63D-4613-8907-960503C447C2}"/>
          </ac:spMkLst>
        </pc:spChg>
        <pc:spChg chg="mod">
          <ac:chgData name="Ohlberger, Jan (DFW)" userId="f0c2ae38-d520-4683-a021-6cf9518efefc" providerId="ADAL" clId="{2E95FC33-AD69-4A14-A898-11C82C76CDF5}" dt="2023-01-06T21:32:00.797" v="5185"/>
          <ac:spMkLst>
            <pc:docMk/>
            <pc:sldMk cId="1448349389" sldId="445"/>
            <ac:spMk id="74" creationId="{27267ECE-9012-4215-9358-9A8AC85CB39A}"/>
          </ac:spMkLst>
        </pc:spChg>
        <pc:spChg chg="add mod">
          <ac:chgData name="Ohlberger, Jan (DFW)" userId="f0c2ae38-d520-4683-a021-6cf9518efefc" providerId="ADAL" clId="{2E95FC33-AD69-4A14-A898-11C82C76CDF5}" dt="2023-02-03T18:43:06.185" v="9420" actId="242"/>
          <ac:spMkLst>
            <pc:docMk/>
            <pc:sldMk cId="1448349389" sldId="445"/>
            <ac:spMk id="75" creationId="{CDC702D1-B3FB-4714-8453-BC9609F085E3}"/>
          </ac:spMkLst>
        </pc:spChg>
        <pc:spChg chg="add mod">
          <ac:chgData name="Ohlberger, Jan (DFW)" userId="f0c2ae38-d520-4683-a021-6cf9518efefc" providerId="ADAL" clId="{2E95FC33-AD69-4A14-A898-11C82C76CDF5}" dt="2023-02-03T18:34:01.452" v="9193" actId="1036"/>
          <ac:spMkLst>
            <pc:docMk/>
            <pc:sldMk cId="1448349389" sldId="445"/>
            <ac:spMk id="77" creationId="{5B6479CF-82EC-4920-A08E-8B27C9ABC141}"/>
          </ac:spMkLst>
        </pc:spChg>
        <pc:spChg chg="add del">
          <ac:chgData name="Ohlberger, Jan (DFW)" userId="f0c2ae38-d520-4683-a021-6cf9518efefc" providerId="ADAL" clId="{2E95FC33-AD69-4A14-A898-11C82C76CDF5}" dt="2023-01-06T21:59:14.351" v="6238" actId="478"/>
          <ac:spMkLst>
            <pc:docMk/>
            <pc:sldMk cId="1448349389" sldId="445"/>
            <ac:spMk id="80" creationId="{98ECFE3C-C9B3-4D91-9A3E-8B7AC475E981}"/>
          </ac:spMkLst>
        </pc:spChg>
        <pc:spChg chg="add del mod">
          <ac:chgData name="Ohlberger, Jan (DFW)" userId="f0c2ae38-d520-4683-a021-6cf9518efefc" providerId="ADAL" clId="{2E95FC33-AD69-4A14-A898-11C82C76CDF5}" dt="2023-01-06T22:00:16.566" v="6303" actId="478"/>
          <ac:spMkLst>
            <pc:docMk/>
            <pc:sldMk cId="1448349389" sldId="445"/>
            <ac:spMk id="81" creationId="{68800FE4-A3CF-4242-8C7C-98787ECD8890}"/>
          </ac:spMkLst>
        </pc:spChg>
        <pc:spChg chg="mod">
          <ac:chgData name="Ohlberger, Jan (DFW)" userId="f0c2ae38-d520-4683-a021-6cf9518efefc" providerId="ADAL" clId="{2E95FC33-AD69-4A14-A898-11C82C76CDF5}" dt="2023-03-08T01:33:30.366" v="15841" actId="20577"/>
          <ac:spMkLst>
            <pc:docMk/>
            <pc:sldMk cId="1448349389" sldId="445"/>
            <ac:spMk id="248" creationId="{40B72AC5-733C-49F2-AD11-67BD075ED3F3}"/>
          </ac:spMkLst>
        </pc:spChg>
        <pc:grpChg chg="del">
          <ac:chgData name="Ohlberger, Jan (DFW)" userId="f0c2ae38-d520-4683-a021-6cf9518efefc" providerId="ADAL" clId="{2E95FC33-AD69-4A14-A898-11C82C76CDF5}" dt="2023-01-06T21:12:07.733" v="4338" actId="478"/>
          <ac:grpSpMkLst>
            <pc:docMk/>
            <pc:sldMk cId="1448349389" sldId="445"/>
            <ac:grpSpMk id="4" creationId="{AA5E7B60-483A-4AE7-B354-E047DA55FB00}"/>
          </ac:grpSpMkLst>
        </pc:grpChg>
        <pc:grpChg chg="add del mod ord">
          <ac:chgData name="Ohlberger, Jan (DFW)" userId="f0c2ae38-d520-4683-a021-6cf9518efefc" providerId="ADAL" clId="{2E95FC33-AD69-4A14-A898-11C82C76CDF5}" dt="2023-02-03T18:34:01.452" v="9193" actId="1036"/>
          <ac:grpSpMkLst>
            <pc:docMk/>
            <pc:sldMk cId="1448349389" sldId="445"/>
            <ac:grpSpMk id="24" creationId="{A8BCEEB1-2B05-49CF-9C02-D6C7A5A23536}"/>
          </ac:grpSpMkLst>
        </pc:grpChg>
        <pc:grpChg chg="add mod">
          <ac:chgData name="Ohlberger, Jan (DFW)" userId="f0c2ae38-d520-4683-a021-6cf9518efefc" providerId="ADAL" clId="{2E95FC33-AD69-4A14-A898-11C82C76CDF5}" dt="2023-02-03T18:43:19.935" v="9426" actId="1035"/>
          <ac:grpSpMkLst>
            <pc:docMk/>
            <pc:sldMk cId="1448349389" sldId="445"/>
            <ac:grpSpMk id="25" creationId="{A6B4A75C-8515-48F4-B362-1BA57908E5E7}"/>
          </ac:grpSpMkLst>
        </pc:grpChg>
        <pc:grpChg chg="add del mod ord">
          <ac:chgData name="Ohlberger, Jan (DFW)" userId="f0c2ae38-d520-4683-a021-6cf9518efefc" providerId="ADAL" clId="{2E95FC33-AD69-4A14-A898-11C82C76CDF5}" dt="2023-02-03T18:34:01.452" v="9193" actId="1036"/>
          <ac:grpSpMkLst>
            <pc:docMk/>
            <pc:sldMk cId="1448349389" sldId="445"/>
            <ac:grpSpMk id="66" creationId="{65E07F21-76DF-46DC-A071-A4E5E64B4D3B}"/>
          </ac:grpSpMkLst>
        </pc:grpChg>
        <pc:grpChg chg="add del mod ord">
          <ac:chgData name="Ohlberger, Jan (DFW)" userId="f0c2ae38-d520-4683-a021-6cf9518efefc" providerId="ADAL" clId="{2E95FC33-AD69-4A14-A898-11C82C76CDF5}" dt="2023-02-03T18:34:01.452" v="9193" actId="1036"/>
          <ac:grpSpMkLst>
            <pc:docMk/>
            <pc:sldMk cId="1448349389" sldId="445"/>
            <ac:grpSpMk id="69" creationId="{52F8BD63-69EB-43E5-87C9-401B64CA1CAE}"/>
          </ac:grpSpMkLst>
        </pc:grpChg>
        <pc:grpChg chg="add del mod ord">
          <ac:chgData name="Ohlberger, Jan (DFW)" userId="f0c2ae38-d520-4683-a021-6cf9518efefc" providerId="ADAL" clId="{2E95FC33-AD69-4A14-A898-11C82C76CDF5}" dt="2023-03-09T19:19:12.991" v="16647" actId="1035"/>
          <ac:grpSpMkLst>
            <pc:docMk/>
            <pc:sldMk cId="1448349389" sldId="445"/>
            <ac:grpSpMk id="72" creationId="{DC0E3D25-CDEA-464B-A69F-6CD6425F9D03}"/>
          </ac:grpSpMkLst>
        </pc:grpChg>
        <pc:cxnChg chg="add mod">
          <ac:chgData name="Ohlberger, Jan (DFW)" userId="f0c2ae38-d520-4683-a021-6cf9518efefc" providerId="ADAL" clId="{2E95FC33-AD69-4A14-A898-11C82C76CDF5}" dt="2023-02-03T18:44:35.445" v="9477" actId="14100"/>
          <ac:cxnSpMkLst>
            <pc:docMk/>
            <pc:sldMk cId="1448349389" sldId="445"/>
            <ac:cxnSpMk id="3" creationId="{B430441D-1A59-C494-1CB2-B2CF244F33B0}"/>
          </ac:cxnSpMkLst>
        </pc:cxnChg>
        <pc:cxnChg chg="add del mod">
          <ac:chgData name="Ohlberger, Jan (DFW)" userId="f0c2ae38-d520-4683-a021-6cf9518efefc" providerId="ADAL" clId="{2E95FC33-AD69-4A14-A898-11C82C76CDF5}" dt="2023-01-06T21:26:45.327" v="4920" actId="478"/>
          <ac:cxnSpMkLst>
            <pc:docMk/>
            <pc:sldMk cId="1448349389" sldId="445"/>
            <ac:cxnSpMk id="8" creationId="{4C195049-11B0-49EE-8BF8-B573BBA229DC}"/>
          </ac:cxnSpMkLst>
        </pc:cxnChg>
        <pc:cxnChg chg="add del mod">
          <ac:chgData name="Ohlberger, Jan (DFW)" userId="f0c2ae38-d520-4683-a021-6cf9518efefc" providerId="ADAL" clId="{2E95FC33-AD69-4A14-A898-11C82C76CDF5}" dt="2023-02-03T18:34:01.452" v="9193" actId="1036"/>
          <ac:cxnSpMkLst>
            <pc:docMk/>
            <pc:sldMk cId="1448349389" sldId="445"/>
            <ac:cxnSpMk id="17" creationId="{42089BDA-0FA3-4D4E-864A-38F504436A42}"/>
          </ac:cxnSpMkLst>
        </pc:cxnChg>
        <pc:cxnChg chg="add del mod">
          <ac:chgData name="Ohlberger, Jan (DFW)" userId="f0c2ae38-d520-4683-a021-6cf9518efefc" providerId="ADAL" clId="{2E95FC33-AD69-4A14-A898-11C82C76CDF5}" dt="2023-02-03T18:34:01.452" v="9193" actId="1036"/>
          <ac:cxnSpMkLst>
            <pc:docMk/>
            <pc:sldMk cId="1448349389" sldId="445"/>
            <ac:cxnSpMk id="21" creationId="{B2330E22-DB03-4D77-9F06-F9078C37471E}"/>
          </ac:cxnSpMkLst>
        </pc:cxnChg>
        <pc:cxnChg chg="add del mod">
          <ac:chgData name="Ohlberger, Jan (DFW)" userId="f0c2ae38-d520-4683-a021-6cf9518efefc" providerId="ADAL" clId="{2E95FC33-AD69-4A14-A898-11C82C76CDF5}" dt="2023-01-06T21:26:44.392" v="4919" actId="478"/>
          <ac:cxnSpMkLst>
            <pc:docMk/>
            <pc:sldMk cId="1448349389" sldId="445"/>
            <ac:cxnSpMk id="43" creationId="{CA4CBC33-5EE1-460C-AF23-800C53D0D41F}"/>
          </ac:cxnSpMkLst>
        </pc:cxnChg>
        <pc:cxnChg chg="add del mod">
          <ac:chgData name="Ohlberger, Jan (DFW)" userId="f0c2ae38-d520-4683-a021-6cf9518efefc" providerId="ADAL" clId="{2E95FC33-AD69-4A14-A898-11C82C76CDF5}" dt="2023-02-03T18:34:01.452" v="9193" actId="1036"/>
          <ac:cxnSpMkLst>
            <pc:docMk/>
            <pc:sldMk cId="1448349389" sldId="445"/>
            <ac:cxnSpMk id="53" creationId="{19BB0F35-D9AC-4F7C-8A84-36B8ABCB5E91}"/>
          </ac:cxnSpMkLst>
        </pc:cxnChg>
        <pc:cxnChg chg="add del mod">
          <ac:chgData name="Ohlberger, Jan (DFW)" userId="f0c2ae38-d520-4683-a021-6cf9518efefc" providerId="ADAL" clId="{2E95FC33-AD69-4A14-A898-11C82C76CDF5}" dt="2023-01-06T21:41:05.187" v="5649" actId="478"/>
          <ac:cxnSpMkLst>
            <pc:docMk/>
            <pc:sldMk cId="1448349389" sldId="445"/>
            <ac:cxnSpMk id="58" creationId="{348625EB-163D-4884-825E-A0E58620D2FB}"/>
          </ac:cxnSpMkLst>
        </pc:cxnChg>
        <pc:cxnChg chg="add del mod">
          <ac:chgData name="Ohlberger, Jan (DFW)" userId="f0c2ae38-d520-4683-a021-6cf9518efefc" providerId="ADAL" clId="{2E95FC33-AD69-4A14-A898-11C82C76CDF5}" dt="2023-02-03T18:34:01.452" v="9193" actId="1036"/>
          <ac:cxnSpMkLst>
            <pc:docMk/>
            <pc:sldMk cId="1448349389" sldId="445"/>
            <ac:cxnSpMk id="60" creationId="{34CAC98D-E1EB-4338-A071-239FF6E45DD4}"/>
          </ac:cxnSpMkLst>
        </pc:cxnChg>
        <pc:cxnChg chg="add del mod">
          <ac:chgData name="Ohlberger, Jan (DFW)" userId="f0c2ae38-d520-4683-a021-6cf9518efefc" providerId="ADAL" clId="{2E95FC33-AD69-4A14-A898-11C82C76CDF5}" dt="2023-02-03T18:34:01.452" v="9193" actId="1036"/>
          <ac:cxnSpMkLst>
            <pc:docMk/>
            <pc:sldMk cId="1448349389" sldId="445"/>
            <ac:cxnSpMk id="61" creationId="{ED687A26-031D-41B6-BDB8-70D966DCE86B}"/>
          </ac:cxnSpMkLst>
        </pc:cxnChg>
        <pc:cxnChg chg="add del mod">
          <ac:chgData name="Ohlberger, Jan (DFW)" userId="f0c2ae38-d520-4683-a021-6cf9518efefc" providerId="ADAL" clId="{2E95FC33-AD69-4A14-A898-11C82C76CDF5}" dt="2023-02-03T18:34:01.452" v="9193" actId="1036"/>
          <ac:cxnSpMkLst>
            <pc:docMk/>
            <pc:sldMk cId="1448349389" sldId="445"/>
            <ac:cxnSpMk id="62" creationId="{24F34454-3879-4466-BFBC-9A5505388112}"/>
          </ac:cxnSpMkLst>
        </pc:cxnChg>
        <pc:cxnChg chg="add mod">
          <ac:chgData name="Ohlberger, Jan (DFW)" userId="f0c2ae38-d520-4683-a021-6cf9518efefc" providerId="ADAL" clId="{2E95FC33-AD69-4A14-A898-11C82C76CDF5}" dt="2023-02-03T18:34:01.452" v="9193" actId="1036"/>
          <ac:cxnSpMkLst>
            <pc:docMk/>
            <pc:sldMk cId="1448349389" sldId="445"/>
            <ac:cxnSpMk id="76" creationId="{9DBFD67D-A88A-4598-866F-FB72B592FB02}"/>
          </ac:cxnSpMkLst>
        </pc:cxnChg>
      </pc:sldChg>
      <pc:sldChg chg="addSp delSp modSp add del mod ord">
        <pc:chgData name="Ohlberger, Jan (DFW)" userId="f0c2ae38-d520-4683-a021-6cf9518efefc" providerId="ADAL" clId="{2E95FC33-AD69-4A14-A898-11C82C76CDF5}" dt="2023-02-04T01:20:56.075" v="10164" actId="47"/>
        <pc:sldMkLst>
          <pc:docMk/>
          <pc:sldMk cId="228350011" sldId="446"/>
        </pc:sldMkLst>
        <pc:spChg chg="mod">
          <ac:chgData name="Ohlberger, Jan (DFW)" userId="f0c2ae38-d520-4683-a021-6cf9518efefc" providerId="ADAL" clId="{2E95FC33-AD69-4A14-A898-11C82C76CDF5}" dt="2023-01-26T18:34:32.274" v="6896" actId="20577"/>
          <ac:spMkLst>
            <pc:docMk/>
            <pc:sldMk cId="228350011" sldId="446"/>
            <ac:spMk id="7" creationId="{F4C0873D-8E0D-4131-BCF2-0A2E37A4E2B8}"/>
          </ac:spMkLst>
        </pc:spChg>
        <pc:spChg chg="mod topLvl">
          <ac:chgData name="Ohlberger, Jan (DFW)" userId="f0c2ae38-d520-4683-a021-6cf9518efefc" providerId="ADAL" clId="{2E95FC33-AD69-4A14-A898-11C82C76CDF5}" dt="2023-01-27T23:31:58.926" v="8233" actId="165"/>
          <ac:spMkLst>
            <pc:docMk/>
            <pc:sldMk cId="228350011" sldId="446"/>
            <ac:spMk id="10" creationId="{A0E75D3E-7184-43CD-B423-DD90153828B0}"/>
          </ac:spMkLst>
        </pc:spChg>
        <pc:spChg chg="mod topLvl">
          <ac:chgData name="Ohlberger, Jan (DFW)" userId="f0c2ae38-d520-4683-a021-6cf9518efefc" providerId="ADAL" clId="{2E95FC33-AD69-4A14-A898-11C82C76CDF5}" dt="2023-01-27T23:31:58.926" v="8233" actId="165"/>
          <ac:spMkLst>
            <pc:docMk/>
            <pc:sldMk cId="228350011" sldId="446"/>
            <ac:spMk id="13" creationId="{14CC54A5-D875-4275-BD66-200B6F1C76BA}"/>
          </ac:spMkLst>
        </pc:spChg>
        <pc:spChg chg="mod topLvl">
          <ac:chgData name="Ohlberger, Jan (DFW)" userId="f0c2ae38-d520-4683-a021-6cf9518efefc" providerId="ADAL" clId="{2E95FC33-AD69-4A14-A898-11C82C76CDF5}" dt="2023-01-27T23:31:58.926" v="8233" actId="165"/>
          <ac:spMkLst>
            <pc:docMk/>
            <pc:sldMk cId="228350011" sldId="446"/>
            <ac:spMk id="16" creationId="{847EB037-4435-4072-AB8B-631156A4E215}"/>
          </ac:spMkLst>
        </pc:spChg>
        <pc:spChg chg="mod topLvl">
          <ac:chgData name="Ohlberger, Jan (DFW)" userId="f0c2ae38-d520-4683-a021-6cf9518efefc" providerId="ADAL" clId="{2E95FC33-AD69-4A14-A898-11C82C76CDF5}" dt="2023-01-27T23:31:58.926" v="8233" actId="165"/>
          <ac:spMkLst>
            <pc:docMk/>
            <pc:sldMk cId="228350011" sldId="446"/>
            <ac:spMk id="19" creationId="{ED4DFC14-C5FD-4545-B142-E6F4F33C6839}"/>
          </ac:spMkLst>
        </pc:spChg>
        <pc:spChg chg="mod topLvl">
          <ac:chgData name="Ohlberger, Jan (DFW)" userId="f0c2ae38-d520-4683-a021-6cf9518efefc" providerId="ADAL" clId="{2E95FC33-AD69-4A14-A898-11C82C76CDF5}" dt="2023-01-27T23:31:58.926" v="8233" actId="165"/>
          <ac:spMkLst>
            <pc:docMk/>
            <pc:sldMk cId="228350011" sldId="446"/>
            <ac:spMk id="22" creationId="{1A321ED7-BE04-4C15-89E4-56AA85FCC9DF}"/>
          </ac:spMkLst>
        </pc:spChg>
        <pc:spChg chg="add del mod">
          <ac:chgData name="Ohlberger, Jan (DFW)" userId="f0c2ae38-d520-4683-a021-6cf9518efefc" providerId="ADAL" clId="{2E95FC33-AD69-4A14-A898-11C82C76CDF5}" dt="2023-01-26T17:51:03.039" v="6707" actId="478"/>
          <ac:spMkLst>
            <pc:docMk/>
            <pc:sldMk cId="228350011" sldId="446"/>
            <ac:spMk id="25" creationId="{562F4DF8-990B-4DDF-AA59-C934F2970EF3}"/>
          </ac:spMkLst>
        </pc:spChg>
        <pc:spChg chg="add mod ord">
          <ac:chgData name="Ohlberger, Jan (DFW)" userId="f0c2ae38-d520-4683-a021-6cf9518efefc" providerId="ADAL" clId="{2E95FC33-AD69-4A14-A898-11C82C76CDF5}" dt="2023-01-26T18:34:37.374" v="6898" actId="113"/>
          <ac:spMkLst>
            <pc:docMk/>
            <pc:sldMk cId="228350011" sldId="446"/>
            <ac:spMk id="26" creationId="{AD21FCEC-27E3-4621-BD88-4408876FA595}"/>
          </ac:spMkLst>
        </pc:spChg>
        <pc:spChg chg="add del mod ord">
          <ac:chgData name="Ohlberger, Jan (DFW)" userId="f0c2ae38-d520-4683-a021-6cf9518efefc" providerId="ADAL" clId="{2E95FC33-AD69-4A14-A898-11C82C76CDF5}" dt="2023-01-26T18:34:40.305" v="6899" actId="478"/>
          <ac:spMkLst>
            <pc:docMk/>
            <pc:sldMk cId="228350011" sldId="446"/>
            <ac:spMk id="27" creationId="{983D0629-DF72-4934-822B-684B1B579EDC}"/>
          </ac:spMkLst>
        </pc:spChg>
        <pc:grpChg chg="add del mod">
          <ac:chgData name="Ohlberger, Jan (DFW)" userId="f0c2ae38-d520-4683-a021-6cf9518efefc" providerId="ADAL" clId="{2E95FC33-AD69-4A14-A898-11C82C76CDF5}" dt="2023-01-26T17:43:36.292" v="6352" actId="165"/>
          <ac:grpSpMkLst>
            <pc:docMk/>
            <pc:sldMk cId="228350011" sldId="446"/>
            <ac:grpSpMk id="8" creationId="{9E40EB2F-05F1-4965-81D5-F0DEC29E5B5A}"/>
          </ac:grpSpMkLst>
        </pc:grpChg>
        <pc:grpChg chg="add del mod">
          <ac:chgData name="Ohlberger, Jan (DFW)" userId="f0c2ae38-d520-4683-a021-6cf9518efefc" providerId="ADAL" clId="{2E95FC33-AD69-4A14-A898-11C82C76CDF5}" dt="2023-01-26T17:43:31.006" v="6351" actId="165"/>
          <ac:grpSpMkLst>
            <pc:docMk/>
            <pc:sldMk cId="228350011" sldId="446"/>
            <ac:grpSpMk id="11" creationId="{99B4CC40-F9BB-4805-92D7-3F02DE804F38}"/>
          </ac:grpSpMkLst>
        </pc:grpChg>
        <pc:grpChg chg="add del mod">
          <ac:chgData name="Ohlberger, Jan (DFW)" userId="f0c2ae38-d520-4683-a021-6cf9518efefc" providerId="ADAL" clId="{2E95FC33-AD69-4A14-A898-11C82C76CDF5}" dt="2023-01-26T17:43:24.869" v="6349" actId="165"/>
          <ac:grpSpMkLst>
            <pc:docMk/>
            <pc:sldMk cId="228350011" sldId="446"/>
            <ac:grpSpMk id="14" creationId="{51202361-D0C2-4C5B-B793-B8AE8EE2EA0D}"/>
          </ac:grpSpMkLst>
        </pc:grpChg>
        <pc:grpChg chg="add del mod">
          <ac:chgData name="Ohlberger, Jan (DFW)" userId="f0c2ae38-d520-4683-a021-6cf9518efefc" providerId="ADAL" clId="{2E95FC33-AD69-4A14-A898-11C82C76CDF5}" dt="2023-01-26T17:43:27.910" v="6350" actId="165"/>
          <ac:grpSpMkLst>
            <pc:docMk/>
            <pc:sldMk cId="228350011" sldId="446"/>
            <ac:grpSpMk id="17" creationId="{3269E2AC-0BBB-4768-9978-05C11FAD4662}"/>
          </ac:grpSpMkLst>
        </pc:grpChg>
        <pc:grpChg chg="add del mod">
          <ac:chgData name="Ohlberger, Jan (DFW)" userId="f0c2ae38-d520-4683-a021-6cf9518efefc" providerId="ADAL" clId="{2E95FC33-AD69-4A14-A898-11C82C76CDF5}" dt="2023-01-26T17:43:22.280" v="6348" actId="165"/>
          <ac:grpSpMkLst>
            <pc:docMk/>
            <pc:sldMk cId="228350011" sldId="446"/>
            <ac:grpSpMk id="20" creationId="{108D59E3-87D6-4A85-829E-8E9E7910791D}"/>
          </ac:grpSpMkLst>
        </pc:grpChg>
        <pc:grpChg chg="add del mod">
          <ac:chgData name="Ohlberger, Jan (DFW)" userId="f0c2ae38-d520-4683-a021-6cf9518efefc" providerId="ADAL" clId="{2E95FC33-AD69-4A14-A898-11C82C76CDF5}" dt="2023-01-27T23:31:58.926" v="8233" actId="165"/>
          <ac:grpSpMkLst>
            <pc:docMk/>
            <pc:sldMk cId="228350011" sldId="446"/>
            <ac:grpSpMk id="24" creationId="{621659C1-2B0E-468D-B84F-9764C5E5681E}"/>
          </ac:grpSpMkLst>
        </pc:grpChg>
        <pc:picChg chg="del">
          <ac:chgData name="Ohlberger, Jan (DFW)" userId="f0c2ae38-d520-4683-a021-6cf9518efefc" providerId="ADAL" clId="{2E95FC33-AD69-4A14-A898-11C82C76CDF5}" dt="2023-01-26T17:40:33.353" v="6313" actId="478"/>
          <ac:picMkLst>
            <pc:docMk/>
            <pc:sldMk cId="228350011" sldId="446"/>
            <ac:picMk id="4" creationId="{19B64F05-56F9-4CEA-A8B7-640F3752F9A6}"/>
          </ac:picMkLst>
        </pc:picChg>
        <pc:picChg chg="add del mod ord">
          <ac:chgData name="Ohlberger, Jan (DFW)" userId="f0c2ae38-d520-4683-a021-6cf9518efefc" providerId="ADAL" clId="{2E95FC33-AD69-4A14-A898-11C82C76CDF5}" dt="2023-01-26T18:34:40.789" v="6900" actId="478"/>
          <ac:picMkLst>
            <pc:docMk/>
            <pc:sldMk cId="228350011" sldId="446"/>
            <ac:picMk id="5" creationId="{6602B2E3-48F2-4318-9C3E-AFD907F344DE}"/>
          </ac:picMkLst>
        </pc:picChg>
        <pc:picChg chg="del mod">
          <ac:chgData name="Ohlberger, Jan (DFW)" userId="f0c2ae38-d520-4683-a021-6cf9518efefc" providerId="ADAL" clId="{2E95FC33-AD69-4A14-A898-11C82C76CDF5}" dt="2023-01-26T17:42:47.053" v="6338" actId="478"/>
          <ac:picMkLst>
            <pc:docMk/>
            <pc:sldMk cId="228350011" sldId="446"/>
            <ac:picMk id="6" creationId="{1B1A56CD-0928-44EE-9BEE-479A232E5C88}"/>
          </ac:picMkLst>
        </pc:picChg>
        <pc:picChg chg="mod ord topLvl modCrop">
          <ac:chgData name="Ohlberger, Jan (DFW)" userId="f0c2ae38-d520-4683-a021-6cf9518efefc" providerId="ADAL" clId="{2E95FC33-AD69-4A14-A898-11C82C76CDF5}" dt="2023-01-27T23:31:58.926" v="8233" actId="165"/>
          <ac:picMkLst>
            <pc:docMk/>
            <pc:sldMk cId="228350011" sldId="446"/>
            <ac:picMk id="9" creationId="{1E1B0E59-E345-4B21-A4AD-54D422125900}"/>
          </ac:picMkLst>
        </pc:picChg>
        <pc:picChg chg="mod ord topLvl modCrop">
          <ac:chgData name="Ohlberger, Jan (DFW)" userId="f0c2ae38-d520-4683-a021-6cf9518efefc" providerId="ADAL" clId="{2E95FC33-AD69-4A14-A898-11C82C76CDF5}" dt="2023-01-27T23:31:58.926" v="8233" actId="165"/>
          <ac:picMkLst>
            <pc:docMk/>
            <pc:sldMk cId="228350011" sldId="446"/>
            <ac:picMk id="12" creationId="{AC3C2507-2179-4D93-B6DA-86CC2C24827A}"/>
          </ac:picMkLst>
        </pc:picChg>
        <pc:picChg chg="mod ord topLvl modCrop">
          <ac:chgData name="Ohlberger, Jan (DFW)" userId="f0c2ae38-d520-4683-a021-6cf9518efefc" providerId="ADAL" clId="{2E95FC33-AD69-4A14-A898-11C82C76CDF5}" dt="2023-01-27T23:31:58.926" v="8233" actId="165"/>
          <ac:picMkLst>
            <pc:docMk/>
            <pc:sldMk cId="228350011" sldId="446"/>
            <ac:picMk id="15" creationId="{71573152-86ED-48FB-8ADF-EE12DD7D63F4}"/>
          </ac:picMkLst>
        </pc:picChg>
        <pc:picChg chg="mod ord topLvl modCrop">
          <ac:chgData name="Ohlberger, Jan (DFW)" userId="f0c2ae38-d520-4683-a021-6cf9518efefc" providerId="ADAL" clId="{2E95FC33-AD69-4A14-A898-11C82C76CDF5}" dt="2023-01-27T23:31:58.926" v="8233" actId="165"/>
          <ac:picMkLst>
            <pc:docMk/>
            <pc:sldMk cId="228350011" sldId="446"/>
            <ac:picMk id="18" creationId="{61C0E362-6CE3-4C37-B1D8-13CAB2D093B5}"/>
          </ac:picMkLst>
        </pc:picChg>
        <pc:picChg chg="mod ord topLvl modCrop">
          <ac:chgData name="Ohlberger, Jan (DFW)" userId="f0c2ae38-d520-4683-a021-6cf9518efefc" providerId="ADAL" clId="{2E95FC33-AD69-4A14-A898-11C82C76CDF5}" dt="2023-01-27T23:31:58.926" v="8233" actId="165"/>
          <ac:picMkLst>
            <pc:docMk/>
            <pc:sldMk cId="228350011" sldId="446"/>
            <ac:picMk id="21" creationId="{84CBCF39-997B-4D86-9538-C39D2B700077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1-28T00:09:14.076" v="8273" actId="47"/>
        <pc:sldMkLst>
          <pc:docMk/>
          <pc:sldMk cId="99732802" sldId="447"/>
        </pc:sldMkLst>
        <pc:spChg chg="add del mod">
          <ac:chgData name="Ohlberger, Jan (DFW)" userId="f0c2ae38-d520-4683-a021-6cf9518efefc" providerId="ADAL" clId="{2E95FC33-AD69-4A14-A898-11C82C76CDF5}" dt="2023-01-26T18:38:13.125" v="6964" actId="478"/>
          <ac:spMkLst>
            <pc:docMk/>
            <pc:sldMk cId="99732802" sldId="447"/>
            <ac:spMk id="8" creationId="{A60BF39F-DC05-4BAC-AC95-326DA6063E17}"/>
          </ac:spMkLst>
        </pc:spChg>
        <pc:spChg chg="add mod">
          <ac:chgData name="Ohlberger, Jan (DFW)" userId="f0c2ae38-d520-4683-a021-6cf9518efefc" providerId="ADAL" clId="{2E95FC33-AD69-4A14-A898-11C82C76CDF5}" dt="2023-01-26T18:38:50.263" v="7011" actId="21"/>
          <ac:spMkLst>
            <pc:docMk/>
            <pc:sldMk cId="99732802" sldId="447"/>
            <ac:spMk id="10" creationId="{436348C7-A8AD-4756-AEEB-B15E901E1A53}"/>
          </ac:spMkLst>
        </pc:spChg>
        <pc:spChg chg="add mod">
          <ac:chgData name="Ohlberger, Jan (DFW)" userId="f0c2ae38-d520-4683-a021-6cf9518efefc" providerId="ADAL" clId="{2E95FC33-AD69-4A14-A898-11C82C76CDF5}" dt="2023-01-26T18:39:58.700" v="7050" actId="1035"/>
          <ac:spMkLst>
            <pc:docMk/>
            <pc:sldMk cId="99732802" sldId="447"/>
            <ac:spMk id="11" creationId="{449855F7-3A59-4AF9-8EF4-E80EA6A4CB38}"/>
          </ac:spMkLst>
        </pc:spChg>
        <pc:picChg chg="del">
          <ac:chgData name="Ohlberger, Jan (DFW)" userId="f0c2ae38-d520-4683-a021-6cf9518efefc" providerId="ADAL" clId="{2E95FC33-AD69-4A14-A898-11C82C76CDF5}" dt="2023-01-26T18:32:24.699" v="6832" actId="478"/>
          <ac:picMkLst>
            <pc:docMk/>
            <pc:sldMk cId="99732802" sldId="447"/>
            <ac:picMk id="4" creationId="{19B64F05-56F9-4CEA-A8B7-640F3752F9A6}"/>
          </ac:picMkLst>
        </pc:picChg>
        <pc:picChg chg="mod">
          <ac:chgData name="Ohlberger, Jan (DFW)" userId="f0c2ae38-d520-4683-a021-6cf9518efefc" providerId="ADAL" clId="{2E95FC33-AD69-4A14-A898-11C82C76CDF5}" dt="2023-01-26T18:33:18.926" v="6883" actId="1076"/>
          <ac:picMkLst>
            <pc:docMk/>
            <pc:sldMk cId="99732802" sldId="447"/>
            <ac:picMk id="9" creationId="{8D78FF70-626D-4AA1-9FE4-EEF811100E04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2-04T01:20:53.574" v="10163" actId="47"/>
        <pc:sldMkLst>
          <pc:docMk/>
          <pc:sldMk cId="291272399" sldId="448"/>
        </pc:sldMkLst>
        <pc:spChg chg="add del">
          <ac:chgData name="Ohlberger, Jan (DFW)" userId="f0c2ae38-d520-4683-a021-6cf9518efefc" providerId="ADAL" clId="{2E95FC33-AD69-4A14-A898-11C82C76CDF5}" dt="2023-01-28T00:08:14.835" v="8245" actId="21"/>
          <ac:spMkLst>
            <pc:docMk/>
            <pc:sldMk cId="291272399" sldId="448"/>
            <ac:spMk id="6" creationId="{20837854-DE50-4EEB-984E-FFD204DA522B}"/>
          </ac:spMkLst>
        </pc:spChg>
        <pc:spChg chg="mod">
          <ac:chgData name="Ohlberger, Jan (DFW)" userId="f0c2ae38-d520-4683-a021-6cf9518efefc" providerId="ADAL" clId="{2E95FC33-AD69-4A14-A898-11C82C76CDF5}" dt="2023-01-26T18:45:33.081" v="7250" actId="20577"/>
          <ac:spMkLst>
            <pc:docMk/>
            <pc:sldMk cId="291272399" sldId="448"/>
            <ac:spMk id="7" creationId="{F4C0873D-8E0D-4131-BCF2-0A2E37A4E2B8}"/>
          </ac:spMkLst>
        </pc:spChg>
        <pc:spChg chg="add del mod topLvl">
          <ac:chgData name="Ohlberger, Jan (DFW)" userId="f0c2ae38-d520-4683-a021-6cf9518efefc" providerId="ADAL" clId="{2E95FC33-AD69-4A14-A898-11C82C76CDF5}" dt="2023-01-26T18:41:38.079" v="7104" actId="478"/>
          <ac:spMkLst>
            <pc:docMk/>
            <pc:sldMk cId="291272399" sldId="448"/>
            <ac:spMk id="10" creationId="{A0E75D3E-7184-43CD-B423-DD90153828B0}"/>
          </ac:spMkLst>
        </pc:spChg>
        <pc:spChg chg="add del mod topLvl">
          <ac:chgData name="Ohlberger, Jan (DFW)" userId="f0c2ae38-d520-4683-a021-6cf9518efefc" providerId="ADAL" clId="{2E95FC33-AD69-4A14-A898-11C82C76CDF5}" dt="2023-01-26T18:41:38.880" v="7105" actId="478"/>
          <ac:spMkLst>
            <pc:docMk/>
            <pc:sldMk cId="291272399" sldId="448"/>
            <ac:spMk id="13" creationId="{14CC54A5-D875-4275-BD66-200B6F1C76BA}"/>
          </ac:spMkLst>
        </pc:spChg>
        <pc:spChg chg="add del mod topLvl">
          <ac:chgData name="Ohlberger, Jan (DFW)" userId="f0c2ae38-d520-4683-a021-6cf9518efefc" providerId="ADAL" clId="{2E95FC33-AD69-4A14-A898-11C82C76CDF5}" dt="2023-01-26T18:41:41.674" v="7107" actId="478"/>
          <ac:spMkLst>
            <pc:docMk/>
            <pc:sldMk cId="291272399" sldId="448"/>
            <ac:spMk id="16" creationId="{847EB037-4435-4072-AB8B-631156A4E215}"/>
          </ac:spMkLst>
        </pc:spChg>
        <pc:spChg chg="add del mod topLvl">
          <ac:chgData name="Ohlberger, Jan (DFW)" userId="f0c2ae38-d520-4683-a021-6cf9518efefc" providerId="ADAL" clId="{2E95FC33-AD69-4A14-A898-11C82C76CDF5}" dt="2023-01-26T18:41:39.725" v="7106" actId="478"/>
          <ac:spMkLst>
            <pc:docMk/>
            <pc:sldMk cId="291272399" sldId="448"/>
            <ac:spMk id="19" creationId="{ED4DFC14-C5FD-4545-B142-E6F4F33C6839}"/>
          </ac:spMkLst>
        </pc:spChg>
        <pc:spChg chg="add del mod topLvl">
          <ac:chgData name="Ohlberger, Jan (DFW)" userId="f0c2ae38-d520-4683-a021-6cf9518efefc" providerId="ADAL" clId="{2E95FC33-AD69-4A14-A898-11C82C76CDF5}" dt="2023-01-26T18:41:44.656" v="7108" actId="478"/>
          <ac:spMkLst>
            <pc:docMk/>
            <pc:sldMk cId="291272399" sldId="448"/>
            <ac:spMk id="22" creationId="{1A321ED7-BE04-4C15-89E4-56AA85FCC9DF}"/>
          </ac:spMkLst>
        </pc:spChg>
        <pc:spChg chg="add del mod">
          <ac:chgData name="Ohlberger, Jan (DFW)" userId="f0c2ae38-d520-4683-a021-6cf9518efefc" providerId="ADAL" clId="{2E95FC33-AD69-4A14-A898-11C82C76CDF5}" dt="2023-01-27T23:21:44.799" v="7841" actId="478"/>
          <ac:spMkLst>
            <pc:docMk/>
            <pc:sldMk cId="291272399" sldId="448"/>
            <ac:spMk id="25" creationId="{37AF11B2-A9D9-4EE7-BF6F-170B81DA7DC1}"/>
          </ac:spMkLst>
        </pc:spChg>
        <pc:spChg chg="mod">
          <ac:chgData name="Ohlberger, Jan (DFW)" userId="f0c2ae38-d520-4683-a021-6cf9518efefc" providerId="ADAL" clId="{2E95FC33-AD69-4A14-A898-11C82C76CDF5}" dt="2023-01-26T18:40:47.547" v="7061"/>
          <ac:spMkLst>
            <pc:docMk/>
            <pc:sldMk cId="291272399" sldId="448"/>
            <ac:spMk id="26" creationId="{AD21FCEC-27E3-4621-BD88-4408876FA595}"/>
          </ac:spMkLst>
        </pc:spChg>
        <pc:spChg chg="del mod">
          <ac:chgData name="Ohlberger, Jan (DFW)" userId="f0c2ae38-d520-4683-a021-6cf9518efefc" providerId="ADAL" clId="{2E95FC33-AD69-4A14-A898-11C82C76CDF5}" dt="2023-01-26T18:40:54.037" v="7063" actId="478"/>
          <ac:spMkLst>
            <pc:docMk/>
            <pc:sldMk cId="291272399" sldId="448"/>
            <ac:spMk id="27" creationId="{983D0629-DF72-4934-822B-684B1B579EDC}"/>
          </ac:spMkLst>
        </pc:spChg>
        <pc:spChg chg="add del mod">
          <ac:chgData name="Ohlberger, Jan (DFW)" userId="f0c2ae38-d520-4683-a021-6cf9518efefc" providerId="ADAL" clId="{2E95FC33-AD69-4A14-A898-11C82C76CDF5}" dt="2023-01-27T23:21:42.445" v="7840" actId="478"/>
          <ac:spMkLst>
            <pc:docMk/>
            <pc:sldMk cId="291272399" sldId="448"/>
            <ac:spMk id="28" creationId="{EE8ECBD0-79F4-4560-83F2-D9F0085C9BE6}"/>
          </ac:spMkLst>
        </pc:spChg>
        <pc:spChg chg="add del mod">
          <ac:chgData name="Ohlberger, Jan (DFW)" userId="f0c2ae38-d520-4683-a021-6cf9518efefc" providerId="ADAL" clId="{2E95FC33-AD69-4A14-A898-11C82C76CDF5}" dt="2023-01-27T23:22:11.834" v="7844" actId="478"/>
          <ac:spMkLst>
            <pc:docMk/>
            <pc:sldMk cId="291272399" sldId="448"/>
            <ac:spMk id="29" creationId="{9A6935BC-D4E7-4337-8614-08063AB4F223}"/>
          </ac:spMkLst>
        </pc:spChg>
        <pc:spChg chg="add del mod">
          <ac:chgData name="Ohlberger, Jan (DFW)" userId="f0c2ae38-d520-4683-a021-6cf9518efefc" providerId="ADAL" clId="{2E95FC33-AD69-4A14-A898-11C82C76CDF5}" dt="2023-01-27T23:22:11.834" v="7844" actId="478"/>
          <ac:spMkLst>
            <pc:docMk/>
            <pc:sldMk cId="291272399" sldId="448"/>
            <ac:spMk id="30" creationId="{036E0A65-624B-4550-9BFD-7B5099514AF8}"/>
          </ac:spMkLst>
        </pc:spChg>
        <pc:spChg chg="add del mod">
          <ac:chgData name="Ohlberger, Jan (DFW)" userId="f0c2ae38-d520-4683-a021-6cf9518efefc" providerId="ADAL" clId="{2E95FC33-AD69-4A14-A898-11C82C76CDF5}" dt="2023-01-27T23:22:11.834" v="7844" actId="478"/>
          <ac:spMkLst>
            <pc:docMk/>
            <pc:sldMk cId="291272399" sldId="448"/>
            <ac:spMk id="31" creationId="{BAE740F7-02E0-488A-8E91-3117A59AF8D3}"/>
          </ac:spMkLst>
        </pc:spChg>
        <pc:grpChg chg="del">
          <ac:chgData name="Ohlberger, Jan (DFW)" userId="f0c2ae38-d520-4683-a021-6cf9518efefc" providerId="ADAL" clId="{2E95FC33-AD69-4A14-A898-11C82C76CDF5}" dt="2023-01-26T18:35:22.288" v="6903" actId="165"/>
          <ac:grpSpMkLst>
            <pc:docMk/>
            <pc:sldMk cId="291272399" sldId="448"/>
            <ac:grpSpMk id="24" creationId="{621659C1-2B0E-468D-B84F-9764C5E5681E}"/>
          </ac:grpSpMkLst>
        </pc:grpChg>
        <pc:picChg chg="add mod">
          <ac:chgData name="Ohlberger, Jan (DFW)" userId="f0c2ae38-d520-4683-a021-6cf9518efefc" providerId="ADAL" clId="{2E95FC33-AD69-4A14-A898-11C82C76CDF5}" dt="2023-01-27T23:22:26.947" v="7850" actId="1076"/>
          <ac:picMkLst>
            <pc:docMk/>
            <pc:sldMk cId="291272399" sldId="448"/>
            <ac:picMk id="4" creationId="{D190C21D-F862-4E67-99A2-CC7CEA615469}"/>
          </ac:picMkLst>
        </pc:picChg>
        <pc:picChg chg="add del mod ord">
          <ac:chgData name="Ohlberger, Jan (DFW)" userId="f0c2ae38-d520-4683-a021-6cf9518efefc" providerId="ADAL" clId="{2E95FC33-AD69-4A14-A898-11C82C76CDF5}" dt="2023-01-27T23:22:08.261" v="7842" actId="478"/>
          <ac:picMkLst>
            <pc:docMk/>
            <pc:sldMk cId="291272399" sldId="448"/>
            <ac:picMk id="5" creationId="{6602B2E3-48F2-4318-9C3E-AFD907F344DE}"/>
          </ac:picMkLst>
        </pc:picChg>
        <pc:picChg chg="add del mod topLvl">
          <ac:chgData name="Ohlberger, Jan (DFW)" userId="f0c2ae38-d520-4683-a021-6cf9518efefc" providerId="ADAL" clId="{2E95FC33-AD69-4A14-A898-11C82C76CDF5}" dt="2023-01-26T18:41:35.627" v="7102" actId="478"/>
          <ac:picMkLst>
            <pc:docMk/>
            <pc:sldMk cId="291272399" sldId="448"/>
            <ac:picMk id="9" creationId="{1E1B0E59-E345-4B21-A4AD-54D422125900}"/>
          </ac:picMkLst>
        </pc:picChg>
        <pc:picChg chg="add del mod topLvl">
          <ac:chgData name="Ohlberger, Jan (DFW)" userId="f0c2ae38-d520-4683-a021-6cf9518efefc" providerId="ADAL" clId="{2E95FC33-AD69-4A14-A898-11C82C76CDF5}" dt="2023-01-26T18:41:35.109" v="7101" actId="478"/>
          <ac:picMkLst>
            <pc:docMk/>
            <pc:sldMk cId="291272399" sldId="448"/>
            <ac:picMk id="12" creationId="{AC3C2507-2179-4D93-B6DA-86CC2C24827A}"/>
          </ac:picMkLst>
        </pc:picChg>
        <pc:picChg chg="add del mod topLvl">
          <ac:chgData name="Ohlberger, Jan (DFW)" userId="f0c2ae38-d520-4683-a021-6cf9518efefc" providerId="ADAL" clId="{2E95FC33-AD69-4A14-A898-11C82C76CDF5}" dt="2023-01-26T18:41:34.022" v="7099" actId="478"/>
          <ac:picMkLst>
            <pc:docMk/>
            <pc:sldMk cId="291272399" sldId="448"/>
            <ac:picMk id="15" creationId="{71573152-86ED-48FB-8ADF-EE12DD7D63F4}"/>
          </ac:picMkLst>
        </pc:picChg>
        <pc:picChg chg="add del mod topLvl">
          <ac:chgData name="Ohlberger, Jan (DFW)" userId="f0c2ae38-d520-4683-a021-6cf9518efefc" providerId="ADAL" clId="{2E95FC33-AD69-4A14-A898-11C82C76CDF5}" dt="2023-01-26T18:41:33.659" v="7098" actId="478"/>
          <ac:picMkLst>
            <pc:docMk/>
            <pc:sldMk cId="291272399" sldId="448"/>
            <ac:picMk id="18" creationId="{61C0E362-6CE3-4C37-B1D8-13CAB2D093B5}"/>
          </ac:picMkLst>
        </pc:picChg>
        <pc:picChg chg="add del mod">
          <ac:chgData name="Ohlberger, Jan (DFW)" userId="f0c2ae38-d520-4683-a021-6cf9518efefc" providerId="ADAL" clId="{2E95FC33-AD69-4A14-A898-11C82C76CDF5}" dt="2023-01-26T18:41:26.634" v="7083"/>
          <ac:picMkLst>
            <pc:docMk/>
            <pc:sldMk cId="291272399" sldId="448"/>
            <ac:picMk id="20" creationId="{310BA4C6-DEF9-4E09-97FB-06ECF072CA80}"/>
          </ac:picMkLst>
        </pc:picChg>
        <pc:picChg chg="add del mod topLvl">
          <ac:chgData name="Ohlberger, Jan (DFW)" userId="f0c2ae38-d520-4683-a021-6cf9518efefc" providerId="ADAL" clId="{2E95FC33-AD69-4A14-A898-11C82C76CDF5}" dt="2023-01-26T18:41:34.715" v="7100" actId="478"/>
          <ac:picMkLst>
            <pc:docMk/>
            <pc:sldMk cId="291272399" sldId="448"/>
            <ac:picMk id="21" creationId="{84CBCF39-997B-4D86-9538-C39D2B700077}"/>
          </ac:picMkLst>
        </pc:picChg>
        <pc:picChg chg="add del mod">
          <ac:chgData name="Ohlberger, Jan (DFW)" userId="f0c2ae38-d520-4683-a021-6cf9518efefc" providerId="ADAL" clId="{2E95FC33-AD69-4A14-A898-11C82C76CDF5}" dt="2023-01-26T18:44:22.752" v="7211"/>
          <ac:picMkLst>
            <pc:docMk/>
            <pc:sldMk cId="291272399" sldId="448"/>
            <ac:picMk id="23" creationId="{E0112DB9-3E25-4901-B855-D2D7DBA1438E}"/>
          </ac:picMkLst>
        </pc:picChg>
      </pc:sldChg>
      <pc:sldChg chg="modSp add del mod">
        <pc:chgData name="Ohlberger, Jan (DFW)" userId="f0c2ae38-d520-4683-a021-6cf9518efefc" providerId="ADAL" clId="{2E95FC33-AD69-4A14-A898-11C82C76CDF5}" dt="2023-01-26T18:37:17.123" v="6945" actId="47"/>
        <pc:sldMkLst>
          <pc:docMk/>
          <pc:sldMk cId="285295992" sldId="449"/>
        </pc:sldMkLst>
        <pc:picChg chg="mod modCrop">
          <ac:chgData name="Ohlberger, Jan (DFW)" userId="f0c2ae38-d520-4683-a021-6cf9518efefc" providerId="ADAL" clId="{2E95FC33-AD69-4A14-A898-11C82C76CDF5}" dt="2023-01-26T18:36:15.788" v="6908" actId="732"/>
          <ac:picMkLst>
            <pc:docMk/>
            <pc:sldMk cId="285295992" sldId="449"/>
            <ac:picMk id="9" creationId="{1E1B0E59-E345-4B21-A4AD-54D422125900}"/>
          </ac:picMkLst>
        </pc:picChg>
        <pc:picChg chg="mod modCrop">
          <ac:chgData name="Ohlberger, Jan (DFW)" userId="f0c2ae38-d520-4683-a021-6cf9518efefc" providerId="ADAL" clId="{2E95FC33-AD69-4A14-A898-11C82C76CDF5}" dt="2023-01-26T18:36:21.353" v="6909" actId="732"/>
          <ac:picMkLst>
            <pc:docMk/>
            <pc:sldMk cId="285295992" sldId="449"/>
            <ac:picMk id="12" creationId="{AC3C2507-2179-4D93-B6DA-86CC2C24827A}"/>
          </ac:picMkLst>
        </pc:picChg>
        <pc:picChg chg="mod ord modCrop">
          <ac:chgData name="Ohlberger, Jan (DFW)" userId="f0c2ae38-d520-4683-a021-6cf9518efefc" providerId="ADAL" clId="{2E95FC33-AD69-4A14-A898-11C82C76CDF5}" dt="2023-01-26T18:37:07.253" v="6944" actId="1037"/>
          <ac:picMkLst>
            <pc:docMk/>
            <pc:sldMk cId="285295992" sldId="449"/>
            <ac:picMk id="15" creationId="{71573152-86ED-48FB-8ADF-EE12DD7D63F4}"/>
          </ac:picMkLst>
        </pc:picChg>
        <pc:picChg chg="mod modCrop">
          <ac:chgData name="Ohlberger, Jan (DFW)" userId="f0c2ae38-d520-4683-a021-6cf9518efefc" providerId="ADAL" clId="{2E95FC33-AD69-4A14-A898-11C82C76CDF5}" dt="2023-01-26T18:36:25.756" v="6910" actId="732"/>
          <ac:picMkLst>
            <pc:docMk/>
            <pc:sldMk cId="285295992" sldId="449"/>
            <ac:picMk id="18" creationId="{61C0E362-6CE3-4C37-B1D8-13CAB2D093B5}"/>
          </ac:picMkLst>
        </pc:picChg>
        <pc:picChg chg="mod modCrop">
          <ac:chgData name="Ohlberger, Jan (DFW)" userId="f0c2ae38-d520-4683-a021-6cf9518efefc" providerId="ADAL" clId="{2E95FC33-AD69-4A14-A898-11C82C76CDF5}" dt="2023-01-26T18:36:47.830" v="6929" actId="1038"/>
          <ac:picMkLst>
            <pc:docMk/>
            <pc:sldMk cId="285295992" sldId="449"/>
            <ac:picMk id="21" creationId="{84CBCF39-997B-4D86-9538-C39D2B700077}"/>
          </ac:picMkLst>
        </pc:picChg>
      </pc:sldChg>
      <pc:sldChg chg="add del">
        <pc:chgData name="Ohlberger, Jan (DFW)" userId="f0c2ae38-d520-4683-a021-6cf9518efefc" providerId="ADAL" clId="{2E95FC33-AD69-4A14-A898-11C82C76CDF5}" dt="2023-01-26T18:45:47.286" v="7254" actId="47"/>
        <pc:sldMkLst>
          <pc:docMk/>
          <pc:sldMk cId="1918006815" sldId="449"/>
        </pc:sldMkLst>
      </pc:sldChg>
      <pc:sldChg chg="addSp delSp modSp add del mod ord">
        <pc:chgData name="Ohlberger, Jan (DFW)" userId="f0c2ae38-d520-4683-a021-6cf9518efefc" providerId="ADAL" clId="{2E95FC33-AD69-4A14-A898-11C82C76CDF5}" dt="2023-03-08T01:37:33.968" v="15844" actId="47"/>
        <pc:sldMkLst>
          <pc:docMk/>
          <pc:sldMk cId="1906015056" sldId="450"/>
        </pc:sldMkLst>
        <pc:spChg chg="mod">
          <ac:chgData name="Ohlberger, Jan (DFW)" userId="f0c2ae38-d520-4683-a021-6cf9518efefc" providerId="ADAL" clId="{2E95FC33-AD69-4A14-A898-11C82C76CDF5}" dt="2023-01-26T18:45:37.246" v="7253" actId="20577"/>
          <ac:spMkLst>
            <pc:docMk/>
            <pc:sldMk cId="1906015056" sldId="450"/>
            <ac:spMk id="7" creationId="{F4C0873D-8E0D-4131-BCF2-0A2E37A4E2B8}"/>
          </ac:spMkLst>
        </pc:spChg>
        <pc:spChg chg="add del mod topLvl">
          <ac:chgData name="Ohlberger, Jan (DFW)" userId="f0c2ae38-d520-4683-a021-6cf9518efefc" providerId="ADAL" clId="{2E95FC33-AD69-4A14-A898-11C82C76CDF5}" dt="2023-01-27T23:28:29.957" v="8191" actId="478"/>
          <ac:spMkLst>
            <pc:docMk/>
            <pc:sldMk cId="1906015056" sldId="450"/>
            <ac:spMk id="9" creationId="{579B20B0-D5AC-410E-9E0F-4A356C7410F1}"/>
          </ac:spMkLst>
        </pc:spChg>
        <pc:spChg chg="add del mod topLvl">
          <ac:chgData name="Ohlberger, Jan (DFW)" userId="f0c2ae38-d520-4683-a021-6cf9518efefc" providerId="ADAL" clId="{2E95FC33-AD69-4A14-A898-11C82C76CDF5}" dt="2023-01-27T23:28:31.355" v="8192" actId="478"/>
          <ac:spMkLst>
            <pc:docMk/>
            <pc:sldMk cId="1906015056" sldId="450"/>
            <ac:spMk id="10" creationId="{CD2BD3BB-AD13-4DF5-8874-E25FF3E663DF}"/>
          </ac:spMkLst>
        </pc:spChg>
        <pc:spChg chg="del mod topLvl">
          <ac:chgData name="Ohlberger, Jan (DFW)" userId="f0c2ae38-d520-4683-a021-6cf9518efefc" providerId="ADAL" clId="{2E95FC33-AD69-4A14-A898-11C82C76CDF5}" dt="2023-01-27T23:28:26.940" v="8189" actId="478"/>
          <ac:spMkLst>
            <pc:docMk/>
            <pc:sldMk cId="1906015056" sldId="450"/>
            <ac:spMk id="11" creationId="{3CF5E6F4-79B6-4425-9FC4-325B3F0039FA}"/>
          </ac:spMkLst>
        </pc:spChg>
        <pc:spChg chg="del mod topLvl">
          <ac:chgData name="Ohlberger, Jan (DFW)" userId="f0c2ae38-d520-4683-a021-6cf9518efefc" providerId="ADAL" clId="{2E95FC33-AD69-4A14-A898-11C82C76CDF5}" dt="2023-01-27T23:28:28.686" v="8190" actId="478"/>
          <ac:spMkLst>
            <pc:docMk/>
            <pc:sldMk cId="1906015056" sldId="450"/>
            <ac:spMk id="12" creationId="{3CB70AAE-E33D-4BBD-9779-DC8DC37CC2E8}"/>
          </ac:spMkLst>
        </pc:spChg>
        <pc:spChg chg="del mod topLvl">
          <ac:chgData name="Ohlberger, Jan (DFW)" userId="f0c2ae38-d520-4683-a021-6cf9518efefc" providerId="ADAL" clId="{2E95FC33-AD69-4A14-A898-11C82C76CDF5}" dt="2023-01-27T23:28:25.391" v="8188" actId="478"/>
          <ac:spMkLst>
            <pc:docMk/>
            <pc:sldMk cId="1906015056" sldId="450"/>
            <ac:spMk id="13" creationId="{5BE59164-5B55-46F6-8062-AD063F5A3C16}"/>
          </ac:spMkLst>
        </pc:spChg>
        <pc:spChg chg="add mod">
          <ac:chgData name="Ohlberger, Jan (DFW)" userId="f0c2ae38-d520-4683-a021-6cf9518efefc" providerId="ADAL" clId="{2E95FC33-AD69-4A14-A898-11C82C76CDF5}" dt="2023-01-27T23:22:46.740" v="7867" actId="1036"/>
          <ac:spMkLst>
            <pc:docMk/>
            <pc:sldMk cId="1906015056" sldId="450"/>
            <ac:spMk id="19" creationId="{9CCFF228-32BA-4086-9541-D58EDEFC5036}"/>
          </ac:spMkLst>
        </pc:spChg>
        <pc:spChg chg="add del mod">
          <ac:chgData name="Ohlberger, Jan (DFW)" userId="f0c2ae38-d520-4683-a021-6cf9518efefc" providerId="ADAL" clId="{2E95FC33-AD69-4A14-A898-11C82C76CDF5}" dt="2023-01-27T23:22:37.655" v="7854" actId="478"/>
          <ac:spMkLst>
            <pc:docMk/>
            <pc:sldMk cId="1906015056" sldId="450"/>
            <ac:spMk id="20" creationId="{D73FC0A7-8B6C-4292-AE98-819BCA2F930C}"/>
          </ac:spMkLst>
        </pc:spChg>
        <pc:spChg chg="add del mod">
          <ac:chgData name="Ohlberger, Jan (DFW)" userId="f0c2ae38-d520-4683-a021-6cf9518efefc" providerId="ADAL" clId="{2E95FC33-AD69-4A14-A898-11C82C76CDF5}" dt="2023-01-27T23:22:37.655" v="7854" actId="478"/>
          <ac:spMkLst>
            <pc:docMk/>
            <pc:sldMk cId="1906015056" sldId="450"/>
            <ac:spMk id="21" creationId="{A0643CEA-FD0B-4C0A-8F5E-2176232F4CA9}"/>
          </ac:spMkLst>
        </pc:spChg>
        <pc:spChg chg="add del mod">
          <ac:chgData name="Ohlberger, Jan (DFW)" userId="f0c2ae38-d520-4683-a021-6cf9518efefc" providerId="ADAL" clId="{2E95FC33-AD69-4A14-A898-11C82C76CDF5}" dt="2023-01-27T23:22:37.655" v="7854" actId="478"/>
          <ac:spMkLst>
            <pc:docMk/>
            <pc:sldMk cId="1906015056" sldId="450"/>
            <ac:spMk id="22" creationId="{AA96D14D-D660-475B-A29B-C60B2732FB20}"/>
          </ac:spMkLst>
        </pc:spChg>
        <pc:spChg chg="add del mod">
          <ac:chgData name="Ohlberger, Jan (DFW)" userId="f0c2ae38-d520-4683-a021-6cf9518efefc" providerId="ADAL" clId="{2E95FC33-AD69-4A14-A898-11C82C76CDF5}" dt="2023-01-27T23:22:37.655" v="7854" actId="478"/>
          <ac:spMkLst>
            <pc:docMk/>
            <pc:sldMk cId="1906015056" sldId="450"/>
            <ac:spMk id="23" creationId="{D5F56D2C-1A81-4E9D-9F95-C477EA215534}"/>
          </ac:spMkLst>
        </pc:spChg>
        <pc:spChg chg="add del mod">
          <ac:chgData name="Ohlberger, Jan (DFW)" userId="f0c2ae38-d520-4683-a021-6cf9518efefc" providerId="ADAL" clId="{2E95FC33-AD69-4A14-A898-11C82C76CDF5}" dt="2023-01-27T23:22:37.655" v="7854" actId="478"/>
          <ac:spMkLst>
            <pc:docMk/>
            <pc:sldMk cId="1906015056" sldId="450"/>
            <ac:spMk id="24" creationId="{C4B8AEA8-7FE4-45A2-A5B4-7412F5229D3C}"/>
          </ac:spMkLst>
        </pc:spChg>
        <pc:grpChg chg="add del mod">
          <ac:chgData name="Ohlberger, Jan (DFW)" userId="f0c2ae38-d520-4683-a021-6cf9518efefc" providerId="ADAL" clId="{2E95FC33-AD69-4A14-A898-11C82C76CDF5}" dt="2023-01-27T19:10:10.204" v="7726" actId="165"/>
          <ac:grpSpMkLst>
            <pc:docMk/>
            <pc:sldMk cId="1906015056" sldId="450"/>
            <ac:grpSpMk id="8" creationId="{84D92ADD-DE50-45B3-90B4-FE61F491A328}"/>
          </ac:grpSpMkLst>
        </pc:grpChg>
        <pc:picChg chg="add mod">
          <ac:chgData name="Ohlberger, Jan (DFW)" userId="f0c2ae38-d520-4683-a021-6cf9518efefc" providerId="ADAL" clId="{2E95FC33-AD69-4A14-A898-11C82C76CDF5}" dt="2023-03-08T01:37:20.742" v="15843" actId="1076"/>
          <ac:picMkLst>
            <pc:docMk/>
            <pc:sldMk cId="1906015056" sldId="450"/>
            <ac:picMk id="3" creationId="{F256F861-FD88-73C2-7F9D-957E158219DB}"/>
          </ac:picMkLst>
        </pc:picChg>
        <pc:picChg chg="add mod modCrop">
          <ac:chgData name="Ohlberger, Jan (DFW)" userId="f0c2ae38-d520-4683-a021-6cf9518efefc" providerId="ADAL" clId="{2E95FC33-AD69-4A14-A898-11C82C76CDF5}" dt="2023-01-27T23:30:08.873" v="8228" actId="1036"/>
          <ac:picMkLst>
            <pc:docMk/>
            <pc:sldMk cId="1906015056" sldId="450"/>
            <ac:picMk id="4" creationId="{FC22EAD0-95C0-41DA-96A2-AAFDA242DE76}"/>
          </ac:picMkLst>
        </pc:picChg>
        <pc:picChg chg="add del mod">
          <ac:chgData name="Ohlberger, Jan (DFW)" userId="f0c2ae38-d520-4683-a021-6cf9518efefc" providerId="ADAL" clId="{2E95FC33-AD69-4A14-A898-11C82C76CDF5}" dt="2023-01-27T23:22:31.192" v="7851" actId="478"/>
          <ac:picMkLst>
            <pc:docMk/>
            <pc:sldMk cId="1906015056" sldId="450"/>
            <ac:picMk id="5" creationId="{6602B2E3-48F2-4318-9C3E-AFD907F344DE}"/>
          </ac:picMkLst>
        </pc:picChg>
        <pc:picChg chg="del mod topLvl">
          <ac:chgData name="Ohlberger, Jan (DFW)" userId="f0c2ae38-d520-4683-a021-6cf9518efefc" providerId="ADAL" clId="{2E95FC33-AD69-4A14-A898-11C82C76CDF5}" dt="2023-01-27T19:10:15.624" v="7731" actId="478"/>
          <ac:picMkLst>
            <pc:docMk/>
            <pc:sldMk cId="1906015056" sldId="450"/>
            <ac:picMk id="14" creationId="{57A62C80-73A6-4065-9C36-EEA4BFB3A7C3}"/>
          </ac:picMkLst>
        </pc:picChg>
        <pc:picChg chg="del mod topLvl">
          <ac:chgData name="Ohlberger, Jan (DFW)" userId="f0c2ae38-d520-4683-a021-6cf9518efefc" providerId="ADAL" clId="{2E95FC33-AD69-4A14-A898-11C82C76CDF5}" dt="2023-01-27T19:10:14.516" v="7730" actId="478"/>
          <ac:picMkLst>
            <pc:docMk/>
            <pc:sldMk cId="1906015056" sldId="450"/>
            <ac:picMk id="15" creationId="{05823376-292B-4A1A-86AC-68B06869B160}"/>
          </ac:picMkLst>
        </pc:picChg>
        <pc:picChg chg="del mod topLvl">
          <ac:chgData name="Ohlberger, Jan (DFW)" userId="f0c2ae38-d520-4683-a021-6cf9518efefc" providerId="ADAL" clId="{2E95FC33-AD69-4A14-A898-11C82C76CDF5}" dt="2023-01-27T19:10:12.054" v="7727" actId="478"/>
          <ac:picMkLst>
            <pc:docMk/>
            <pc:sldMk cId="1906015056" sldId="450"/>
            <ac:picMk id="16" creationId="{05D4FB10-880D-4FD2-898C-E6CFF733E058}"/>
          </ac:picMkLst>
        </pc:picChg>
        <pc:picChg chg="del mod topLvl">
          <ac:chgData name="Ohlberger, Jan (DFW)" userId="f0c2ae38-d520-4683-a021-6cf9518efefc" providerId="ADAL" clId="{2E95FC33-AD69-4A14-A898-11C82C76CDF5}" dt="2023-01-27T19:10:12.627" v="7728" actId="478"/>
          <ac:picMkLst>
            <pc:docMk/>
            <pc:sldMk cId="1906015056" sldId="450"/>
            <ac:picMk id="17" creationId="{28B247F6-92EF-46C6-8F98-63C51D7FF2CF}"/>
          </ac:picMkLst>
        </pc:picChg>
        <pc:picChg chg="del mod topLvl">
          <ac:chgData name="Ohlberger, Jan (DFW)" userId="f0c2ae38-d520-4683-a021-6cf9518efefc" providerId="ADAL" clId="{2E95FC33-AD69-4A14-A898-11C82C76CDF5}" dt="2023-01-27T19:10:13.090" v="7729" actId="478"/>
          <ac:picMkLst>
            <pc:docMk/>
            <pc:sldMk cId="1906015056" sldId="450"/>
            <ac:picMk id="18" creationId="{60F09C19-7117-4A94-94DB-4251E9E35564}"/>
          </ac:picMkLst>
        </pc:picChg>
        <pc:picChg chg="add mod ord modCrop">
          <ac:chgData name="Ohlberger, Jan (DFW)" userId="f0c2ae38-d520-4683-a021-6cf9518efefc" providerId="ADAL" clId="{2E95FC33-AD69-4A14-A898-11C82C76CDF5}" dt="2023-01-27T23:30:08.873" v="8228" actId="1036"/>
          <ac:picMkLst>
            <pc:docMk/>
            <pc:sldMk cId="1906015056" sldId="450"/>
            <ac:picMk id="25" creationId="{A07880C2-0285-4C6C-B938-7F8ACE08C67F}"/>
          </ac:picMkLst>
        </pc:picChg>
        <pc:picChg chg="add mod ord modCrop">
          <ac:chgData name="Ohlberger, Jan (DFW)" userId="f0c2ae38-d520-4683-a021-6cf9518efefc" providerId="ADAL" clId="{2E95FC33-AD69-4A14-A898-11C82C76CDF5}" dt="2023-01-27T23:30:08.873" v="8228" actId="1036"/>
          <ac:picMkLst>
            <pc:docMk/>
            <pc:sldMk cId="1906015056" sldId="450"/>
            <ac:picMk id="28" creationId="{F967B1B7-59DC-40FB-A72A-D54C984382E3}"/>
          </ac:picMkLst>
        </pc:picChg>
        <pc:picChg chg="add mod ord modCrop">
          <ac:chgData name="Ohlberger, Jan (DFW)" userId="f0c2ae38-d520-4683-a021-6cf9518efefc" providerId="ADAL" clId="{2E95FC33-AD69-4A14-A898-11C82C76CDF5}" dt="2023-01-27T23:30:08.873" v="8228" actId="1036"/>
          <ac:picMkLst>
            <pc:docMk/>
            <pc:sldMk cId="1906015056" sldId="450"/>
            <ac:picMk id="30" creationId="{3CB41ADC-5357-4849-A401-94710534E5EB}"/>
          </ac:picMkLst>
        </pc:picChg>
        <pc:picChg chg="add mod ord modCrop">
          <ac:chgData name="Ohlberger, Jan (DFW)" userId="f0c2ae38-d520-4683-a021-6cf9518efefc" providerId="ADAL" clId="{2E95FC33-AD69-4A14-A898-11C82C76CDF5}" dt="2023-01-27T23:30:08.873" v="8228" actId="1036"/>
          <ac:picMkLst>
            <pc:docMk/>
            <pc:sldMk cId="1906015056" sldId="450"/>
            <ac:picMk id="32" creationId="{C938055F-452E-4698-9161-6FA4EC1B7F3B}"/>
          </ac:picMkLst>
        </pc:picChg>
        <pc:picChg chg="add del mod">
          <ac:chgData name="Ohlberger, Jan (DFW)" userId="f0c2ae38-d520-4683-a021-6cf9518efefc" providerId="ADAL" clId="{2E95FC33-AD69-4A14-A898-11C82C76CDF5}" dt="2023-01-27T23:22:34.680" v="7853"/>
          <ac:picMkLst>
            <pc:docMk/>
            <pc:sldMk cId="1906015056" sldId="450"/>
            <ac:picMk id="34" creationId="{EA7C7670-277D-4A60-B968-F5A2CC58CAD3}"/>
          </ac:picMkLst>
        </pc:picChg>
        <pc:picChg chg="add mod">
          <ac:chgData name="Ohlberger, Jan (DFW)" userId="f0c2ae38-d520-4683-a021-6cf9518efefc" providerId="ADAL" clId="{2E95FC33-AD69-4A14-A898-11C82C76CDF5}" dt="2023-01-27T23:22:38.857" v="7855"/>
          <ac:picMkLst>
            <pc:docMk/>
            <pc:sldMk cId="1906015056" sldId="450"/>
            <ac:picMk id="35" creationId="{03F46276-7DD2-4C72-A2FF-E4ED8EBF3C07}"/>
          </ac:picMkLst>
        </pc:picChg>
        <pc:picChg chg="add mod ord modCrop">
          <ac:chgData name="Ohlberger, Jan (DFW)" userId="f0c2ae38-d520-4683-a021-6cf9518efefc" providerId="ADAL" clId="{2E95FC33-AD69-4A14-A898-11C82C76CDF5}" dt="2023-01-27T23:30:56.448" v="8232" actId="732"/>
          <ac:picMkLst>
            <pc:docMk/>
            <pc:sldMk cId="1906015056" sldId="450"/>
            <ac:picMk id="36" creationId="{374A4599-2108-4411-8574-C4479E5ACF3C}"/>
          </ac:picMkLst>
        </pc:picChg>
        <pc:cxnChg chg="add del mod">
          <ac:chgData name="Ohlberger, Jan (DFW)" userId="f0c2ae38-d520-4683-a021-6cf9518efefc" providerId="ADAL" clId="{2E95FC33-AD69-4A14-A898-11C82C76CDF5}" dt="2023-02-03T18:56:54.696" v="9875" actId="478"/>
          <ac:cxnSpMkLst>
            <pc:docMk/>
            <pc:sldMk cId="1906015056" sldId="450"/>
            <ac:cxnSpMk id="3" creationId="{C72DDD0C-1FD3-AC01-CF69-98AE9F103405}"/>
          </ac:cxnSpMkLst>
        </pc:cxnChg>
      </pc:sldChg>
      <pc:sldChg chg="addSp delSp modSp add del mod">
        <pc:chgData name="Ohlberger, Jan (DFW)" userId="f0c2ae38-d520-4683-a021-6cf9518efefc" providerId="ADAL" clId="{2E95FC33-AD69-4A14-A898-11C82C76CDF5}" dt="2023-03-08T01:37:36.140" v="15845" actId="47"/>
        <pc:sldMkLst>
          <pc:docMk/>
          <pc:sldMk cId="3579397790" sldId="451"/>
        </pc:sldMkLst>
        <pc:spChg chg="mod">
          <ac:chgData name="Ohlberger, Jan (DFW)" userId="f0c2ae38-d520-4683-a021-6cf9518efefc" providerId="ADAL" clId="{2E95FC33-AD69-4A14-A898-11C82C76CDF5}" dt="2023-01-26T18:45:14.745" v="7247" actId="20577"/>
          <ac:spMkLst>
            <pc:docMk/>
            <pc:sldMk cId="3579397790" sldId="451"/>
            <ac:spMk id="2" creationId="{00000000-0000-0000-0000-000000000000}"/>
          </ac:spMkLst>
        </pc:spChg>
        <pc:picChg chg="add del">
          <ac:chgData name="Ohlberger, Jan (DFW)" userId="f0c2ae38-d520-4683-a021-6cf9518efefc" providerId="ADAL" clId="{2E95FC33-AD69-4A14-A898-11C82C76CDF5}" dt="2023-03-06T22:36:39.086" v="13314" actId="21"/>
          <ac:picMkLst>
            <pc:docMk/>
            <pc:sldMk cId="3579397790" sldId="451"/>
            <ac:picMk id="5" creationId="{A5ED731C-BFE4-BBEB-B2E8-4EA85671FE60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2-04T01:16:43.576" v="10081" actId="47"/>
        <pc:sldMkLst>
          <pc:docMk/>
          <pc:sldMk cId="3128422843" sldId="452"/>
        </pc:sldMkLst>
        <pc:spChg chg="mod">
          <ac:chgData name="Ohlberger, Jan (DFW)" userId="f0c2ae38-d520-4683-a021-6cf9518efefc" providerId="ADAL" clId="{2E95FC33-AD69-4A14-A898-11C82C76CDF5}" dt="2023-02-03T18:07:45.018" v="9126" actId="14100"/>
          <ac:spMkLst>
            <pc:docMk/>
            <pc:sldMk cId="3128422843" sldId="452"/>
            <ac:spMk id="15" creationId="{9B972F64-0EF8-49C6-93B4-F7276ADCF78B}"/>
          </ac:spMkLst>
        </pc:spChg>
        <pc:picChg chg="add del mod">
          <ac:chgData name="Ohlberger, Jan (DFW)" userId="f0c2ae38-d520-4683-a021-6cf9518efefc" providerId="ADAL" clId="{2E95FC33-AD69-4A14-A898-11C82C76CDF5}" dt="2023-02-03T18:05:25.594" v="9045" actId="478"/>
          <ac:picMkLst>
            <pc:docMk/>
            <pc:sldMk cId="3128422843" sldId="452"/>
            <ac:picMk id="4" creationId="{5955167E-46B3-A9E3-7268-F32D6955B202}"/>
          </ac:picMkLst>
        </pc:picChg>
        <pc:picChg chg="add mod">
          <ac:chgData name="Ohlberger, Jan (DFW)" userId="f0c2ae38-d520-4683-a021-6cf9518efefc" providerId="ADAL" clId="{2E95FC33-AD69-4A14-A898-11C82C76CDF5}" dt="2023-02-03T18:08:16.262" v="9143" actId="1076"/>
          <ac:picMkLst>
            <pc:docMk/>
            <pc:sldMk cId="3128422843" sldId="452"/>
            <ac:picMk id="5" creationId="{5415CFB7-0212-D420-0FB5-89C4A952D4B8}"/>
          </ac:picMkLst>
        </pc:picChg>
        <pc:picChg chg="del">
          <ac:chgData name="Ohlberger, Jan (DFW)" userId="f0c2ae38-d520-4683-a021-6cf9518efefc" providerId="ADAL" clId="{2E95FC33-AD69-4A14-A898-11C82C76CDF5}" dt="2023-02-03T16:57:43.741" v="9041" actId="478"/>
          <ac:picMkLst>
            <pc:docMk/>
            <pc:sldMk cId="3128422843" sldId="452"/>
            <ac:picMk id="6" creationId="{E5239AB3-6EBA-404F-950F-FD6E9CA30625}"/>
          </ac:picMkLst>
        </pc:picChg>
        <pc:picChg chg="add mod ord">
          <ac:chgData name="Ohlberger, Jan (DFW)" userId="f0c2ae38-d520-4683-a021-6cf9518efefc" providerId="ADAL" clId="{2E95FC33-AD69-4A14-A898-11C82C76CDF5}" dt="2023-02-03T18:08:14.282" v="9142" actId="1076"/>
          <ac:picMkLst>
            <pc:docMk/>
            <pc:sldMk cId="3128422843" sldId="452"/>
            <ac:picMk id="7" creationId="{0C0CBBC6-432C-262E-3F5B-DED80DDC0297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1-28T00:12:33.485" v="8274" actId="47"/>
        <pc:sldMkLst>
          <pc:docMk/>
          <pc:sldMk cId="3828189754" sldId="452"/>
        </pc:sldMkLst>
        <pc:picChg chg="del mod">
          <ac:chgData name="Ohlberger, Jan (DFW)" userId="f0c2ae38-d520-4683-a021-6cf9518efefc" providerId="ADAL" clId="{2E95FC33-AD69-4A14-A898-11C82C76CDF5}" dt="2023-01-27T23:32:41.279" v="8239" actId="478"/>
          <ac:picMkLst>
            <pc:docMk/>
            <pc:sldMk cId="3828189754" sldId="452"/>
            <ac:picMk id="9" creationId="{1E1B0E59-E345-4B21-A4AD-54D422125900}"/>
          </ac:picMkLst>
        </pc:picChg>
        <pc:picChg chg="del mod">
          <ac:chgData name="Ohlberger, Jan (DFW)" userId="f0c2ae38-d520-4683-a021-6cf9518efefc" providerId="ADAL" clId="{2E95FC33-AD69-4A14-A898-11C82C76CDF5}" dt="2023-01-27T23:32:41.279" v="8239" actId="478"/>
          <ac:picMkLst>
            <pc:docMk/>
            <pc:sldMk cId="3828189754" sldId="452"/>
            <ac:picMk id="12" creationId="{AC3C2507-2179-4D93-B6DA-86CC2C24827A}"/>
          </ac:picMkLst>
        </pc:picChg>
        <pc:picChg chg="del mod modCrop">
          <ac:chgData name="Ohlberger, Jan (DFW)" userId="f0c2ae38-d520-4683-a021-6cf9518efefc" providerId="ADAL" clId="{2E95FC33-AD69-4A14-A898-11C82C76CDF5}" dt="2023-01-27T23:32:41.279" v="8239" actId="478"/>
          <ac:picMkLst>
            <pc:docMk/>
            <pc:sldMk cId="3828189754" sldId="452"/>
            <ac:picMk id="15" creationId="{71573152-86ED-48FB-8ADF-EE12DD7D63F4}"/>
          </ac:picMkLst>
        </pc:picChg>
        <pc:picChg chg="add del mod">
          <ac:chgData name="Ohlberger, Jan (DFW)" userId="f0c2ae38-d520-4683-a021-6cf9518efefc" providerId="ADAL" clId="{2E95FC33-AD69-4A14-A898-11C82C76CDF5}" dt="2023-01-27T23:33:02.929" v="8243" actId="478"/>
          <ac:picMkLst>
            <pc:docMk/>
            <pc:sldMk cId="3828189754" sldId="452"/>
            <ac:picMk id="17" creationId="{8EE3C9D4-A92F-4ED4-B763-A19AA84B7E9D}"/>
          </ac:picMkLst>
        </pc:picChg>
        <pc:picChg chg="del mod">
          <ac:chgData name="Ohlberger, Jan (DFW)" userId="f0c2ae38-d520-4683-a021-6cf9518efefc" providerId="ADAL" clId="{2E95FC33-AD69-4A14-A898-11C82C76CDF5}" dt="2023-01-27T23:32:41.279" v="8239" actId="478"/>
          <ac:picMkLst>
            <pc:docMk/>
            <pc:sldMk cId="3828189754" sldId="452"/>
            <ac:picMk id="18" creationId="{61C0E362-6CE3-4C37-B1D8-13CAB2D093B5}"/>
          </ac:picMkLst>
        </pc:picChg>
        <pc:picChg chg="add del mod">
          <ac:chgData name="Ohlberger, Jan (DFW)" userId="f0c2ae38-d520-4683-a021-6cf9518efefc" providerId="ADAL" clId="{2E95FC33-AD69-4A14-A898-11C82C76CDF5}" dt="2023-01-27T23:33:02.929" v="8243" actId="478"/>
          <ac:picMkLst>
            <pc:docMk/>
            <pc:sldMk cId="3828189754" sldId="452"/>
            <ac:picMk id="20" creationId="{DC8A8728-F4B1-4F23-9AB8-276126DE4E92}"/>
          </ac:picMkLst>
        </pc:picChg>
        <pc:picChg chg="del mod modCrop">
          <ac:chgData name="Ohlberger, Jan (DFW)" userId="f0c2ae38-d520-4683-a021-6cf9518efefc" providerId="ADAL" clId="{2E95FC33-AD69-4A14-A898-11C82C76CDF5}" dt="2023-01-27T23:32:42.362" v="8240" actId="478"/>
          <ac:picMkLst>
            <pc:docMk/>
            <pc:sldMk cId="3828189754" sldId="452"/>
            <ac:picMk id="21" creationId="{84CBCF39-997B-4D86-9538-C39D2B700077}"/>
          </ac:picMkLst>
        </pc:picChg>
        <pc:picChg chg="add del mod">
          <ac:chgData name="Ohlberger, Jan (DFW)" userId="f0c2ae38-d520-4683-a021-6cf9518efefc" providerId="ADAL" clId="{2E95FC33-AD69-4A14-A898-11C82C76CDF5}" dt="2023-01-27T23:33:02.929" v="8243" actId="478"/>
          <ac:picMkLst>
            <pc:docMk/>
            <pc:sldMk cId="3828189754" sldId="452"/>
            <ac:picMk id="23" creationId="{3831541B-CFB6-46D5-BD1D-61D68C1C3BF8}"/>
          </ac:picMkLst>
        </pc:picChg>
        <pc:picChg chg="add del mod">
          <ac:chgData name="Ohlberger, Jan (DFW)" userId="f0c2ae38-d520-4683-a021-6cf9518efefc" providerId="ADAL" clId="{2E95FC33-AD69-4A14-A898-11C82C76CDF5}" dt="2023-01-27T23:33:02.929" v="8243" actId="478"/>
          <ac:picMkLst>
            <pc:docMk/>
            <pc:sldMk cId="3828189754" sldId="452"/>
            <ac:picMk id="24" creationId="{32B8F88B-56BB-4B55-A718-BE6431CF2583}"/>
          </ac:picMkLst>
        </pc:picChg>
        <pc:picChg chg="add del mod">
          <ac:chgData name="Ohlberger, Jan (DFW)" userId="f0c2ae38-d520-4683-a021-6cf9518efefc" providerId="ADAL" clId="{2E95FC33-AD69-4A14-A898-11C82C76CDF5}" dt="2023-01-27T23:33:02.929" v="8243" actId="478"/>
          <ac:picMkLst>
            <pc:docMk/>
            <pc:sldMk cId="3828189754" sldId="452"/>
            <ac:picMk id="25" creationId="{41F59C51-538B-4C89-B5C0-89B8587FBB8A}"/>
          </ac:picMkLst>
        </pc:picChg>
      </pc:sldChg>
      <pc:sldChg chg="modSp add del mod">
        <pc:chgData name="Ohlberger, Jan (DFW)" userId="f0c2ae38-d520-4683-a021-6cf9518efefc" providerId="ADAL" clId="{2E95FC33-AD69-4A14-A898-11C82C76CDF5}" dt="2023-02-04T01:16:55.684" v="10085" actId="47"/>
        <pc:sldMkLst>
          <pc:docMk/>
          <pc:sldMk cId="3388133280" sldId="453"/>
        </pc:sldMkLst>
        <pc:spChg chg="mod">
          <ac:chgData name="Ohlberger, Jan (DFW)" userId="f0c2ae38-d520-4683-a021-6cf9518efefc" providerId="ADAL" clId="{2E95FC33-AD69-4A14-A898-11C82C76CDF5}" dt="2023-02-03T18:05:46.587" v="9079" actId="20577"/>
          <ac:spMkLst>
            <pc:docMk/>
            <pc:sldMk cId="3388133280" sldId="453"/>
            <ac:spMk id="9" creationId="{7F65E4F9-2EF2-47A8-8BD9-46CEE915E05C}"/>
          </ac:spMkLst>
        </pc:spChg>
        <pc:spChg chg="mod">
          <ac:chgData name="Ohlberger, Jan (DFW)" userId="f0c2ae38-d520-4683-a021-6cf9518efefc" providerId="ADAL" clId="{2E95FC33-AD69-4A14-A898-11C82C76CDF5}" dt="2023-02-03T18:07:58.007" v="9130" actId="14100"/>
          <ac:spMkLst>
            <pc:docMk/>
            <pc:sldMk cId="3388133280" sldId="453"/>
            <ac:spMk id="15" creationId="{9B972F64-0EF8-49C6-93B4-F7276ADCF78B}"/>
          </ac:spMkLst>
        </pc:spChg>
      </pc:sldChg>
      <pc:sldChg chg="addSp modSp add del mod">
        <pc:chgData name="Ohlberger, Jan (DFW)" userId="f0c2ae38-d520-4683-a021-6cf9518efefc" providerId="ADAL" clId="{2E95FC33-AD69-4A14-A898-11C82C76CDF5}" dt="2023-02-04T01:14:33.830" v="10001" actId="47"/>
        <pc:sldMkLst>
          <pc:docMk/>
          <pc:sldMk cId="2024634507" sldId="454"/>
        </pc:sldMkLst>
        <pc:spChg chg="add mod">
          <ac:chgData name="Ohlberger, Jan (DFW)" userId="f0c2ae38-d520-4683-a021-6cf9518efefc" providerId="ADAL" clId="{2E95FC33-AD69-4A14-A898-11C82C76CDF5}" dt="2023-02-04T01:12:23.902" v="9996" actId="20577"/>
          <ac:spMkLst>
            <pc:docMk/>
            <pc:sldMk cId="2024634507" sldId="454"/>
            <ac:spMk id="5" creationId="{61AA7953-2D47-F3B0-426B-6CA05235EDEA}"/>
          </ac:spMkLst>
        </pc:spChg>
      </pc:sldChg>
      <pc:sldChg chg="addSp delSp modSp add del mod">
        <pc:chgData name="Ohlberger, Jan (DFW)" userId="f0c2ae38-d520-4683-a021-6cf9518efefc" providerId="ADAL" clId="{2E95FC33-AD69-4A14-A898-11C82C76CDF5}" dt="2023-02-04T01:16:37.647" v="10079" actId="47"/>
        <pc:sldMkLst>
          <pc:docMk/>
          <pc:sldMk cId="1151876558" sldId="455"/>
        </pc:sldMkLst>
        <pc:spChg chg="add mod">
          <ac:chgData name="Ohlberger, Jan (DFW)" userId="f0c2ae38-d520-4683-a021-6cf9518efefc" providerId="ADAL" clId="{2E95FC33-AD69-4A14-A898-11C82C76CDF5}" dt="2023-02-04T01:14:32.064" v="10000"/>
          <ac:spMkLst>
            <pc:docMk/>
            <pc:sldMk cId="1151876558" sldId="455"/>
            <ac:spMk id="5" creationId="{0CBD7883-B53A-D5A5-7BA0-526F30274380}"/>
          </ac:spMkLst>
        </pc:spChg>
        <pc:spChg chg="add mod">
          <ac:chgData name="Ohlberger, Jan (DFW)" userId="f0c2ae38-d520-4683-a021-6cf9518efefc" providerId="ADAL" clId="{2E95FC33-AD69-4A14-A898-11C82C76CDF5}" dt="2023-02-04T01:15:44.669" v="10030" actId="21"/>
          <ac:spMkLst>
            <pc:docMk/>
            <pc:sldMk cId="1151876558" sldId="455"/>
            <ac:spMk id="7" creationId="{F39E45D6-3E1F-E514-6FEE-BF3BA3A36310}"/>
          </ac:spMkLst>
        </pc:spChg>
        <pc:spChg chg="add mod">
          <ac:chgData name="Ohlberger, Jan (DFW)" userId="f0c2ae38-d520-4683-a021-6cf9518efefc" providerId="ADAL" clId="{2E95FC33-AD69-4A14-A898-11C82C76CDF5}" dt="2023-02-04T01:15:44.669" v="10030" actId="21"/>
          <ac:spMkLst>
            <pc:docMk/>
            <pc:sldMk cId="1151876558" sldId="455"/>
            <ac:spMk id="9" creationId="{4B741DD5-6517-786E-D69E-E3CEB47E90F4}"/>
          </ac:spMkLst>
        </pc:spChg>
        <pc:spChg chg="add mod">
          <ac:chgData name="Ohlberger, Jan (DFW)" userId="f0c2ae38-d520-4683-a021-6cf9518efefc" providerId="ADAL" clId="{2E95FC33-AD69-4A14-A898-11C82C76CDF5}" dt="2023-02-04T01:15:44.669" v="10030" actId="21"/>
          <ac:spMkLst>
            <pc:docMk/>
            <pc:sldMk cId="1151876558" sldId="455"/>
            <ac:spMk id="11" creationId="{DBBB2461-1CD6-DC0C-E224-FED1D1F7259F}"/>
          </ac:spMkLst>
        </pc:spChg>
        <pc:picChg chg="del">
          <ac:chgData name="Ohlberger, Jan (DFW)" userId="f0c2ae38-d520-4683-a021-6cf9518efefc" providerId="ADAL" clId="{2E95FC33-AD69-4A14-A898-11C82C76CDF5}" dt="2023-02-04T01:15:44.669" v="10030" actId="21"/>
          <ac:picMkLst>
            <pc:docMk/>
            <pc:sldMk cId="1151876558" sldId="455"/>
            <ac:picMk id="2" creationId="{00000000-0000-0000-0000-000000000000}"/>
          </ac:picMkLst>
        </pc:picChg>
        <pc:picChg chg="del">
          <ac:chgData name="Ohlberger, Jan (DFW)" userId="f0c2ae38-d520-4683-a021-6cf9518efefc" providerId="ADAL" clId="{2E95FC33-AD69-4A14-A898-11C82C76CDF5}" dt="2023-02-04T01:15:44.669" v="10030" actId="21"/>
          <ac:picMkLst>
            <pc:docMk/>
            <pc:sldMk cId="1151876558" sldId="455"/>
            <ac:picMk id="3" creationId="{00000000-0000-0000-0000-000000000000}"/>
          </ac:picMkLst>
        </pc:picChg>
        <pc:picChg chg="del">
          <ac:chgData name="Ohlberger, Jan (DFW)" userId="f0c2ae38-d520-4683-a021-6cf9518efefc" providerId="ADAL" clId="{2E95FC33-AD69-4A14-A898-11C82C76CDF5}" dt="2023-02-04T01:15:44.669" v="10030" actId="21"/>
          <ac:picMkLst>
            <pc:docMk/>
            <pc:sldMk cId="1151876558" sldId="455"/>
            <ac:picMk id="4" creationId="{00000000-0000-0000-0000-000000000000}"/>
          </ac:picMkLst>
        </pc:picChg>
      </pc:sldChg>
      <pc:sldChg chg="add del">
        <pc:chgData name="Ohlberger, Jan (DFW)" userId="f0c2ae38-d520-4683-a021-6cf9518efefc" providerId="ADAL" clId="{2E95FC33-AD69-4A14-A898-11C82C76CDF5}" dt="2023-02-04T01:20:05.011" v="10144" actId="47"/>
        <pc:sldMkLst>
          <pc:docMk/>
          <pc:sldMk cId="3480929996" sldId="456"/>
        </pc:sldMkLst>
      </pc:sldChg>
      <pc:sldChg chg="addSp delSp modSp add del mod">
        <pc:chgData name="Ohlberger, Jan (DFW)" userId="f0c2ae38-d520-4683-a021-6cf9518efefc" providerId="ADAL" clId="{2E95FC33-AD69-4A14-A898-11C82C76CDF5}" dt="2023-03-06T20:32:02.970" v="11744" actId="47"/>
        <pc:sldMkLst>
          <pc:docMk/>
          <pc:sldMk cId="3250804948" sldId="457"/>
        </pc:sldMkLst>
        <pc:spChg chg="mod">
          <ac:chgData name="Ohlberger, Jan (DFW)" userId="f0c2ae38-d520-4683-a021-6cf9518efefc" providerId="ADAL" clId="{2E95FC33-AD69-4A14-A898-11C82C76CDF5}" dt="2023-02-04T01:20:33.409" v="10162" actId="20577"/>
          <ac:spMkLst>
            <pc:docMk/>
            <pc:sldMk cId="3250804948" sldId="457"/>
            <ac:spMk id="9" creationId="{7F65E4F9-2EF2-47A8-8BD9-46CEE915E05C}"/>
          </ac:spMkLst>
        </pc:spChg>
        <pc:spChg chg="del">
          <ac:chgData name="Ohlberger, Jan (DFW)" userId="f0c2ae38-d520-4683-a021-6cf9518efefc" providerId="ADAL" clId="{2E95FC33-AD69-4A14-A898-11C82C76CDF5}" dt="2023-02-04T01:15:32.971" v="10029" actId="478"/>
          <ac:spMkLst>
            <pc:docMk/>
            <pc:sldMk cId="3250804948" sldId="457"/>
            <ac:spMk id="14" creationId="{562CABB3-3661-44DF-A072-E819DCCDADF4}"/>
          </ac:spMkLst>
        </pc:spChg>
        <pc:picChg chg="add mod ord">
          <ac:chgData name="Ohlberger, Jan (DFW)" userId="f0c2ae38-d520-4683-a021-6cf9518efefc" providerId="ADAL" clId="{2E95FC33-AD69-4A14-A898-11C82C76CDF5}" dt="2023-02-04T01:19:25.200" v="10116" actId="167"/>
          <ac:picMkLst>
            <pc:docMk/>
            <pc:sldMk cId="3250804948" sldId="457"/>
            <ac:picMk id="3" creationId="{D5EBBB7B-1728-C515-390D-E53ECB2FF704}"/>
          </ac:picMkLst>
        </pc:picChg>
        <pc:picChg chg="del">
          <ac:chgData name="Ohlberger, Jan (DFW)" userId="f0c2ae38-d520-4683-a021-6cf9518efefc" providerId="ADAL" clId="{2E95FC33-AD69-4A14-A898-11C82C76CDF5}" dt="2023-02-04T01:15:25.930" v="10027" actId="478"/>
          <ac:picMkLst>
            <pc:docMk/>
            <pc:sldMk cId="3250804948" sldId="457"/>
            <ac:picMk id="4" creationId="{E6375E54-4C4F-43FA-B11F-DCFD649DDD95}"/>
          </ac:picMkLst>
        </pc:picChg>
        <pc:picChg chg="add mod ord">
          <ac:chgData name="Ohlberger, Jan (DFW)" userId="f0c2ae38-d520-4683-a021-6cf9518efefc" providerId="ADAL" clId="{2E95FC33-AD69-4A14-A898-11C82C76CDF5}" dt="2023-02-04T01:21:42.320" v="10236" actId="1035"/>
          <ac:picMkLst>
            <pc:docMk/>
            <pc:sldMk cId="3250804948" sldId="457"/>
            <ac:picMk id="5" creationId="{968B48E9-B865-CBFD-DAB1-EA6C68A304EA}"/>
          </ac:picMkLst>
        </pc:picChg>
        <pc:picChg chg="add mod ord">
          <ac:chgData name="Ohlberger, Jan (DFW)" userId="f0c2ae38-d520-4683-a021-6cf9518efefc" providerId="ADAL" clId="{2E95FC33-AD69-4A14-A898-11C82C76CDF5}" dt="2023-02-04T01:21:35.176" v="10233" actId="1035"/>
          <ac:picMkLst>
            <pc:docMk/>
            <pc:sldMk cId="3250804948" sldId="457"/>
            <ac:picMk id="6" creationId="{C150FF71-4A71-CD6E-C768-6D3883812C46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3-06T20:32:00.949" v="11743" actId="47"/>
        <pc:sldMkLst>
          <pc:docMk/>
          <pc:sldMk cId="2299531482" sldId="458"/>
        </pc:sldMkLst>
        <pc:spChg chg="mod">
          <ac:chgData name="Ohlberger, Jan (DFW)" userId="f0c2ae38-d520-4683-a021-6cf9518efefc" providerId="ADAL" clId="{2E95FC33-AD69-4A14-A898-11C82C76CDF5}" dt="2023-02-04T01:16:33.760" v="10078" actId="20577"/>
          <ac:spMkLst>
            <pc:docMk/>
            <pc:sldMk cId="2299531482" sldId="458"/>
            <ac:spMk id="9" creationId="{7F65E4F9-2EF2-47A8-8BD9-46CEE915E05C}"/>
          </ac:spMkLst>
        </pc:spChg>
        <pc:spChg chg="add mod">
          <ac:chgData name="Ohlberger, Jan (DFW)" userId="f0c2ae38-d520-4683-a021-6cf9518efefc" providerId="ADAL" clId="{2E95FC33-AD69-4A14-A898-11C82C76CDF5}" dt="2023-02-04T01:24:18.966" v="10262" actId="1076"/>
          <ac:spMkLst>
            <pc:docMk/>
            <pc:sldMk cId="2299531482" sldId="458"/>
            <ac:spMk id="14" creationId="{4213715F-52B6-EC8C-8417-558AFE657125}"/>
          </ac:spMkLst>
        </pc:spChg>
        <pc:spChg chg="mod">
          <ac:chgData name="Ohlberger, Jan (DFW)" userId="f0c2ae38-d520-4683-a021-6cf9518efefc" providerId="ADAL" clId="{2E95FC33-AD69-4A14-A898-11C82C76CDF5}" dt="2023-02-04T01:24:11.047" v="10260"/>
          <ac:spMkLst>
            <pc:docMk/>
            <pc:sldMk cId="2299531482" sldId="458"/>
            <ac:spMk id="16" creationId="{593D3E54-DA21-B99D-F43D-EC9D9DC3A9B0}"/>
          </ac:spMkLst>
        </pc:spChg>
        <pc:spChg chg="add mod">
          <ac:chgData name="Ohlberger, Jan (DFW)" userId="f0c2ae38-d520-4683-a021-6cf9518efefc" providerId="ADAL" clId="{2E95FC33-AD69-4A14-A898-11C82C76CDF5}" dt="2023-02-04T01:27:03.753" v="10408" actId="1076"/>
          <ac:spMkLst>
            <pc:docMk/>
            <pc:sldMk cId="2299531482" sldId="458"/>
            <ac:spMk id="19" creationId="{3A90D7C4-E592-B1BC-8A30-211B2B1D8584}"/>
          </ac:spMkLst>
        </pc:spChg>
        <pc:grpChg chg="add del mod">
          <ac:chgData name="Ohlberger, Jan (DFW)" userId="f0c2ae38-d520-4683-a021-6cf9518efefc" providerId="ADAL" clId="{2E95FC33-AD69-4A14-A898-11C82C76CDF5}" dt="2023-02-04T01:27:05.847" v="10409" actId="478"/>
          <ac:grpSpMkLst>
            <pc:docMk/>
            <pc:sldMk cId="2299531482" sldId="458"/>
            <ac:grpSpMk id="15" creationId="{54B94B11-8393-D3D6-B754-A64653BD7465}"/>
          </ac:grpSpMkLst>
        </pc:grpChg>
        <pc:picChg chg="del">
          <ac:chgData name="Ohlberger, Jan (DFW)" userId="f0c2ae38-d520-4683-a021-6cf9518efefc" providerId="ADAL" clId="{2E95FC33-AD69-4A14-A898-11C82C76CDF5}" dt="2023-02-04T01:16:21.025" v="10057" actId="478"/>
          <ac:picMkLst>
            <pc:docMk/>
            <pc:sldMk cId="2299531482" sldId="458"/>
            <ac:picMk id="3" creationId="{D5EBBB7B-1728-C515-390D-E53ECB2FF704}"/>
          </ac:picMkLst>
        </pc:picChg>
        <pc:picChg chg="add del mod">
          <ac:chgData name="Ohlberger, Jan (DFW)" userId="f0c2ae38-d520-4683-a021-6cf9518efefc" providerId="ADAL" clId="{2E95FC33-AD69-4A14-A898-11C82C76CDF5}" dt="2023-02-04T01:23:16.309" v="10239" actId="478"/>
          <ac:picMkLst>
            <pc:docMk/>
            <pc:sldMk cId="2299531482" sldId="458"/>
            <ac:picMk id="4" creationId="{033F7B68-B34E-DE34-D170-AF80DE030E45}"/>
          </ac:picMkLst>
        </pc:picChg>
        <pc:picChg chg="del">
          <ac:chgData name="Ohlberger, Jan (DFW)" userId="f0c2ae38-d520-4683-a021-6cf9518efefc" providerId="ADAL" clId="{2E95FC33-AD69-4A14-A898-11C82C76CDF5}" dt="2023-02-04T01:16:20.449" v="10056" actId="478"/>
          <ac:picMkLst>
            <pc:docMk/>
            <pc:sldMk cId="2299531482" sldId="458"/>
            <ac:picMk id="5" creationId="{968B48E9-B865-CBFD-DAB1-EA6C68A304EA}"/>
          </ac:picMkLst>
        </pc:picChg>
        <pc:picChg chg="del">
          <ac:chgData name="Ohlberger, Jan (DFW)" userId="f0c2ae38-d520-4683-a021-6cf9518efefc" providerId="ADAL" clId="{2E95FC33-AD69-4A14-A898-11C82C76CDF5}" dt="2023-02-04T01:16:20.081" v="10055" actId="478"/>
          <ac:picMkLst>
            <pc:docMk/>
            <pc:sldMk cId="2299531482" sldId="458"/>
            <ac:picMk id="6" creationId="{C150FF71-4A71-CD6E-C768-6D3883812C46}"/>
          </ac:picMkLst>
        </pc:picChg>
        <pc:picChg chg="add del mod">
          <ac:chgData name="Ohlberger, Jan (DFW)" userId="f0c2ae38-d520-4683-a021-6cf9518efefc" providerId="ADAL" clId="{2E95FC33-AD69-4A14-A898-11C82C76CDF5}" dt="2023-02-04T01:23:15.653" v="10238" actId="478"/>
          <ac:picMkLst>
            <pc:docMk/>
            <pc:sldMk cId="2299531482" sldId="458"/>
            <ac:picMk id="7" creationId="{10C41DC2-9FCE-90BE-9077-1EB3E2D364C2}"/>
          </ac:picMkLst>
        </pc:picChg>
        <pc:picChg chg="add del mod">
          <ac:chgData name="Ohlberger, Jan (DFW)" userId="f0c2ae38-d520-4683-a021-6cf9518efefc" providerId="ADAL" clId="{2E95FC33-AD69-4A14-A898-11C82C76CDF5}" dt="2023-02-04T01:17:43.604" v="10088" actId="478"/>
          <ac:picMkLst>
            <pc:docMk/>
            <pc:sldMk cId="2299531482" sldId="458"/>
            <ac:picMk id="11" creationId="{D11BA859-478D-EC01-72E7-3D492ED3D061}"/>
          </ac:picMkLst>
        </pc:picChg>
        <pc:picChg chg="add mod">
          <ac:chgData name="Ohlberger, Jan (DFW)" userId="f0c2ae38-d520-4683-a021-6cf9518efefc" providerId="ADAL" clId="{2E95FC33-AD69-4A14-A898-11C82C76CDF5}" dt="2023-02-04T01:23:17.331" v="10240"/>
          <ac:picMkLst>
            <pc:docMk/>
            <pc:sldMk cId="2299531482" sldId="458"/>
            <ac:picMk id="12" creationId="{647B0717-38DC-4212-1D82-6A4494E4B1B2}"/>
          </ac:picMkLst>
        </pc:picChg>
        <pc:picChg chg="add mod">
          <ac:chgData name="Ohlberger, Jan (DFW)" userId="f0c2ae38-d520-4683-a021-6cf9518efefc" providerId="ADAL" clId="{2E95FC33-AD69-4A14-A898-11C82C76CDF5}" dt="2023-02-04T01:24:15.510" v="10261" actId="1076"/>
          <ac:picMkLst>
            <pc:docMk/>
            <pc:sldMk cId="2299531482" sldId="458"/>
            <ac:picMk id="13" creationId="{D628C13A-C685-6C08-A85A-453E194C644D}"/>
          </ac:picMkLst>
        </pc:picChg>
        <pc:picChg chg="mod">
          <ac:chgData name="Ohlberger, Jan (DFW)" userId="f0c2ae38-d520-4683-a021-6cf9518efefc" providerId="ADAL" clId="{2E95FC33-AD69-4A14-A898-11C82C76CDF5}" dt="2023-02-04T01:24:11.047" v="10260"/>
          <ac:picMkLst>
            <pc:docMk/>
            <pc:sldMk cId="2299531482" sldId="458"/>
            <ac:picMk id="17" creationId="{DD18F946-C803-BB17-2E5C-BE5FE9A8D328}"/>
          </ac:picMkLst>
        </pc:picChg>
        <pc:picChg chg="add del mod modCrop">
          <ac:chgData name="Ohlberger, Jan (DFW)" userId="f0c2ae38-d520-4683-a021-6cf9518efefc" providerId="ADAL" clId="{2E95FC33-AD69-4A14-A898-11C82C76CDF5}" dt="2023-02-04T01:26:58.597" v="10404" actId="478"/>
          <ac:picMkLst>
            <pc:docMk/>
            <pc:sldMk cId="2299531482" sldId="458"/>
            <ac:picMk id="18" creationId="{BBB4EBBF-1E62-3D31-488B-437D2FC5EB6B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3-09T20:03:31.569" v="17854" actId="47"/>
        <pc:sldMkLst>
          <pc:docMk/>
          <pc:sldMk cId="2768236198" sldId="459"/>
        </pc:sldMkLst>
        <pc:spChg chg="mod">
          <ac:chgData name="Ohlberger, Jan (DFW)" userId="f0c2ae38-d520-4683-a021-6cf9518efefc" providerId="ADAL" clId="{2E95FC33-AD69-4A14-A898-11C82C76CDF5}" dt="2023-03-07T21:19:12.061" v="14870" actId="20577"/>
          <ac:spMkLst>
            <pc:docMk/>
            <pc:sldMk cId="2768236198" sldId="459"/>
            <ac:spMk id="9" creationId="{7F65E4F9-2EF2-47A8-8BD9-46CEE915E05C}"/>
          </ac:spMkLst>
        </pc:spChg>
        <pc:picChg chg="del">
          <ac:chgData name="Ohlberger, Jan (DFW)" userId="f0c2ae38-d520-4683-a021-6cf9518efefc" providerId="ADAL" clId="{2E95FC33-AD69-4A14-A898-11C82C76CDF5}" dt="2023-02-04T01:17:51.419" v="10090" actId="478"/>
          <ac:picMkLst>
            <pc:docMk/>
            <pc:sldMk cId="2768236198" sldId="459"/>
            <ac:picMk id="4" creationId="{E6375E54-4C4F-43FA-B11F-DCFD649DDD95}"/>
          </ac:picMkLst>
        </pc:picChg>
        <pc:picChg chg="add mod">
          <ac:chgData name="Ohlberger, Jan (DFW)" userId="f0c2ae38-d520-4683-a021-6cf9518efefc" providerId="ADAL" clId="{2E95FC33-AD69-4A14-A898-11C82C76CDF5}" dt="2023-02-04T01:18:52.449" v="10112" actId="1076"/>
          <ac:picMkLst>
            <pc:docMk/>
            <pc:sldMk cId="2768236198" sldId="459"/>
            <ac:picMk id="5" creationId="{139D77EC-6A62-0CD8-CFA4-B276CCEF9F06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3-09T22:02:23.845" v="19138" actId="47"/>
        <pc:sldMkLst>
          <pc:docMk/>
          <pc:sldMk cId="1806357584" sldId="460"/>
        </pc:sldMkLst>
        <pc:spChg chg="add mod">
          <ac:chgData name="Ohlberger, Jan (DFW)" userId="f0c2ae38-d520-4683-a021-6cf9518efefc" providerId="ADAL" clId="{2E95FC33-AD69-4A14-A898-11C82C76CDF5}" dt="2023-03-06T21:46:11.314" v="12684" actId="1076"/>
          <ac:spMkLst>
            <pc:docMk/>
            <pc:sldMk cId="1806357584" sldId="460"/>
            <ac:spMk id="3" creationId="{1530EE8C-80F5-C93F-DEF8-D479F60B5CE5}"/>
          </ac:spMkLst>
        </pc:spChg>
        <pc:spChg chg="add del mod">
          <ac:chgData name="Ohlberger, Jan (DFW)" userId="f0c2ae38-d520-4683-a021-6cf9518efefc" providerId="ADAL" clId="{2E95FC33-AD69-4A14-A898-11C82C76CDF5}" dt="2023-03-09T19:34:26.486" v="17177" actId="478"/>
          <ac:spMkLst>
            <pc:docMk/>
            <pc:sldMk cId="1806357584" sldId="460"/>
            <ac:spMk id="5" creationId="{BEE4AD30-BF3C-3CF4-1DDC-AF9124CBEF8D}"/>
          </ac:spMkLst>
        </pc:spChg>
        <pc:spChg chg="add del mod">
          <ac:chgData name="Ohlberger, Jan (DFW)" userId="f0c2ae38-d520-4683-a021-6cf9518efefc" providerId="ADAL" clId="{2E95FC33-AD69-4A14-A898-11C82C76CDF5}" dt="2023-03-06T21:46:12.783" v="12685" actId="1076"/>
          <ac:spMkLst>
            <pc:docMk/>
            <pc:sldMk cId="1806357584" sldId="460"/>
            <ac:spMk id="6" creationId="{DAEDA033-B8E8-7DA1-9717-FE32C060464E}"/>
          </ac:spMkLst>
        </pc:spChg>
        <pc:spChg chg="add mod">
          <ac:chgData name="Ohlberger, Jan (DFW)" userId="f0c2ae38-d520-4683-a021-6cf9518efefc" providerId="ADAL" clId="{2E95FC33-AD69-4A14-A898-11C82C76CDF5}" dt="2023-03-09T19:34:26.843" v="17178"/>
          <ac:spMkLst>
            <pc:docMk/>
            <pc:sldMk cId="1806357584" sldId="460"/>
            <ac:spMk id="7" creationId="{1433124C-7B7B-2324-01A7-61B61CF08532}"/>
          </ac:spMkLst>
        </pc:spChg>
        <pc:spChg chg="add mod">
          <ac:chgData name="Ohlberger, Jan (DFW)" userId="f0c2ae38-d520-4683-a021-6cf9518efefc" providerId="ADAL" clId="{2E95FC33-AD69-4A14-A898-11C82C76CDF5}" dt="2023-03-06T21:46:05.913" v="12683" actId="1037"/>
          <ac:spMkLst>
            <pc:docMk/>
            <pc:sldMk cId="1806357584" sldId="460"/>
            <ac:spMk id="8" creationId="{599D9B58-6645-E0A2-BB68-A24E146D9779}"/>
          </ac:spMkLst>
        </pc:spChg>
        <pc:spChg chg="add del mod">
          <ac:chgData name="Ohlberger, Jan (DFW)" userId="f0c2ae38-d520-4683-a021-6cf9518efefc" providerId="ADAL" clId="{2E95FC33-AD69-4A14-A898-11C82C76CDF5}" dt="2023-03-06T21:04:10.414" v="12341" actId="478"/>
          <ac:spMkLst>
            <pc:docMk/>
            <pc:sldMk cId="1806357584" sldId="460"/>
            <ac:spMk id="9" creationId="{572A9FBB-7115-5C5D-00DB-0FB11E522D04}"/>
          </ac:spMkLst>
        </pc:spChg>
        <pc:spChg chg="add del mod">
          <ac:chgData name="Ohlberger, Jan (DFW)" userId="f0c2ae38-d520-4683-a021-6cf9518efefc" providerId="ADAL" clId="{2E95FC33-AD69-4A14-A898-11C82C76CDF5}" dt="2023-02-08T23:01:30.723" v="11006" actId="478"/>
          <ac:spMkLst>
            <pc:docMk/>
            <pc:sldMk cId="1806357584" sldId="460"/>
            <ac:spMk id="15" creationId="{2D0A35C8-C69C-F138-BC3A-96A931754723}"/>
          </ac:spMkLst>
        </pc:spChg>
        <pc:spChg chg="add mod">
          <ac:chgData name="Ohlberger, Jan (DFW)" userId="f0c2ae38-d520-4683-a021-6cf9518efefc" providerId="ADAL" clId="{2E95FC33-AD69-4A14-A898-11C82C76CDF5}" dt="2023-03-06T21:06:09.583" v="12384" actId="1076"/>
          <ac:spMkLst>
            <pc:docMk/>
            <pc:sldMk cId="1806357584" sldId="460"/>
            <ac:spMk id="16" creationId="{12D48638-A0AD-7D70-EF76-760C480A2FDD}"/>
          </ac:spMkLst>
        </pc:spChg>
        <pc:spChg chg="mod">
          <ac:chgData name="Ohlberger, Jan (DFW)" userId="f0c2ae38-d520-4683-a021-6cf9518efefc" providerId="ADAL" clId="{2E95FC33-AD69-4A14-A898-11C82C76CDF5}" dt="2023-03-09T21:53:38.179" v="19095" actId="20577"/>
          <ac:spMkLst>
            <pc:docMk/>
            <pc:sldMk cId="1806357584" sldId="460"/>
            <ac:spMk id="48" creationId="{BF4ED9B7-53B1-4D04-99E3-C48061F07D59}"/>
          </ac:spMkLst>
        </pc:spChg>
        <pc:spChg chg="del mod">
          <ac:chgData name="Ohlberger, Jan (DFW)" userId="f0c2ae38-d520-4683-a021-6cf9518efefc" providerId="ADAL" clId="{2E95FC33-AD69-4A14-A898-11C82C76CDF5}" dt="2023-03-06T20:56:03.734" v="12182" actId="478"/>
          <ac:spMkLst>
            <pc:docMk/>
            <pc:sldMk cId="1806357584" sldId="460"/>
            <ac:spMk id="49" creationId="{2C86607A-9EDB-4FF1-AA0C-0C4CC0003B41}"/>
          </ac:spMkLst>
        </pc:spChg>
        <pc:picChg chg="mod modCrop">
          <ac:chgData name="Ohlberger, Jan (DFW)" userId="f0c2ae38-d520-4683-a021-6cf9518efefc" providerId="ADAL" clId="{2E95FC33-AD69-4A14-A898-11C82C76CDF5}" dt="2023-03-06T21:45:57.069" v="12677" actId="14100"/>
          <ac:picMkLst>
            <pc:docMk/>
            <pc:sldMk cId="1806357584" sldId="460"/>
            <ac:picMk id="4" creationId="{65C46A22-891A-8E28-31CE-5D7203CD3947}"/>
          </ac:picMkLst>
        </pc:picChg>
        <pc:picChg chg="del">
          <ac:chgData name="Ohlberger, Jan (DFW)" userId="f0c2ae38-d520-4683-a021-6cf9518efefc" providerId="ADAL" clId="{2E95FC33-AD69-4A14-A898-11C82C76CDF5}" dt="2023-02-08T22:57:05.600" v="10766" actId="478"/>
          <ac:picMkLst>
            <pc:docMk/>
            <pc:sldMk cId="1806357584" sldId="460"/>
            <ac:picMk id="16" creationId="{E03B5D86-6592-9DB9-27DE-CF6C272CB36D}"/>
          </ac:picMkLst>
        </pc:picChg>
        <pc:cxnChg chg="add del mod">
          <ac:chgData name="Ohlberger, Jan (DFW)" userId="f0c2ae38-d520-4683-a021-6cf9518efefc" providerId="ADAL" clId="{2E95FC33-AD69-4A14-A898-11C82C76CDF5}" dt="2023-03-06T21:02:09.959" v="12289" actId="478"/>
          <ac:cxnSpMkLst>
            <pc:docMk/>
            <pc:sldMk cId="1806357584" sldId="460"/>
            <ac:cxnSpMk id="7" creationId="{3E5D2F07-ABD2-ACE6-FE32-158C78F6E0E0}"/>
          </ac:cxnSpMkLst>
        </pc:cxnChg>
        <pc:cxnChg chg="add del mod">
          <ac:chgData name="Ohlberger, Jan (DFW)" userId="f0c2ae38-d520-4683-a021-6cf9518efefc" providerId="ADAL" clId="{2E95FC33-AD69-4A14-A898-11C82C76CDF5}" dt="2023-03-06T21:02:51.726" v="12298" actId="478"/>
          <ac:cxnSpMkLst>
            <pc:docMk/>
            <pc:sldMk cId="1806357584" sldId="460"/>
            <ac:cxnSpMk id="10" creationId="{277BDACC-042A-7B71-A19C-A0D957B18919}"/>
          </ac:cxnSpMkLst>
        </pc:cxnChg>
        <pc:cxnChg chg="add mod">
          <ac:chgData name="Ohlberger, Jan (DFW)" userId="f0c2ae38-d520-4683-a021-6cf9518efefc" providerId="ADAL" clId="{2E95FC33-AD69-4A14-A898-11C82C76CDF5}" dt="2023-03-06T21:06:16.942" v="12392" actId="14100"/>
          <ac:cxnSpMkLst>
            <pc:docMk/>
            <pc:sldMk cId="1806357584" sldId="460"/>
            <ac:cxnSpMk id="12" creationId="{3DB0A0B1-F64C-C521-FB4E-3E1E96633B77}"/>
          </ac:cxnSpMkLst>
        </pc:cxnChg>
      </pc:sldChg>
      <pc:sldChg chg="add del">
        <pc:chgData name="Ohlberger, Jan (DFW)" userId="f0c2ae38-d520-4683-a021-6cf9518efefc" providerId="ADAL" clId="{2E95FC33-AD69-4A14-A898-11C82C76CDF5}" dt="2023-02-08T22:56:51.073" v="10762"/>
        <pc:sldMkLst>
          <pc:docMk/>
          <pc:sldMk cId="4232167200" sldId="460"/>
        </pc:sldMkLst>
      </pc:sldChg>
      <pc:sldChg chg="addSp delSp modSp add mod modTransition addAnim delAnim modAnim">
        <pc:chgData name="Ohlberger, Jan (DFW)" userId="f0c2ae38-d520-4683-a021-6cf9518efefc" providerId="ADAL" clId="{2E95FC33-AD69-4A14-A898-11C82C76CDF5}" dt="2023-03-14T18:01:15.724" v="20209" actId="115"/>
        <pc:sldMkLst>
          <pc:docMk/>
          <pc:sldMk cId="0" sldId="461"/>
        </pc:sldMkLst>
        <pc:spChg chg="add mod">
          <ac:chgData name="Ohlberger, Jan (DFW)" userId="f0c2ae38-d520-4683-a021-6cf9518efefc" providerId="ADAL" clId="{2E95FC33-AD69-4A14-A898-11C82C76CDF5}" dt="2023-03-09T20:11:22.683" v="17897" actId="20577"/>
          <ac:spMkLst>
            <pc:docMk/>
            <pc:sldMk cId="0" sldId="461"/>
            <ac:spMk id="4" creationId="{7FD853FD-D2A4-F57C-D901-D04EC0AE3245}"/>
          </ac:spMkLst>
        </pc:spChg>
        <pc:spChg chg="add mod">
          <ac:chgData name="Ohlberger, Jan (DFW)" userId="f0c2ae38-d520-4683-a021-6cf9518efefc" providerId="ADAL" clId="{2E95FC33-AD69-4A14-A898-11C82C76CDF5}" dt="2023-03-14T18:01:15.724" v="20209" actId="115"/>
          <ac:spMkLst>
            <pc:docMk/>
            <pc:sldMk cId="0" sldId="461"/>
            <ac:spMk id="5" creationId="{63561AF1-DB11-B58D-BC67-BD937D994AD0}"/>
          </ac:spMkLst>
        </pc:spChg>
        <pc:spChg chg="add mod topLvl">
          <ac:chgData name="Ohlberger, Jan (DFW)" userId="f0c2ae38-d520-4683-a021-6cf9518efefc" providerId="ADAL" clId="{2E95FC33-AD69-4A14-A898-11C82C76CDF5}" dt="2023-03-10T22:26:07.194" v="19634" actId="164"/>
          <ac:spMkLst>
            <pc:docMk/>
            <pc:sldMk cId="0" sldId="461"/>
            <ac:spMk id="6" creationId="{0573550B-1642-50A2-8809-6260F63DEB30}"/>
          </ac:spMkLst>
        </pc:spChg>
        <pc:spChg chg="add mod">
          <ac:chgData name="Ohlberger, Jan (DFW)" userId="f0c2ae38-d520-4683-a021-6cf9518efefc" providerId="ADAL" clId="{2E95FC33-AD69-4A14-A898-11C82C76CDF5}" dt="2023-03-09T20:11:56.268" v="17910" actId="164"/>
          <ac:spMkLst>
            <pc:docMk/>
            <pc:sldMk cId="0" sldId="461"/>
            <ac:spMk id="8" creationId="{1105B2F7-0EC3-FE51-1A31-18B58BD1DAE1}"/>
          </ac:spMkLst>
        </pc:spChg>
        <pc:spChg chg="add mod">
          <ac:chgData name="Ohlberger, Jan (DFW)" userId="f0c2ae38-d520-4683-a021-6cf9518efefc" providerId="ADAL" clId="{2E95FC33-AD69-4A14-A898-11C82C76CDF5}" dt="2023-03-09T20:11:56.268" v="17910" actId="164"/>
          <ac:spMkLst>
            <pc:docMk/>
            <pc:sldMk cId="0" sldId="461"/>
            <ac:spMk id="9" creationId="{ACF10EFF-1BB7-FAA0-5C74-4F200E1461AA}"/>
          </ac:spMkLst>
        </pc:spChg>
        <pc:spChg chg="add mod">
          <ac:chgData name="Ohlberger, Jan (DFW)" userId="f0c2ae38-d520-4683-a021-6cf9518efefc" providerId="ADAL" clId="{2E95FC33-AD69-4A14-A898-11C82C76CDF5}" dt="2023-03-07T20:04:47.263" v="14681" actId="207"/>
          <ac:spMkLst>
            <pc:docMk/>
            <pc:sldMk cId="0" sldId="461"/>
            <ac:spMk id="10" creationId="{508742A2-4B1F-3429-4DBE-C012D60EB774}"/>
          </ac:spMkLst>
        </pc:spChg>
        <pc:spChg chg="add del mod">
          <ac:chgData name="Ohlberger, Jan (DFW)" userId="f0c2ae38-d520-4683-a021-6cf9518efefc" providerId="ADAL" clId="{2E95FC33-AD69-4A14-A898-11C82C76CDF5}" dt="2023-03-07T16:19:10.166" v="14193" actId="478"/>
          <ac:spMkLst>
            <pc:docMk/>
            <pc:sldMk cId="0" sldId="461"/>
            <ac:spMk id="13" creationId="{13B93EC5-1737-2BED-7BBD-EF247398B2EC}"/>
          </ac:spMkLst>
        </pc:spChg>
        <pc:spChg chg="add del mod">
          <ac:chgData name="Ohlberger, Jan (DFW)" userId="f0c2ae38-d520-4683-a021-6cf9518efefc" providerId="ADAL" clId="{2E95FC33-AD69-4A14-A898-11C82C76CDF5}" dt="2023-03-07T16:20:53.086" v="14207" actId="478"/>
          <ac:spMkLst>
            <pc:docMk/>
            <pc:sldMk cId="0" sldId="461"/>
            <ac:spMk id="16" creationId="{01B80068-BCE1-D1BF-7C96-8722FDEEF809}"/>
          </ac:spMkLst>
        </pc:spChg>
        <pc:spChg chg="add del mod">
          <ac:chgData name="Ohlberger, Jan (DFW)" userId="f0c2ae38-d520-4683-a021-6cf9518efefc" providerId="ADAL" clId="{2E95FC33-AD69-4A14-A898-11C82C76CDF5}" dt="2023-03-07T17:22:46.469" v="14389" actId="478"/>
          <ac:spMkLst>
            <pc:docMk/>
            <pc:sldMk cId="0" sldId="461"/>
            <ac:spMk id="19" creationId="{AE39CFD6-C858-7A50-6068-0179C4F2171F}"/>
          </ac:spMkLst>
        </pc:spChg>
        <pc:spChg chg="add del mod">
          <ac:chgData name="Ohlberger, Jan (DFW)" userId="f0c2ae38-d520-4683-a021-6cf9518efefc" providerId="ADAL" clId="{2E95FC33-AD69-4A14-A898-11C82C76CDF5}" dt="2023-03-07T17:22:48.144" v="14390" actId="478"/>
          <ac:spMkLst>
            <pc:docMk/>
            <pc:sldMk cId="0" sldId="461"/>
            <ac:spMk id="20" creationId="{E29D42BA-2666-5012-D876-76D8CAA57F30}"/>
          </ac:spMkLst>
        </pc:spChg>
        <pc:spChg chg="add del mod">
          <ac:chgData name="Ohlberger, Jan (DFW)" userId="f0c2ae38-d520-4683-a021-6cf9518efefc" providerId="ADAL" clId="{2E95FC33-AD69-4A14-A898-11C82C76CDF5}" dt="2023-03-07T21:50:49.728" v="15821" actId="478"/>
          <ac:spMkLst>
            <pc:docMk/>
            <pc:sldMk cId="0" sldId="461"/>
            <ac:spMk id="23" creationId="{85853786-8522-1C0B-B106-D0A3FCC95DE2}"/>
          </ac:spMkLst>
        </pc:spChg>
        <pc:grpChg chg="add del mod">
          <ac:chgData name="Ohlberger, Jan (DFW)" userId="f0c2ae38-d520-4683-a021-6cf9518efefc" providerId="ADAL" clId="{2E95FC33-AD69-4A14-A898-11C82C76CDF5}" dt="2023-03-10T22:25:49.829" v="19627" actId="478"/>
          <ac:grpSpMkLst>
            <pc:docMk/>
            <pc:sldMk cId="0" sldId="461"/>
            <ac:grpSpMk id="2" creationId="{CB706CCD-7330-9E90-5CCF-548AF35B3429}"/>
          </ac:grpSpMkLst>
        </pc:grpChg>
        <pc:grpChg chg="add del mod">
          <ac:chgData name="Ohlberger, Jan (DFW)" userId="f0c2ae38-d520-4683-a021-6cf9518efefc" providerId="ADAL" clId="{2E95FC33-AD69-4A14-A898-11C82C76CDF5}" dt="2023-03-09T20:12:13.806" v="17912" actId="478"/>
          <ac:grpSpMkLst>
            <pc:docMk/>
            <pc:sldMk cId="0" sldId="461"/>
            <ac:grpSpMk id="3" creationId="{94D2CBD6-7EA6-DCE7-C734-DA3BE1389A36}"/>
          </ac:grpSpMkLst>
        </pc:grpChg>
        <pc:grpChg chg="add del mod">
          <ac:chgData name="Ohlberger, Jan (DFW)" userId="f0c2ae38-d520-4683-a021-6cf9518efefc" providerId="ADAL" clId="{2E95FC33-AD69-4A14-A898-11C82C76CDF5}" dt="2023-03-10T23:46:23.455" v="20167" actId="21"/>
          <ac:grpSpMkLst>
            <pc:docMk/>
            <pc:sldMk cId="0" sldId="461"/>
            <ac:grpSpMk id="8" creationId="{FA42EB0F-95DE-AA47-0C1F-52C02F83243E}"/>
          </ac:grpSpMkLst>
        </pc:grpChg>
        <pc:picChg chg="del">
          <ac:chgData name="Ohlberger, Jan (DFW)" userId="f0c2ae38-d520-4683-a021-6cf9518efefc" providerId="ADAL" clId="{2E95FC33-AD69-4A14-A898-11C82C76CDF5}" dt="2023-03-07T16:19:32.093" v="14197" actId="478"/>
          <ac:picMkLst>
            <pc:docMk/>
            <pc:sldMk cId="0" sldId="461"/>
            <ac:picMk id="2" creationId="{00000000-0000-0000-0000-000000000000}"/>
          </ac:picMkLst>
        </pc:picChg>
        <pc:picChg chg="del mod">
          <ac:chgData name="Ohlberger, Jan (DFW)" userId="f0c2ae38-d520-4683-a021-6cf9518efefc" providerId="ADAL" clId="{2E95FC33-AD69-4A14-A898-11C82C76CDF5}" dt="2023-03-07T16:18:50.760" v="14175" actId="478"/>
          <ac:picMkLst>
            <pc:docMk/>
            <pc:sldMk cId="0" sldId="461"/>
            <ac:picMk id="3" creationId="{00000000-0000-0000-0000-000000000000}"/>
          </ac:picMkLst>
        </pc:picChg>
        <pc:picChg chg="add mod">
          <ac:chgData name="Ohlberger, Jan (DFW)" userId="f0c2ae38-d520-4683-a021-6cf9518efefc" providerId="ADAL" clId="{2E95FC33-AD69-4A14-A898-11C82C76CDF5}" dt="2023-03-10T22:25:11.779" v="19625" actId="1076"/>
          <ac:picMkLst>
            <pc:docMk/>
            <pc:sldMk cId="0" sldId="461"/>
            <ac:picMk id="3" creationId="{8A9D2E78-8D56-7996-8099-E5530F8281B8}"/>
          </ac:picMkLst>
        </pc:picChg>
        <pc:picChg chg="add mod">
          <ac:chgData name="Ohlberger, Jan (DFW)" userId="f0c2ae38-d520-4683-a021-6cf9518efefc" providerId="ADAL" clId="{2E95FC33-AD69-4A14-A898-11C82C76CDF5}" dt="2023-03-10T22:26:07.194" v="19634" actId="164"/>
          <ac:picMkLst>
            <pc:docMk/>
            <pc:sldMk cId="0" sldId="461"/>
            <ac:picMk id="7" creationId="{B9A99E29-EB06-4CE7-C4F7-86FC1823818F}"/>
          </ac:picMkLst>
        </pc:picChg>
        <pc:picChg chg="add del mod ord topLvl">
          <ac:chgData name="Ohlberger, Jan (DFW)" userId="f0c2ae38-d520-4683-a021-6cf9518efefc" providerId="ADAL" clId="{2E95FC33-AD69-4A14-A898-11C82C76CDF5}" dt="2023-03-10T22:25:49.829" v="19627" actId="478"/>
          <ac:picMkLst>
            <pc:docMk/>
            <pc:sldMk cId="0" sldId="461"/>
            <ac:picMk id="11" creationId="{22DF6C56-A0FE-3101-425C-2E2DA4884B9C}"/>
          </ac:picMkLst>
        </pc:picChg>
        <pc:picChg chg="add del mod ord">
          <ac:chgData name="Ohlberger, Jan (DFW)" userId="f0c2ae38-d520-4683-a021-6cf9518efefc" providerId="ADAL" clId="{2E95FC33-AD69-4A14-A898-11C82C76CDF5}" dt="2023-03-07T16:20:50.327" v="14206" actId="478"/>
          <ac:picMkLst>
            <pc:docMk/>
            <pc:sldMk cId="0" sldId="461"/>
            <ac:picMk id="14" creationId="{C7F5FCE8-C859-AF89-69F7-0985E486AAF1}"/>
          </ac:picMkLst>
        </pc:picChg>
        <pc:picChg chg="add del mod ord">
          <ac:chgData name="Ohlberger, Jan (DFW)" userId="f0c2ae38-d520-4683-a021-6cf9518efefc" providerId="ADAL" clId="{2E95FC33-AD69-4A14-A898-11C82C76CDF5}" dt="2023-03-10T22:25:09.958" v="19624" actId="478"/>
          <ac:picMkLst>
            <pc:docMk/>
            <pc:sldMk cId="0" sldId="461"/>
            <ac:picMk id="17" creationId="{E1FA7D9D-C350-596C-158A-1CC946DF8FB9}"/>
          </ac:picMkLst>
        </pc:picChg>
        <pc:picChg chg="add del mod">
          <ac:chgData name="Ohlberger, Jan (DFW)" userId="f0c2ae38-d520-4683-a021-6cf9518efefc" providerId="ADAL" clId="{2E95FC33-AD69-4A14-A898-11C82C76CDF5}" dt="2023-03-07T21:50:50.266" v="15822" actId="478"/>
          <ac:picMkLst>
            <pc:docMk/>
            <pc:sldMk cId="0" sldId="461"/>
            <ac:picMk id="22" creationId="{72336A9D-0BE3-EE65-913B-A8ED1F74B924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3-08T01:37:33.968" v="15844" actId="47"/>
        <pc:sldMkLst>
          <pc:docMk/>
          <pc:sldMk cId="2884107721" sldId="462"/>
        </pc:sldMkLst>
        <pc:spChg chg="add mod">
          <ac:chgData name="Ohlberger, Jan (DFW)" userId="f0c2ae38-d520-4683-a021-6cf9518efefc" providerId="ADAL" clId="{2E95FC33-AD69-4A14-A898-11C82C76CDF5}" dt="2023-03-06T22:53:12.896" v="13762" actId="1076"/>
          <ac:spMkLst>
            <pc:docMk/>
            <pc:sldMk cId="2884107721" sldId="462"/>
            <ac:spMk id="6" creationId="{85A46AF2-7D38-DEE3-07B5-A97E206C7511}"/>
          </ac:spMkLst>
        </pc:spChg>
        <pc:spChg chg="mod">
          <ac:chgData name="Ohlberger, Jan (DFW)" userId="f0c2ae38-d520-4683-a021-6cf9518efefc" providerId="ADAL" clId="{2E95FC33-AD69-4A14-A898-11C82C76CDF5}" dt="2023-03-06T22:53:04.573" v="13760" actId="20577"/>
          <ac:spMkLst>
            <pc:docMk/>
            <pc:sldMk cId="2884107721" sldId="462"/>
            <ac:spMk id="7" creationId="{F4C0873D-8E0D-4131-BCF2-0A2E37A4E2B8}"/>
          </ac:spMkLst>
        </pc:spChg>
        <pc:spChg chg="del">
          <ac:chgData name="Ohlberger, Jan (DFW)" userId="f0c2ae38-d520-4683-a021-6cf9518efefc" providerId="ADAL" clId="{2E95FC33-AD69-4A14-A898-11C82C76CDF5}" dt="2023-03-06T22:35:48.501" v="13233" actId="478"/>
          <ac:spMkLst>
            <pc:docMk/>
            <pc:sldMk cId="2884107721" sldId="462"/>
            <ac:spMk id="19" creationId="{9CCFF228-32BA-4086-9541-D58EDEFC5036}"/>
          </ac:spMkLst>
        </pc:spChg>
        <pc:spChg chg="del">
          <ac:chgData name="Ohlberger, Jan (DFW)" userId="f0c2ae38-d520-4683-a021-6cf9518efefc" providerId="ADAL" clId="{2E95FC33-AD69-4A14-A898-11C82C76CDF5}" dt="2023-03-06T22:35:48.501" v="13233" actId="478"/>
          <ac:spMkLst>
            <pc:docMk/>
            <pc:sldMk cId="2884107721" sldId="462"/>
            <ac:spMk id="26" creationId="{AD21FCEC-27E3-4621-BD88-4408876FA595}"/>
          </ac:spMkLst>
        </pc:spChg>
        <pc:picChg chg="add mod">
          <ac:chgData name="Ohlberger, Jan (DFW)" userId="f0c2ae38-d520-4683-a021-6cf9518efefc" providerId="ADAL" clId="{2E95FC33-AD69-4A14-A898-11C82C76CDF5}" dt="2023-03-06T22:53:09.417" v="13761" actId="14100"/>
          <ac:picMkLst>
            <pc:docMk/>
            <pc:sldMk cId="2884107721" sldId="462"/>
            <ac:picMk id="3" creationId="{1EF7F1ED-9059-8EAA-D6AE-B9BF74ED2AF7}"/>
          </ac:picMkLst>
        </pc:picChg>
        <pc:picChg chg="del">
          <ac:chgData name="Ohlberger, Jan (DFW)" userId="f0c2ae38-d520-4683-a021-6cf9518efefc" providerId="ADAL" clId="{2E95FC33-AD69-4A14-A898-11C82C76CDF5}" dt="2023-03-06T22:35:48.501" v="13233" actId="478"/>
          <ac:picMkLst>
            <pc:docMk/>
            <pc:sldMk cId="2884107721" sldId="462"/>
            <ac:picMk id="4" creationId="{FC22EAD0-95C0-41DA-96A2-AAFDA242DE76}"/>
          </ac:picMkLst>
        </pc:picChg>
        <pc:picChg chg="del">
          <ac:chgData name="Ohlberger, Jan (DFW)" userId="f0c2ae38-d520-4683-a021-6cf9518efefc" providerId="ADAL" clId="{2E95FC33-AD69-4A14-A898-11C82C76CDF5}" dt="2023-03-06T22:35:48.501" v="13233" actId="478"/>
          <ac:picMkLst>
            <pc:docMk/>
            <pc:sldMk cId="2884107721" sldId="462"/>
            <ac:picMk id="25" creationId="{A07880C2-0285-4C6C-B938-7F8ACE08C67F}"/>
          </ac:picMkLst>
        </pc:picChg>
        <pc:picChg chg="del">
          <ac:chgData name="Ohlberger, Jan (DFW)" userId="f0c2ae38-d520-4683-a021-6cf9518efefc" providerId="ADAL" clId="{2E95FC33-AD69-4A14-A898-11C82C76CDF5}" dt="2023-03-06T22:35:48.501" v="13233" actId="478"/>
          <ac:picMkLst>
            <pc:docMk/>
            <pc:sldMk cId="2884107721" sldId="462"/>
            <ac:picMk id="28" creationId="{F967B1B7-59DC-40FB-A72A-D54C984382E3}"/>
          </ac:picMkLst>
        </pc:picChg>
        <pc:picChg chg="del">
          <ac:chgData name="Ohlberger, Jan (DFW)" userId="f0c2ae38-d520-4683-a021-6cf9518efefc" providerId="ADAL" clId="{2E95FC33-AD69-4A14-A898-11C82C76CDF5}" dt="2023-03-06T22:35:48.501" v="13233" actId="478"/>
          <ac:picMkLst>
            <pc:docMk/>
            <pc:sldMk cId="2884107721" sldId="462"/>
            <ac:picMk id="30" creationId="{3CB41ADC-5357-4849-A401-94710534E5EB}"/>
          </ac:picMkLst>
        </pc:picChg>
        <pc:picChg chg="del">
          <ac:chgData name="Ohlberger, Jan (DFW)" userId="f0c2ae38-d520-4683-a021-6cf9518efefc" providerId="ADAL" clId="{2E95FC33-AD69-4A14-A898-11C82C76CDF5}" dt="2023-03-06T22:35:48.501" v="13233" actId="478"/>
          <ac:picMkLst>
            <pc:docMk/>
            <pc:sldMk cId="2884107721" sldId="462"/>
            <ac:picMk id="32" creationId="{C938055F-452E-4698-9161-6FA4EC1B7F3B}"/>
          </ac:picMkLst>
        </pc:picChg>
        <pc:picChg chg="del">
          <ac:chgData name="Ohlberger, Jan (DFW)" userId="f0c2ae38-d520-4683-a021-6cf9518efefc" providerId="ADAL" clId="{2E95FC33-AD69-4A14-A898-11C82C76CDF5}" dt="2023-03-06T22:35:48.501" v="13233" actId="478"/>
          <ac:picMkLst>
            <pc:docMk/>
            <pc:sldMk cId="2884107721" sldId="462"/>
            <ac:picMk id="35" creationId="{03F46276-7DD2-4C72-A2FF-E4ED8EBF3C07}"/>
          </ac:picMkLst>
        </pc:picChg>
        <pc:picChg chg="del">
          <ac:chgData name="Ohlberger, Jan (DFW)" userId="f0c2ae38-d520-4683-a021-6cf9518efefc" providerId="ADAL" clId="{2E95FC33-AD69-4A14-A898-11C82C76CDF5}" dt="2023-03-06T22:35:48.501" v="13233" actId="478"/>
          <ac:picMkLst>
            <pc:docMk/>
            <pc:sldMk cId="2884107721" sldId="462"/>
            <ac:picMk id="36" creationId="{374A4599-2108-4411-8574-C4479E5ACF3C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3-08T01:37:33.968" v="15844" actId="47"/>
        <pc:sldMkLst>
          <pc:docMk/>
          <pc:sldMk cId="3770024732" sldId="463"/>
        </pc:sldMkLst>
        <pc:spChg chg="add del mod">
          <ac:chgData name="Ohlberger, Jan (DFW)" userId="f0c2ae38-d520-4683-a021-6cf9518efefc" providerId="ADAL" clId="{2E95FC33-AD69-4A14-A898-11C82C76CDF5}" dt="2023-03-06T22:53:22.582" v="13765" actId="478"/>
          <ac:spMkLst>
            <pc:docMk/>
            <pc:sldMk cId="3770024732" sldId="463"/>
            <ac:spMk id="4" creationId="{8B1BA102-698A-D46F-35B9-299700ABD3D8}"/>
          </ac:spMkLst>
        </pc:spChg>
        <pc:spChg chg="add mod">
          <ac:chgData name="Ohlberger, Jan (DFW)" userId="f0c2ae38-d520-4683-a021-6cf9518efefc" providerId="ADAL" clId="{2E95FC33-AD69-4A14-A898-11C82C76CDF5}" dt="2023-03-06T22:53:19.430" v="13764"/>
          <ac:spMkLst>
            <pc:docMk/>
            <pc:sldMk cId="3770024732" sldId="463"/>
            <ac:spMk id="5" creationId="{950FD347-CAD9-D3D8-B03B-FAAF20DF5CA6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7" creationId="{2D831AA0-AB6E-C1F8-C653-75FB180C13CF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8" creationId="{91151D7E-5511-674D-1B4B-9D33F039EC36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9" creationId="{ADF2DFB5-2B85-9F7A-2556-F6C2194FB794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11" creationId="{D84ACAD2-0C90-977F-7771-EAC66D1398EA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13" creationId="{6980C92F-4A45-AA86-9573-BAD9033751B8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14" creationId="{4DA28180-B78F-A799-5B02-BB94E089AA4D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15" creationId="{C6DFD7E9-6BCE-9A59-9F32-DA53F3D4585E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16" creationId="{DB808BE6-6F3C-BC52-4B6E-1E316B68F9CC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17" creationId="{01F3A75D-F1DD-EC35-C1F5-57C4269EC388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18" creationId="{4E00F04E-8FFD-4F65-3A20-FF4875FD1DAB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19" creationId="{0364F552-954B-F636-43F1-15F158B9F470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20" creationId="{E8029450-2739-11A5-28C1-789B71259209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21" creationId="{A10A0A0E-BFF6-8D36-1EAA-1F79E8A6B00B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2" creationId="{AB446831-E34E-585A-CF55-679E07939E5B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3" creationId="{69F874CB-C1F8-453E-E454-A22A1C37C1F6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4" creationId="{E0FB3045-BAAB-ABD6-F084-0B397848E385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5" creationId="{88B4613A-FB7A-386E-3150-566121A152F6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6" creationId="{8D62B2D5-7FB7-416A-92DB-772368E60AA3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7" creationId="{F294650C-8441-FF4A-BFCB-87558AE5B1A0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8" creationId="{0A68798A-5F28-45B8-5379-061BCE4FBE88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29" creationId="{5679D215-E31E-38EF-07DF-897B0BBB6346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31" creationId="{96675A77-5DCB-FB14-DA4B-2098F5A11F93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33" creationId="{E3DB9845-FC7E-4470-5E9C-736B17C6F9DC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34" creationId="{1FF091DF-757E-6724-D128-62A45049CF42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35" creationId="{BFD5DBA3-5C48-6C44-A2E3-E1FF742F8346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36" creationId="{6F784A9A-8EB0-763A-9401-8CFFC0E9FED0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37" creationId="{0234FB6F-7A0D-9468-1D46-95A28ED2C65D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38" creationId="{DBD8AD64-A70B-F79E-F165-5BD89A535847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39" creationId="{6E44E652-35D4-4F4F-BB82-7AF2E833C0DD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40" creationId="{4C81286F-0052-EA89-776B-919BDC0E0237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41" creationId="{3D5D36CC-2E97-B357-EFBA-B2326B02CB6C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42" creationId="{C5245766-A3B1-E6DE-4D05-9468A3C54461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43" creationId="{693F3C40-8FCA-1E2D-DA5D-1880CA9A51A0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44" creationId="{0F46DA94-BE5E-72BA-EB3F-1DBC69C822CC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45" creationId="{EBF6B29C-F4C3-D974-3EA7-3E8D40E0BA9A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46" creationId="{FE463939-C2D4-8591-CA59-778DBE969CD6}"/>
          </ac:spMkLst>
        </pc:spChg>
        <pc:spChg chg="mod topLvl">
          <ac:chgData name="Ohlberger, Jan (DFW)" userId="f0c2ae38-d520-4683-a021-6cf9518efefc" providerId="ADAL" clId="{2E95FC33-AD69-4A14-A898-11C82C76CDF5}" dt="2023-03-06T23:01:53.014" v="13892" actId="1076"/>
          <ac:spMkLst>
            <pc:docMk/>
            <pc:sldMk cId="3770024732" sldId="463"/>
            <ac:spMk id="47" creationId="{472330DF-EED2-F7D1-F9EE-987E929E5128}"/>
          </ac:spMkLst>
        </pc:spChg>
        <pc:spChg chg="mod">
          <ac:chgData name="Ohlberger, Jan (DFW)" userId="f0c2ae38-d520-4683-a021-6cf9518efefc" providerId="ADAL" clId="{2E95FC33-AD69-4A14-A898-11C82C76CDF5}" dt="2023-03-06T22:53:58.442" v="13774" actId="165"/>
          <ac:spMkLst>
            <pc:docMk/>
            <pc:sldMk cId="3770024732" sldId="463"/>
            <ac:spMk id="48" creationId="{983609B3-B0A3-6456-4DA5-E4EA2970B49C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50" creationId="{5D547116-0E20-34DB-1A7C-C0F38DCCC090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52" creationId="{A7DFA0C3-4E4C-F490-7E4B-249DC4CE358D}"/>
          </ac:spMkLst>
        </pc:spChg>
        <pc:spChg chg="del mod topLvl">
          <ac:chgData name="Ohlberger, Jan (DFW)" userId="f0c2ae38-d520-4683-a021-6cf9518efefc" providerId="ADAL" clId="{2E95FC33-AD69-4A14-A898-11C82C76CDF5}" dt="2023-03-06T23:01:21.819" v="13885" actId="478"/>
          <ac:spMkLst>
            <pc:docMk/>
            <pc:sldMk cId="3770024732" sldId="463"/>
            <ac:spMk id="53" creationId="{DF4BC276-F4D2-711A-E465-28F6E06B908E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54" creationId="{58C54E93-B461-11F0-74F1-413389488AB2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57" creationId="{C04810E9-A4B7-EABC-E66E-B84DF15B30C7}"/>
          </ac:spMkLst>
        </pc:spChg>
        <pc:spChg chg="mod">
          <ac:chgData name="Ohlberger, Jan (DFW)" userId="f0c2ae38-d520-4683-a021-6cf9518efefc" providerId="ADAL" clId="{2E95FC33-AD69-4A14-A898-11C82C76CDF5}" dt="2023-03-06T22:53:42.043" v="13771"/>
          <ac:spMkLst>
            <pc:docMk/>
            <pc:sldMk cId="3770024732" sldId="463"/>
            <ac:spMk id="58" creationId="{646831D7-0D82-4A07-A309-8D5B9F07BF2C}"/>
          </ac:spMkLst>
        </pc:spChg>
        <pc:spChg chg="add mod">
          <ac:chgData name="Ohlberger, Jan (DFW)" userId="f0c2ae38-d520-4683-a021-6cf9518efefc" providerId="ADAL" clId="{2E95FC33-AD69-4A14-A898-11C82C76CDF5}" dt="2023-03-06T22:54:18.764" v="13787" actId="20577"/>
          <ac:spMkLst>
            <pc:docMk/>
            <pc:sldMk cId="3770024732" sldId="463"/>
            <ac:spMk id="62" creationId="{97E039D9-796A-BBF6-44C1-4174E7398D9D}"/>
          </ac:spMkLst>
        </pc:spChg>
        <pc:spChg chg="add del">
          <ac:chgData name="Ohlberger, Jan (DFW)" userId="f0c2ae38-d520-4683-a021-6cf9518efefc" providerId="ADAL" clId="{2E95FC33-AD69-4A14-A898-11C82C76CDF5}" dt="2023-03-06T23:01:04.108" v="13880" actId="478"/>
          <ac:spMkLst>
            <pc:docMk/>
            <pc:sldMk cId="3770024732" sldId="463"/>
            <ac:spMk id="64" creationId="{2081876B-016E-9B0F-1B9A-8CA5194DB0D3}"/>
          </ac:spMkLst>
        </pc:spChg>
        <pc:spChg chg="del">
          <ac:chgData name="Ohlberger, Jan (DFW)" userId="f0c2ae38-d520-4683-a021-6cf9518efefc" providerId="ADAL" clId="{2E95FC33-AD69-4A14-A898-11C82C76CDF5}" dt="2023-03-06T22:53:33.098" v="13767" actId="478"/>
          <ac:spMkLst>
            <pc:docMk/>
            <pc:sldMk cId="3770024732" sldId="463"/>
            <ac:spMk id="81" creationId="{265DEC71-A608-45EB-BC0B-F6DC81453F53}"/>
          </ac:spMkLst>
        </pc:spChg>
        <pc:spChg chg="del mod">
          <ac:chgData name="Ohlberger, Jan (DFW)" userId="f0c2ae38-d520-4683-a021-6cf9518efefc" providerId="ADAL" clId="{2E95FC33-AD69-4A14-A898-11C82C76CDF5}" dt="2023-03-06T22:53:18.829" v="13763" actId="478"/>
          <ac:spMkLst>
            <pc:docMk/>
            <pc:sldMk cId="3770024732" sldId="463"/>
            <ac:spMk id="255" creationId="{101A1FE2-8F14-445B-8F51-7EFB02A3F052}"/>
          </ac:spMkLst>
        </pc:spChg>
        <pc:grpChg chg="add del mod">
          <ac:chgData name="Ohlberger, Jan (DFW)" userId="f0c2ae38-d520-4683-a021-6cf9518efefc" providerId="ADAL" clId="{2E95FC33-AD69-4A14-A898-11C82C76CDF5}" dt="2023-03-06T23:02:23.701" v="13899" actId="478"/>
          <ac:grpSpMkLst>
            <pc:docMk/>
            <pc:sldMk cId="3770024732" sldId="463"/>
            <ac:grpSpMk id="6" creationId="{757BE1D0-1F92-D5C7-5BFE-419C5229D19B}"/>
          </ac:grpSpMkLst>
        </pc:grpChg>
        <pc:grpChg chg="mod">
          <ac:chgData name="Ohlberger, Jan (DFW)" userId="f0c2ae38-d520-4683-a021-6cf9518efefc" providerId="ADAL" clId="{2E95FC33-AD69-4A14-A898-11C82C76CDF5}" dt="2023-03-06T22:53:42.043" v="13771"/>
          <ac:grpSpMkLst>
            <pc:docMk/>
            <pc:sldMk cId="3770024732" sldId="463"/>
            <ac:grpSpMk id="12" creationId="{76C08769-7FD3-2450-080E-5D6C2D72A706}"/>
          </ac:grpSpMkLst>
        </pc:grpChg>
        <pc:grpChg chg="mod topLvl">
          <ac:chgData name="Ohlberger, Jan (DFW)" userId="f0c2ae38-d520-4683-a021-6cf9518efefc" providerId="ADAL" clId="{2E95FC33-AD69-4A14-A898-11C82C76CDF5}" dt="2023-03-06T23:02:28.630" v="13900" actId="1076"/>
          <ac:grpSpMkLst>
            <pc:docMk/>
            <pc:sldMk cId="3770024732" sldId="463"/>
            <ac:grpSpMk id="49" creationId="{B0A34404-B153-B90F-5672-F9C306B1091D}"/>
          </ac:grpSpMkLst>
        </pc:grpChg>
        <pc:grpChg chg="del">
          <ac:chgData name="Ohlberger, Jan (DFW)" userId="f0c2ae38-d520-4683-a021-6cf9518efefc" providerId="ADAL" clId="{2E95FC33-AD69-4A14-A898-11C82C76CDF5}" dt="2023-03-06T22:53:27.168" v="13766" actId="478"/>
          <ac:grpSpMkLst>
            <pc:docMk/>
            <pc:sldMk cId="3770024732" sldId="463"/>
            <ac:grpSpMk id="55" creationId="{A883C821-97FE-E84B-6105-D57C2823241C}"/>
          </ac:grpSpMkLst>
        </pc:grpChg>
        <pc:grpChg chg="del mod">
          <ac:chgData name="Ohlberger, Jan (DFW)" userId="f0c2ae38-d520-4683-a021-6cf9518efefc" providerId="ADAL" clId="{2E95FC33-AD69-4A14-A898-11C82C76CDF5}" dt="2023-03-06T22:53:58.442" v="13774" actId="165"/>
          <ac:grpSpMkLst>
            <pc:docMk/>
            <pc:sldMk cId="3770024732" sldId="463"/>
            <ac:grpSpMk id="56" creationId="{5CA15849-01FD-E161-D24C-AC7D85E1FCC3}"/>
          </ac:grpSpMkLst>
        </pc:grpChg>
      </pc:sldChg>
      <pc:sldChg chg="delSp modSp add del mod">
        <pc:chgData name="Ohlberger, Jan (DFW)" userId="f0c2ae38-d520-4683-a021-6cf9518efefc" providerId="ADAL" clId="{2E95FC33-AD69-4A14-A898-11C82C76CDF5}" dt="2023-03-08T01:37:33.968" v="15844" actId="47"/>
        <pc:sldMkLst>
          <pc:docMk/>
          <pc:sldMk cId="54172160" sldId="464"/>
        </pc:sldMkLst>
        <pc:spChg chg="del">
          <ac:chgData name="Ohlberger, Jan (DFW)" userId="f0c2ae38-d520-4683-a021-6cf9518efefc" providerId="ADAL" clId="{2E95FC33-AD69-4A14-A898-11C82C76CDF5}" dt="2023-03-06T22:58:02.577" v="13792" actId="478"/>
          <ac:spMkLst>
            <pc:docMk/>
            <pc:sldMk cId="54172160" sldId="464"/>
            <ac:spMk id="47" creationId="{472330DF-EED2-F7D1-F9EE-987E929E5128}"/>
          </ac:spMkLst>
        </pc:spChg>
        <pc:spChg chg="del">
          <ac:chgData name="Ohlberger, Jan (DFW)" userId="f0c2ae38-d520-4683-a021-6cf9518efefc" providerId="ADAL" clId="{2E95FC33-AD69-4A14-A898-11C82C76CDF5}" dt="2023-03-06T22:58:05.236" v="13794" actId="478"/>
          <ac:spMkLst>
            <pc:docMk/>
            <pc:sldMk cId="54172160" sldId="464"/>
            <ac:spMk id="53" creationId="{DF4BC276-F4D2-711A-E465-28F6E06B908E}"/>
          </ac:spMkLst>
        </pc:spChg>
        <pc:spChg chg="del">
          <ac:chgData name="Ohlberger, Jan (DFW)" userId="f0c2ae38-d520-4683-a021-6cf9518efefc" providerId="ADAL" clId="{2E95FC33-AD69-4A14-A898-11C82C76CDF5}" dt="2023-03-06T22:58:04.038" v="13793" actId="478"/>
          <ac:spMkLst>
            <pc:docMk/>
            <pc:sldMk cId="54172160" sldId="464"/>
            <ac:spMk id="62" creationId="{97E039D9-796A-BBF6-44C1-4174E7398D9D}"/>
          </ac:spMkLst>
        </pc:spChg>
        <pc:spChg chg="mod">
          <ac:chgData name="Ohlberger, Jan (DFW)" userId="f0c2ae38-d520-4683-a021-6cf9518efefc" providerId="ADAL" clId="{2E95FC33-AD69-4A14-A898-11C82C76CDF5}" dt="2023-03-06T23:01:16.367" v="13884" actId="20577"/>
          <ac:spMkLst>
            <pc:docMk/>
            <pc:sldMk cId="54172160" sldId="464"/>
            <ac:spMk id="64" creationId="{2081876B-016E-9B0F-1B9A-8CA5194DB0D3}"/>
          </ac:spMkLst>
        </pc:spChg>
        <pc:grpChg chg="del">
          <ac:chgData name="Ohlberger, Jan (DFW)" userId="f0c2ae38-d520-4683-a021-6cf9518efefc" providerId="ADAL" clId="{2E95FC33-AD69-4A14-A898-11C82C76CDF5}" dt="2023-03-06T22:58:06.827" v="13795" actId="478"/>
          <ac:grpSpMkLst>
            <pc:docMk/>
            <pc:sldMk cId="54172160" sldId="464"/>
            <ac:grpSpMk id="6" creationId="{757BE1D0-1F92-D5C7-5BFE-419C5229D19B}"/>
          </ac:grpSpMkLst>
        </pc:grpChg>
        <pc:grpChg chg="del">
          <ac:chgData name="Ohlberger, Jan (DFW)" userId="f0c2ae38-d520-4683-a021-6cf9518efefc" providerId="ADAL" clId="{2E95FC33-AD69-4A14-A898-11C82C76CDF5}" dt="2023-03-06T22:58:01.143" v="13791" actId="478"/>
          <ac:grpSpMkLst>
            <pc:docMk/>
            <pc:sldMk cId="54172160" sldId="464"/>
            <ac:grpSpMk id="49" creationId="{B0A34404-B153-B90F-5672-F9C306B1091D}"/>
          </ac:grpSpMkLst>
        </pc:grpChg>
      </pc:sldChg>
      <pc:sldChg chg="add del">
        <pc:chgData name="Ohlberger, Jan (DFW)" userId="f0c2ae38-d520-4683-a021-6cf9518efefc" providerId="ADAL" clId="{2E95FC33-AD69-4A14-A898-11C82C76CDF5}" dt="2023-03-07T17:18:56.510" v="14237" actId="47"/>
        <pc:sldMkLst>
          <pc:docMk/>
          <pc:sldMk cId="1855218969" sldId="465"/>
        </pc:sldMkLst>
      </pc:sldChg>
      <pc:sldChg chg="addSp delSp modSp add mod">
        <pc:chgData name="Ohlberger, Jan (DFW)" userId="f0c2ae38-d520-4683-a021-6cf9518efefc" providerId="ADAL" clId="{2E95FC33-AD69-4A14-A898-11C82C76CDF5}" dt="2023-03-10T23:42:08.635" v="20165"/>
        <pc:sldMkLst>
          <pc:docMk/>
          <pc:sldMk cId="3974594452" sldId="466"/>
        </pc:sldMkLst>
        <pc:spChg chg="add mod">
          <ac:chgData name="Ohlberger, Jan (DFW)" userId="f0c2ae38-d520-4683-a021-6cf9518efefc" providerId="ADAL" clId="{2E95FC33-AD69-4A14-A898-11C82C76CDF5}" dt="2023-03-09T20:11:17.169" v="17887" actId="20577"/>
          <ac:spMkLst>
            <pc:docMk/>
            <pc:sldMk cId="3974594452" sldId="466"/>
            <ac:spMk id="6" creationId="{39BE6AD3-3DD4-2117-1E94-549ED3D9BFE6}"/>
          </ac:spMkLst>
        </pc:spChg>
        <pc:spChg chg="add mod">
          <ac:chgData name="Ohlberger, Jan (DFW)" userId="f0c2ae38-d520-4683-a021-6cf9518efefc" providerId="ADAL" clId="{2E95FC33-AD69-4A14-A898-11C82C76CDF5}" dt="2023-03-07T17:18:50.573" v="14236"/>
          <ac:spMkLst>
            <pc:docMk/>
            <pc:sldMk cId="3974594452" sldId="466"/>
            <ac:spMk id="7" creationId="{CEE97563-744A-7A77-7805-B49A3CEE8A4A}"/>
          </ac:spMkLst>
        </pc:spChg>
        <pc:spChg chg="del">
          <ac:chgData name="Ohlberger, Jan (DFW)" userId="f0c2ae38-d520-4683-a021-6cf9518efefc" providerId="ADAL" clId="{2E95FC33-AD69-4A14-A898-11C82C76CDF5}" dt="2023-03-07T17:18:49.439" v="14235" actId="478"/>
          <ac:spMkLst>
            <pc:docMk/>
            <pc:sldMk cId="3974594452" sldId="466"/>
            <ac:spMk id="9" creationId="{7F65E4F9-2EF2-47A8-8BD9-46CEE915E05C}"/>
          </ac:spMkLst>
        </pc:spChg>
        <pc:spChg chg="add mod">
          <ac:chgData name="Ohlberger, Jan (DFW)" userId="f0c2ae38-d520-4683-a021-6cf9518efefc" providerId="ADAL" clId="{2E95FC33-AD69-4A14-A898-11C82C76CDF5}" dt="2023-03-07T20:04:51.503" v="14682" actId="207"/>
          <ac:spMkLst>
            <pc:docMk/>
            <pc:sldMk cId="3974594452" sldId="466"/>
            <ac:spMk id="10" creationId="{06321E72-E190-DC0E-2B30-2661A464925B}"/>
          </ac:spMkLst>
        </pc:spChg>
        <pc:spChg chg="del">
          <ac:chgData name="Ohlberger, Jan (DFW)" userId="f0c2ae38-d520-4683-a021-6cf9518efefc" providerId="ADAL" clId="{2E95FC33-AD69-4A14-A898-11C82C76CDF5}" dt="2023-03-07T17:18:49.439" v="14235" actId="478"/>
          <ac:spMkLst>
            <pc:docMk/>
            <pc:sldMk cId="3974594452" sldId="466"/>
            <ac:spMk id="14" creationId="{562CABB3-3661-44DF-A072-E819DCCDADF4}"/>
          </ac:spMkLst>
        </pc:spChg>
        <pc:picChg chg="add del mod">
          <ac:chgData name="Ohlberger, Jan (DFW)" userId="f0c2ae38-d520-4683-a021-6cf9518efefc" providerId="ADAL" clId="{2E95FC33-AD69-4A14-A898-11C82C76CDF5}" dt="2023-03-10T23:42:07.380" v="20164" actId="478"/>
          <ac:picMkLst>
            <pc:docMk/>
            <pc:sldMk cId="3974594452" sldId="466"/>
            <ac:picMk id="3" creationId="{052390CD-746B-87AA-D9A7-B57D24407130}"/>
          </ac:picMkLst>
        </pc:picChg>
        <pc:picChg chg="add del mod">
          <ac:chgData name="Ohlberger, Jan (DFW)" userId="f0c2ae38-d520-4683-a021-6cf9518efefc" providerId="ADAL" clId="{2E95FC33-AD69-4A14-A898-11C82C76CDF5}" dt="2023-03-10T23:42:06.778" v="20163" actId="478"/>
          <ac:picMkLst>
            <pc:docMk/>
            <pc:sldMk cId="3974594452" sldId="466"/>
            <ac:picMk id="4" creationId="{733BDE97-2C1F-46CD-D7F1-D3CA23470EF3}"/>
          </ac:picMkLst>
        </pc:picChg>
        <pc:picChg chg="del">
          <ac:chgData name="Ohlberger, Jan (DFW)" userId="f0c2ae38-d520-4683-a021-6cf9518efefc" providerId="ADAL" clId="{2E95FC33-AD69-4A14-A898-11C82C76CDF5}" dt="2023-03-07T17:18:45.229" v="14234" actId="478"/>
          <ac:picMkLst>
            <pc:docMk/>
            <pc:sldMk cId="3974594452" sldId="466"/>
            <ac:picMk id="5" creationId="{139D77EC-6A62-0CD8-CFA4-B276CCEF9F06}"/>
          </ac:picMkLst>
        </pc:picChg>
        <pc:picChg chg="add del mod">
          <ac:chgData name="Ohlberger, Jan (DFW)" userId="f0c2ae38-d520-4683-a021-6cf9518efefc" providerId="ADAL" clId="{2E95FC33-AD69-4A14-A898-11C82C76CDF5}" dt="2023-03-10T23:42:04.188" v="20162" actId="21"/>
          <ac:picMkLst>
            <pc:docMk/>
            <pc:sldMk cId="3974594452" sldId="466"/>
            <ac:picMk id="5" creationId="{B3BDABFA-9DF9-E713-B4DA-9AA942F20C9D}"/>
          </ac:picMkLst>
        </pc:picChg>
        <pc:picChg chg="add del mod">
          <ac:chgData name="Ohlberger, Jan (DFW)" userId="f0c2ae38-d520-4683-a021-6cf9518efefc" providerId="ADAL" clId="{2E95FC33-AD69-4A14-A898-11C82C76CDF5}" dt="2023-03-10T23:42:04.188" v="20162" actId="21"/>
          <ac:picMkLst>
            <pc:docMk/>
            <pc:sldMk cId="3974594452" sldId="466"/>
            <ac:picMk id="9" creationId="{E8951517-2EB1-E2C4-A55A-D960C3657BE5}"/>
          </ac:picMkLst>
        </pc:picChg>
        <pc:picChg chg="add mod">
          <ac:chgData name="Ohlberger, Jan (DFW)" userId="f0c2ae38-d520-4683-a021-6cf9518efefc" providerId="ADAL" clId="{2E95FC33-AD69-4A14-A898-11C82C76CDF5}" dt="2023-03-10T23:42:08.635" v="20165"/>
          <ac:picMkLst>
            <pc:docMk/>
            <pc:sldMk cId="3974594452" sldId="466"/>
            <ac:picMk id="11" creationId="{9A11264D-B836-B099-23BD-99C099E4A83D}"/>
          </ac:picMkLst>
        </pc:picChg>
        <pc:picChg chg="add mod">
          <ac:chgData name="Ohlberger, Jan (DFW)" userId="f0c2ae38-d520-4683-a021-6cf9518efefc" providerId="ADAL" clId="{2E95FC33-AD69-4A14-A898-11C82C76CDF5}" dt="2023-03-10T23:42:08.635" v="20165"/>
          <ac:picMkLst>
            <pc:docMk/>
            <pc:sldMk cId="3974594452" sldId="466"/>
            <ac:picMk id="12" creationId="{7833B42C-A1BC-36E3-C300-41973F9F20FB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3-15T04:34:20.604" v="20746" actId="20577"/>
        <pc:sldMkLst>
          <pc:docMk/>
          <pc:sldMk cId="2918461565" sldId="467"/>
        </pc:sldMkLst>
        <pc:spChg chg="add mod">
          <ac:chgData name="Ohlberger, Jan (DFW)" userId="f0c2ae38-d520-4683-a021-6cf9518efefc" providerId="ADAL" clId="{2E95FC33-AD69-4A14-A898-11C82C76CDF5}" dt="2023-03-07T17:25:30.931" v="14602" actId="20577"/>
          <ac:spMkLst>
            <pc:docMk/>
            <pc:sldMk cId="2918461565" sldId="467"/>
            <ac:spMk id="3" creationId="{6F430878-29EB-4BF4-91FE-E198B834BF8E}"/>
          </ac:spMkLst>
        </pc:spChg>
        <pc:spChg chg="add mod">
          <ac:chgData name="Ohlberger, Jan (DFW)" userId="f0c2ae38-d520-4683-a021-6cf9518efefc" providerId="ADAL" clId="{2E95FC33-AD69-4A14-A898-11C82C76CDF5}" dt="2023-03-15T04:34:20.604" v="20746" actId="20577"/>
          <ac:spMkLst>
            <pc:docMk/>
            <pc:sldMk cId="2918461565" sldId="467"/>
            <ac:spMk id="4" creationId="{BFA97CE0-C154-E2C2-BED6-60AB5E545FA9}"/>
          </ac:spMkLst>
        </pc:spChg>
        <pc:spChg chg="del">
          <ac:chgData name="Ohlberger, Jan (DFW)" userId="f0c2ae38-d520-4683-a021-6cf9518efefc" providerId="ADAL" clId="{2E95FC33-AD69-4A14-A898-11C82C76CDF5}" dt="2023-03-07T17:19:06.818" v="14240" actId="478"/>
          <ac:spMkLst>
            <pc:docMk/>
            <pc:sldMk cId="2918461565" sldId="467"/>
            <ac:spMk id="9" creationId="{7F65E4F9-2EF2-47A8-8BD9-46CEE915E05C}"/>
          </ac:spMkLst>
        </pc:spChg>
        <pc:spChg chg="del">
          <ac:chgData name="Ohlberger, Jan (DFW)" userId="f0c2ae38-d520-4683-a021-6cf9518efefc" providerId="ADAL" clId="{2E95FC33-AD69-4A14-A898-11C82C76CDF5}" dt="2023-03-07T17:19:06.818" v="14240" actId="478"/>
          <ac:spMkLst>
            <pc:docMk/>
            <pc:sldMk cId="2918461565" sldId="467"/>
            <ac:spMk id="14" creationId="{562CABB3-3661-44DF-A072-E819DCCDADF4}"/>
          </ac:spMkLst>
        </pc:spChg>
        <pc:picChg chg="del">
          <ac:chgData name="Ohlberger, Jan (DFW)" userId="f0c2ae38-d520-4683-a021-6cf9518efefc" providerId="ADAL" clId="{2E95FC33-AD69-4A14-A898-11C82C76CDF5}" dt="2023-03-07T17:19:04.751" v="14239" actId="478"/>
          <ac:picMkLst>
            <pc:docMk/>
            <pc:sldMk cId="2918461565" sldId="467"/>
            <ac:picMk id="5" creationId="{139D77EC-6A62-0CD8-CFA4-B276CCEF9F06}"/>
          </ac:picMkLst>
        </pc:picChg>
        <pc:picChg chg="add del mod">
          <ac:chgData name="Ohlberger, Jan (DFW)" userId="f0c2ae38-d520-4683-a021-6cf9518efefc" providerId="ADAL" clId="{2E95FC33-AD69-4A14-A898-11C82C76CDF5}" dt="2023-03-07T17:25:23.677" v="14572" actId="478"/>
          <ac:picMkLst>
            <pc:docMk/>
            <pc:sldMk cId="2918461565" sldId="467"/>
            <ac:picMk id="6" creationId="{621FD920-87BF-2E19-657E-14330847EF7D}"/>
          </ac:picMkLst>
        </pc:picChg>
        <pc:picChg chg="add del mod">
          <ac:chgData name="Ohlberger, Jan (DFW)" userId="f0c2ae38-d520-4683-a021-6cf9518efefc" providerId="ADAL" clId="{2E95FC33-AD69-4A14-A898-11C82C76CDF5}" dt="2023-03-07T20:03:35.695" v="14665" actId="478"/>
          <ac:picMkLst>
            <pc:docMk/>
            <pc:sldMk cId="2918461565" sldId="467"/>
            <ac:picMk id="7" creationId="{D5990235-4253-6DA2-3F82-E32A0339F7F2}"/>
          </ac:picMkLst>
        </pc:picChg>
        <pc:picChg chg="add mod">
          <ac:chgData name="Ohlberger, Jan (DFW)" userId="f0c2ae38-d520-4683-a021-6cf9518efefc" providerId="ADAL" clId="{2E95FC33-AD69-4A14-A898-11C82C76CDF5}" dt="2023-03-07T20:08:41.073" v="14803" actId="1035"/>
          <ac:picMkLst>
            <pc:docMk/>
            <pc:sldMk cId="2918461565" sldId="467"/>
            <ac:picMk id="10" creationId="{E61AA817-9FB1-1ACF-674B-8EB00F749B00}"/>
          </ac:picMkLst>
        </pc:picChg>
      </pc:sldChg>
      <pc:sldChg chg="addSp delSp modSp add mod ord">
        <pc:chgData name="Ohlberger, Jan (DFW)" userId="f0c2ae38-d520-4683-a021-6cf9518efefc" providerId="ADAL" clId="{2E95FC33-AD69-4A14-A898-11C82C76CDF5}" dt="2023-03-15T04:33:54.784" v="20745" actId="6549"/>
        <pc:sldMkLst>
          <pc:docMk/>
          <pc:sldMk cId="1121610498" sldId="468"/>
        </pc:sldMkLst>
        <pc:spChg chg="mod">
          <ac:chgData name="Ohlberger, Jan (DFW)" userId="f0c2ae38-d520-4683-a021-6cf9518efefc" providerId="ADAL" clId="{2E95FC33-AD69-4A14-A898-11C82C76CDF5}" dt="2023-03-15T04:33:54.784" v="20745" actId="6549"/>
          <ac:spMkLst>
            <pc:docMk/>
            <pc:sldMk cId="1121610498" sldId="468"/>
            <ac:spMk id="4" creationId="{BFA97CE0-C154-E2C2-BED6-60AB5E545FA9}"/>
          </ac:spMkLst>
        </pc:spChg>
        <pc:picChg chg="add mod">
          <ac:chgData name="Ohlberger, Jan (DFW)" userId="f0c2ae38-d520-4683-a021-6cf9518efefc" providerId="ADAL" clId="{2E95FC33-AD69-4A14-A898-11C82C76CDF5}" dt="2023-03-15T04:17:19.966" v="20649" actId="29295"/>
          <ac:picMkLst>
            <pc:docMk/>
            <pc:sldMk cId="1121610498" sldId="468"/>
            <ac:picMk id="5" creationId="{1B1A3EEB-21D5-C670-E8DB-4514720803C8}"/>
          </ac:picMkLst>
        </pc:picChg>
        <pc:picChg chg="add del mod">
          <ac:chgData name="Ohlberger, Jan (DFW)" userId="f0c2ae38-d520-4683-a021-6cf9518efefc" providerId="ADAL" clId="{2E95FC33-AD69-4A14-A898-11C82C76CDF5}" dt="2023-03-10T22:23:16.215" v="19616" actId="478"/>
          <ac:picMkLst>
            <pc:docMk/>
            <pc:sldMk cId="1121610498" sldId="468"/>
            <ac:picMk id="5" creationId="{EF16522F-A9FF-1BF4-88A4-9DF11697B20D}"/>
          </ac:picMkLst>
        </pc:picChg>
        <pc:picChg chg="add del mod">
          <ac:chgData name="Ohlberger, Jan (DFW)" userId="f0c2ae38-d520-4683-a021-6cf9518efefc" providerId="ADAL" clId="{2E95FC33-AD69-4A14-A898-11C82C76CDF5}" dt="2023-03-15T04:17:23.021" v="20650" actId="478"/>
          <ac:picMkLst>
            <pc:docMk/>
            <pc:sldMk cId="1121610498" sldId="468"/>
            <ac:picMk id="6" creationId="{02D39CE2-3181-EE09-B2FB-9B27556575E3}"/>
          </ac:picMkLst>
        </pc:picChg>
        <pc:picChg chg="del mod">
          <ac:chgData name="Ohlberger, Jan (DFW)" userId="f0c2ae38-d520-4683-a021-6cf9518efefc" providerId="ADAL" clId="{2E95FC33-AD69-4A14-A898-11C82C76CDF5}" dt="2023-03-07T20:10:46.259" v="14804" actId="478"/>
          <ac:picMkLst>
            <pc:docMk/>
            <pc:sldMk cId="1121610498" sldId="468"/>
            <ac:picMk id="6" creationId="{621FD920-87BF-2E19-657E-14330847EF7D}"/>
          </ac:picMkLst>
        </pc:picChg>
      </pc:sldChg>
      <pc:sldChg chg="addSp delSp modSp add mod modAnim">
        <pc:chgData name="Ohlberger, Jan (DFW)" userId="f0c2ae38-d520-4683-a021-6cf9518efefc" providerId="ADAL" clId="{2E95FC33-AD69-4A14-A898-11C82C76CDF5}" dt="2023-03-10T23:48:40.296" v="20175"/>
        <pc:sldMkLst>
          <pc:docMk/>
          <pc:sldMk cId="3773984707" sldId="469"/>
        </pc:sldMkLst>
        <pc:spChg chg="mod">
          <ac:chgData name="Ohlberger, Jan (DFW)" userId="f0c2ae38-d520-4683-a021-6cf9518efefc" providerId="ADAL" clId="{2E95FC33-AD69-4A14-A898-11C82C76CDF5}" dt="2023-03-09T20:11:29.039" v="17907" actId="20577"/>
          <ac:spMkLst>
            <pc:docMk/>
            <pc:sldMk cId="3773984707" sldId="469"/>
            <ac:spMk id="4" creationId="{7FD853FD-D2A4-F57C-D901-D04EC0AE3245}"/>
          </ac:spMkLst>
        </pc:spChg>
        <pc:spChg chg="mod">
          <ac:chgData name="Ohlberger, Jan (DFW)" userId="f0c2ae38-d520-4683-a021-6cf9518efefc" providerId="ADAL" clId="{2E95FC33-AD69-4A14-A898-11C82C76CDF5}" dt="2023-03-09T20:39:02.494" v="17973" actId="20577"/>
          <ac:spMkLst>
            <pc:docMk/>
            <pc:sldMk cId="3773984707" sldId="469"/>
            <ac:spMk id="5" creationId="{63561AF1-DB11-B58D-BC67-BD937D994AD0}"/>
          </ac:spMkLst>
        </pc:spChg>
        <pc:spChg chg="del">
          <ac:chgData name="Ohlberger, Jan (DFW)" userId="f0c2ae38-d520-4683-a021-6cf9518efefc" providerId="ADAL" clId="{2E95FC33-AD69-4A14-A898-11C82C76CDF5}" dt="2023-03-07T21:47:52.255" v="15621" actId="478"/>
          <ac:spMkLst>
            <pc:docMk/>
            <pc:sldMk cId="3773984707" sldId="469"/>
            <ac:spMk id="6" creationId="{0573550B-1642-50A2-8809-6260F63DEB30}"/>
          </ac:spMkLst>
        </pc:spChg>
        <pc:spChg chg="del mod">
          <ac:chgData name="Ohlberger, Jan (DFW)" userId="f0c2ae38-d520-4683-a021-6cf9518efefc" providerId="ADAL" clId="{2E95FC33-AD69-4A14-A898-11C82C76CDF5}" dt="2023-03-07T21:47:56.779" v="15624" actId="478"/>
          <ac:spMkLst>
            <pc:docMk/>
            <pc:sldMk cId="3773984707" sldId="469"/>
            <ac:spMk id="8" creationId="{1105B2F7-0EC3-FE51-1A31-18B58BD1DAE1}"/>
          </ac:spMkLst>
        </pc:spChg>
        <pc:spChg chg="del mod">
          <ac:chgData name="Ohlberger, Jan (DFW)" userId="f0c2ae38-d520-4683-a021-6cf9518efefc" providerId="ADAL" clId="{2E95FC33-AD69-4A14-A898-11C82C76CDF5}" dt="2023-03-07T21:47:59.148" v="15626" actId="478"/>
          <ac:spMkLst>
            <pc:docMk/>
            <pc:sldMk cId="3773984707" sldId="469"/>
            <ac:spMk id="9" creationId="{ACF10EFF-1BB7-FAA0-5C74-4F200E1461AA}"/>
          </ac:spMkLst>
        </pc:spChg>
        <pc:spChg chg="add del mod">
          <ac:chgData name="Ohlberger, Jan (DFW)" userId="f0c2ae38-d520-4683-a021-6cf9518efefc" providerId="ADAL" clId="{2E95FC33-AD69-4A14-A898-11C82C76CDF5}" dt="2023-03-09T18:54:18.904" v="16452" actId="478"/>
          <ac:spMkLst>
            <pc:docMk/>
            <pc:sldMk cId="3773984707" sldId="469"/>
            <ac:spMk id="12" creationId="{9420BFB2-DFEE-C715-EF00-4113FCE595CA}"/>
          </ac:spMkLst>
        </pc:spChg>
        <pc:spChg chg="add mod topLvl">
          <ac:chgData name="Ohlberger, Jan (DFW)" userId="f0c2ae38-d520-4683-a021-6cf9518efefc" providerId="ADAL" clId="{2E95FC33-AD69-4A14-A898-11C82C76CDF5}" dt="2023-03-10T23:48:22.325" v="20171" actId="165"/>
          <ac:spMkLst>
            <pc:docMk/>
            <pc:sldMk cId="3773984707" sldId="469"/>
            <ac:spMk id="13" creationId="{1D12E6F2-CAA9-3349-3977-E082BFE056EB}"/>
          </ac:spMkLst>
        </pc:spChg>
        <pc:spChg chg="add mod topLvl">
          <ac:chgData name="Ohlberger, Jan (DFW)" userId="f0c2ae38-d520-4683-a021-6cf9518efefc" providerId="ADAL" clId="{2E95FC33-AD69-4A14-A898-11C82C76CDF5}" dt="2023-03-10T23:48:30.199" v="20172" actId="164"/>
          <ac:spMkLst>
            <pc:docMk/>
            <pc:sldMk cId="3773984707" sldId="469"/>
            <ac:spMk id="15" creationId="{3771324A-8FCE-9BC8-3AFB-3B08D1CF21D3}"/>
          </ac:spMkLst>
        </pc:spChg>
        <pc:spChg chg="add del mod">
          <ac:chgData name="Ohlberger, Jan (DFW)" userId="f0c2ae38-d520-4683-a021-6cf9518efefc" providerId="ADAL" clId="{2E95FC33-AD69-4A14-A898-11C82C76CDF5}" dt="2023-03-09T20:39:25.993" v="17976" actId="478"/>
          <ac:spMkLst>
            <pc:docMk/>
            <pc:sldMk cId="3773984707" sldId="469"/>
            <ac:spMk id="17" creationId="{46D5322B-062C-6337-4898-4C1483322501}"/>
          </ac:spMkLst>
        </pc:spChg>
        <pc:spChg chg="add mod ord topLvl">
          <ac:chgData name="Ohlberger, Jan (DFW)" userId="f0c2ae38-d520-4683-a021-6cf9518efefc" providerId="ADAL" clId="{2E95FC33-AD69-4A14-A898-11C82C76CDF5}" dt="2023-03-10T23:48:30.199" v="20172" actId="164"/>
          <ac:spMkLst>
            <pc:docMk/>
            <pc:sldMk cId="3773984707" sldId="469"/>
            <ac:spMk id="20" creationId="{B4B635D1-BF10-B5FA-1157-A14B7E261BAE}"/>
          </ac:spMkLst>
        </pc:spChg>
        <pc:spChg chg="del mod">
          <ac:chgData name="Ohlberger, Jan (DFW)" userId="f0c2ae38-d520-4683-a021-6cf9518efefc" providerId="ADAL" clId="{2E95FC33-AD69-4A14-A898-11C82C76CDF5}" dt="2023-03-09T19:26:54.605" v="16814" actId="478"/>
          <ac:spMkLst>
            <pc:docMk/>
            <pc:sldMk cId="3773984707" sldId="469"/>
            <ac:spMk id="23" creationId="{85853786-8522-1C0B-B106-D0A3FCC95DE2}"/>
          </ac:spMkLst>
        </pc:spChg>
        <pc:spChg chg="add del">
          <ac:chgData name="Ohlberger, Jan (DFW)" userId="f0c2ae38-d520-4683-a021-6cf9518efefc" providerId="ADAL" clId="{2E95FC33-AD69-4A14-A898-11C82C76CDF5}" dt="2023-03-09T20:21:52.100" v="17939" actId="478"/>
          <ac:spMkLst>
            <pc:docMk/>
            <pc:sldMk cId="3773984707" sldId="469"/>
            <ac:spMk id="25" creationId="{1CB33670-24E9-8358-7729-A1D06FE38A34}"/>
          </ac:spMkLst>
        </pc:spChg>
        <pc:spChg chg="add del">
          <ac:chgData name="Ohlberger, Jan (DFW)" userId="f0c2ae38-d520-4683-a021-6cf9518efefc" providerId="ADAL" clId="{2E95FC33-AD69-4A14-A898-11C82C76CDF5}" dt="2023-03-09T20:22:09.672" v="17945" actId="478"/>
          <ac:spMkLst>
            <pc:docMk/>
            <pc:sldMk cId="3773984707" sldId="469"/>
            <ac:spMk id="27" creationId="{D513FE1F-70FE-62A2-8729-05143256D2DD}"/>
          </ac:spMkLst>
        </pc:spChg>
        <pc:grpChg chg="add del mod">
          <ac:chgData name="Ohlberger, Jan (DFW)" userId="f0c2ae38-d520-4683-a021-6cf9518efefc" providerId="ADAL" clId="{2E95FC33-AD69-4A14-A898-11C82C76CDF5}" dt="2023-03-10T23:48:14.908" v="20170" actId="165"/>
          <ac:grpSpMkLst>
            <pc:docMk/>
            <pc:sldMk cId="3773984707" sldId="469"/>
            <ac:grpSpMk id="8" creationId="{C80961A2-C1E8-154A-12E6-4BE43F7F8284}"/>
          </ac:grpSpMkLst>
        </pc:grpChg>
        <pc:grpChg chg="add mod">
          <ac:chgData name="Ohlberger, Jan (DFW)" userId="f0c2ae38-d520-4683-a021-6cf9518efefc" providerId="ADAL" clId="{2E95FC33-AD69-4A14-A898-11C82C76CDF5}" dt="2023-03-10T23:48:30.199" v="20172" actId="164"/>
          <ac:grpSpMkLst>
            <pc:docMk/>
            <pc:sldMk cId="3773984707" sldId="469"/>
            <ac:grpSpMk id="11" creationId="{04F65FD6-8236-02CC-4E16-96A62E994A1B}"/>
          </ac:grpSpMkLst>
        </pc:grpChg>
        <pc:grpChg chg="add del mod topLvl">
          <ac:chgData name="Ohlberger, Jan (DFW)" userId="f0c2ae38-d520-4683-a021-6cf9518efefc" providerId="ADAL" clId="{2E95FC33-AD69-4A14-A898-11C82C76CDF5}" dt="2023-03-10T23:48:22.325" v="20171" actId="165"/>
          <ac:grpSpMkLst>
            <pc:docMk/>
            <pc:sldMk cId="3773984707" sldId="469"/>
            <ac:grpSpMk id="21" creationId="{1A2440DB-0C74-D134-3F6D-B9EF168407F2}"/>
          </ac:grpSpMkLst>
        </pc:grpChg>
        <pc:picChg chg="add del mod">
          <ac:chgData name="Ohlberger, Jan (DFW)" userId="f0c2ae38-d520-4683-a021-6cf9518efefc" providerId="ADAL" clId="{2E95FC33-AD69-4A14-A898-11C82C76CDF5}" dt="2023-03-10T22:27:17.295" v="19652" actId="21"/>
          <ac:picMkLst>
            <pc:docMk/>
            <pc:sldMk cId="3773984707" sldId="469"/>
            <ac:picMk id="2" creationId="{94DE8BEE-2E9F-343B-9B8E-7B2E091B82BE}"/>
          </ac:picMkLst>
        </pc:picChg>
        <pc:picChg chg="add del mod">
          <ac:chgData name="Ohlberger, Jan (DFW)" userId="f0c2ae38-d520-4683-a021-6cf9518efefc" providerId="ADAL" clId="{2E95FC33-AD69-4A14-A898-11C82C76CDF5}" dt="2023-03-09T00:32:31.871" v="16124" actId="21"/>
          <ac:picMkLst>
            <pc:docMk/>
            <pc:sldMk cId="3773984707" sldId="469"/>
            <ac:picMk id="2" creationId="{A52FCF62-41C7-45C2-01B5-A2D89EEE3ADA}"/>
          </ac:picMkLst>
        </pc:picChg>
        <pc:picChg chg="add del mod">
          <ac:chgData name="Ohlberger, Jan (DFW)" userId="f0c2ae38-d520-4683-a021-6cf9518efefc" providerId="ADAL" clId="{2E95FC33-AD69-4A14-A898-11C82C76CDF5}" dt="2023-03-09T00:33:28.020" v="16132" actId="478"/>
          <ac:picMkLst>
            <pc:docMk/>
            <pc:sldMk cId="3773984707" sldId="469"/>
            <ac:picMk id="3" creationId="{20B951E8-1C96-86B3-7D1C-AE70011958B0}"/>
          </ac:picMkLst>
        </pc:picChg>
        <pc:picChg chg="add mod">
          <ac:chgData name="Ohlberger, Jan (DFW)" userId="f0c2ae38-d520-4683-a021-6cf9518efefc" providerId="ADAL" clId="{2E95FC33-AD69-4A14-A898-11C82C76CDF5}" dt="2023-03-10T23:04:52.306" v="19892" actId="1036"/>
          <ac:picMkLst>
            <pc:docMk/>
            <pc:sldMk cId="3773984707" sldId="469"/>
            <ac:picMk id="3" creationId="{6F8527F9-0B84-9772-8085-4EB3FA71EA26}"/>
          </ac:picMkLst>
        </pc:picChg>
        <pc:picChg chg="add del mod">
          <ac:chgData name="Ohlberger, Jan (DFW)" userId="f0c2ae38-d520-4683-a021-6cf9518efefc" providerId="ADAL" clId="{2E95FC33-AD69-4A14-A898-11C82C76CDF5}" dt="2023-03-09T00:33:26.834" v="16131" actId="21"/>
          <ac:picMkLst>
            <pc:docMk/>
            <pc:sldMk cId="3773984707" sldId="469"/>
            <ac:picMk id="6" creationId="{BB22BE2D-3EC5-70DF-4745-21E1ACC622EF}"/>
          </ac:picMkLst>
        </pc:picChg>
        <pc:picChg chg="add mod ord topLvl">
          <ac:chgData name="Ohlberger, Jan (DFW)" userId="f0c2ae38-d520-4683-a021-6cf9518efefc" providerId="ADAL" clId="{2E95FC33-AD69-4A14-A898-11C82C76CDF5}" dt="2023-03-10T23:48:14.908" v="20170" actId="165"/>
          <ac:picMkLst>
            <pc:docMk/>
            <pc:sldMk cId="3773984707" sldId="469"/>
            <ac:picMk id="7" creationId="{4F313C8F-3AEC-324D-12D5-52ED0C02C11A}"/>
          </ac:picMkLst>
        </pc:picChg>
        <pc:picChg chg="add del mod">
          <ac:chgData name="Ohlberger, Jan (DFW)" userId="f0c2ae38-d520-4683-a021-6cf9518efefc" providerId="ADAL" clId="{2E95FC33-AD69-4A14-A898-11C82C76CDF5}" dt="2023-03-09T00:34:23.349" v="16152" actId="478"/>
          <ac:picMkLst>
            <pc:docMk/>
            <pc:sldMk cId="3773984707" sldId="469"/>
            <ac:picMk id="7" creationId="{75B4AD10-484E-FE92-EF7A-4130BB4AFFA4}"/>
          </ac:picMkLst>
        </pc:picChg>
        <pc:picChg chg="add del mod">
          <ac:chgData name="Ohlberger, Jan (DFW)" userId="f0c2ae38-d520-4683-a021-6cf9518efefc" providerId="ADAL" clId="{2E95FC33-AD69-4A14-A898-11C82C76CDF5}" dt="2023-03-09T00:34:22.217" v="16151" actId="21"/>
          <ac:picMkLst>
            <pc:docMk/>
            <pc:sldMk cId="3773984707" sldId="469"/>
            <ac:picMk id="8" creationId="{991CB424-B074-621F-D2F3-24DB5C3B8CF3}"/>
          </ac:picMkLst>
        </pc:picChg>
        <pc:picChg chg="add del mod">
          <ac:chgData name="Ohlberger, Jan (DFW)" userId="f0c2ae38-d520-4683-a021-6cf9518efefc" providerId="ADAL" clId="{2E95FC33-AD69-4A14-A898-11C82C76CDF5}" dt="2023-03-10T22:27:22.382" v="19653" actId="478"/>
          <ac:picMkLst>
            <pc:docMk/>
            <pc:sldMk cId="3773984707" sldId="469"/>
            <ac:picMk id="9" creationId="{198ECCED-5456-D180-D20D-3D64818D06B8}"/>
          </ac:picMkLst>
        </pc:picChg>
        <pc:picChg chg="del">
          <ac:chgData name="Ohlberger, Jan (DFW)" userId="f0c2ae38-d520-4683-a021-6cf9518efefc" providerId="ADAL" clId="{2E95FC33-AD69-4A14-A898-11C82C76CDF5}" dt="2023-03-07T21:47:52.836" v="15622" actId="478"/>
          <ac:picMkLst>
            <pc:docMk/>
            <pc:sldMk cId="3773984707" sldId="469"/>
            <ac:picMk id="11" creationId="{22DF6C56-A0FE-3101-425C-2E2DA4884B9C}"/>
          </ac:picMkLst>
        </pc:picChg>
        <pc:picChg chg="del">
          <ac:chgData name="Ohlberger, Jan (DFW)" userId="f0c2ae38-d520-4683-a021-6cf9518efefc" providerId="ADAL" clId="{2E95FC33-AD69-4A14-A898-11C82C76CDF5}" dt="2023-03-07T21:47:51.171" v="15620" actId="478"/>
          <ac:picMkLst>
            <pc:docMk/>
            <pc:sldMk cId="3773984707" sldId="469"/>
            <ac:picMk id="17" creationId="{E1FA7D9D-C350-596C-158A-1CC946DF8FB9}"/>
          </ac:picMkLst>
        </pc:picChg>
        <pc:picChg chg="del mod">
          <ac:chgData name="Ohlberger, Jan (DFW)" userId="f0c2ae38-d520-4683-a021-6cf9518efefc" providerId="ADAL" clId="{2E95FC33-AD69-4A14-A898-11C82C76CDF5}" dt="2023-03-09T00:32:33.127" v="16125" actId="478"/>
          <ac:picMkLst>
            <pc:docMk/>
            <pc:sldMk cId="3773984707" sldId="469"/>
            <ac:picMk id="22" creationId="{72336A9D-0BE3-EE65-913B-A8ED1F74B924}"/>
          </ac:picMkLst>
        </pc:picChg>
        <pc:cxnChg chg="add del">
          <ac:chgData name="Ohlberger, Jan (DFW)" userId="f0c2ae38-d520-4683-a021-6cf9518efefc" providerId="ADAL" clId="{2E95FC33-AD69-4A14-A898-11C82C76CDF5}" dt="2023-03-09T19:26:21.696" v="16791" actId="11529"/>
          <ac:cxnSpMkLst>
            <pc:docMk/>
            <pc:sldMk cId="3773984707" sldId="469"/>
            <ac:cxnSpMk id="19" creationId="{65E7BC0A-5935-6F50-9FC4-6F0197B0B3B7}"/>
          </ac:cxnSpMkLst>
        </pc:cxnChg>
      </pc:sldChg>
      <pc:sldChg chg="delSp modSp add mod">
        <pc:chgData name="Ohlberger, Jan (DFW)" userId="f0c2ae38-d520-4683-a021-6cf9518efefc" providerId="ADAL" clId="{2E95FC33-AD69-4A14-A898-11C82C76CDF5}" dt="2023-03-09T20:50:09.298" v="18529" actId="20577"/>
        <pc:sldMkLst>
          <pc:docMk/>
          <pc:sldMk cId="712150790" sldId="470"/>
        </pc:sldMkLst>
        <pc:spChg chg="mod">
          <ac:chgData name="Ohlberger, Jan (DFW)" userId="f0c2ae38-d520-4683-a021-6cf9518efefc" providerId="ADAL" clId="{2E95FC33-AD69-4A14-A898-11C82C76CDF5}" dt="2023-03-09T19:52:19.436" v="17617" actId="1076"/>
          <ac:spMkLst>
            <pc:docMk/>
            <pc:sldMk cId="712150790" sldId="470"/>
            <ac:spMk id="51" creationId="{9AAFCCEA-3C77-4361-BDC9-EAE193F8203B}"/>
          </ac:spMkLst>
        </pc:spChg>
        <pc:spChg chg="mod">
          <ac:chgData name="Ohlberger, Jan (DFW)" userId="f0c2ae38-d520-4683-a021-6cf9518efefc" providerId="ADAL" clId="{2E95FC33-AD69-4A14-A898-11C82C76CDF5}" dt="2023-03-09T19:52:19.436" v="17617" actId="1076"/>
          <ac:spMkLst>
            <pc:docMk/>
            <pc:sldMk cId="712150790" sldId="470"/>
            <ac:spMk id="59" creationId="{CF97B9AE-D571-43AD-972E-D1BB4C67BD82}"/>
          </ac:spMkLst>
        </pc:spChg>
        <pc:spChg chg="mod">
          <ac:chgData name="Ohlberger, Jan (DFW)" userId="f0c2ae38-d520-4683-a021-6cf9518efefc" providerId="ADAL" clId="{2E95FC33-AD69-4A14-A898-11C82C76CDF5}" dt="2023-03-09T20:47:35.296" v="18362" actId="692"/>
          <ac:spMkLst>
            <pc:docMk/>
            <pc:sldMk cId="712150790" sldId="470"/>
            <ac:spMk id="60" creationId="{C4C896D3-CD0B-4BBE-81DE-35B0BE8A767A}"/>
          </ac:spMkLst>
        </pc:spChg>
        <pc:spChg chg="mod">
          <ac:chgData name="Ohlberger, Jan (DFW)" userId="f0c2ae38-d520-4683-a021-6cf9518efefc" providerId="ADAL" clId="{2E95FC33-AD69-4A14-A898-11C82C76CDF5}" dt="2023-03-09T20:47:43.517" v="18363" actId="692"/>
          <ac:spMkLst>
            <pc:docMk/>
            <pc:sldMk cId="712150790" sldId="470"/>
            <ac:spMk id="61" creationId="{FC3BEBED-C10A-4CAC-8967-1ACB280A5F07}"/>
          </ac:spMkLst>
        </pc:spChg>
        <pc:spChg chg="mod">
          <ac:chgData name="Ohlberger, Jan (DFW)" userId="f0c2ae38-d520-4683-a021-6cf9518efefc" providerId="ADAL" clId="{2E95FC33-AD69-4A14-A898-11C82C76CDF5}" dt="2023-03-09T19:52:19.436" v="17617" actId="1076"/>
          <ac:spMkLst>
            <pc:docMk/>
            <pc:sldMk cId="712150790" sldId="470"/>
            <ac:spMk id="72" creationId="{E694D74C-CEC6-4E2D-8C03-ECDC225BAC68}"/>
          </ac:spMkLst>
        </pc:spChg>
        <pc:spChg chg="mod">
          <ac:chgData name="Ohlberger, Jan (DFW)" userId="f0c2ae38-d520-4683-a021-6cf9518efefc" providerId="ADAL" clId="{2E95FC33-AD69-4A14-A898-11C82C76CDF5}" dt="2023-03-09T19:52:19.436" v="17617" actId="1076"/>
          <ac:spMkLst>
            <pc:docMk/>
            <pc:sldMk cId="712150790" sldId="470"/>
            <ac:spMk id="73" creationId="{98FC3749-A34B-4A44-B8B6-242D22E2232F}"/>
          </ac:spMkLst>
        </pc:spChg>
        <pc:spChg chg="mod">
          <ac:chgData name="Ohlberger, Jan (DFW)" userId="f0c2ae38-d520-4683-a021-6cf9518efefc" providerId="ADAL" clId="{2E95FC33-AD69-4A14-A898-11C82C76CDF5}" dt="2023-03-09T19:52:19.436" v="17617" actId="1076"/>
          <ac:spMkLst>
            <pc:docMk/>
            <pc:sldMk cId="712150790" sldId="470"/>
            <ac:spMk id="77" creationId="{D8FC2315-49B3-4F1D-B2B3-C15B01E5714B}"/>
          </ac:spMkLst>
        </pc:spChg>
        <pc:spChg chg="mod">
          <ac:chgData name="Ohlberger, Jan (DFW)" userId="f0c2ae38-d520-4683-a021-6cf9518efefc" providerId="ADAL" clId="{2E95FC33-AD69-4A14-A898-11C82C76CDF5}" dt="2023-03-09T19:52:19.436" v="17617" actId="1076"/>
          <ac:spMkLst>
            <pc:docMk/>
            <pc:sldMk cId="712150790" sldId="470"/>
            <ac:spMk id="78" creationId="{82EBA665-88CB-4FF1-B282-4B5CFD809A4D}"/>
          </ac:spMkLst>
        </pc:spChg>
        <pc:spChg chg="mod">
          <ac:chgData name="Ohlberger, Jan (DFW)" userId="f0c2ae38-d520-4683-a021-6cf9518efefc" providerId="ADAL" clId="{2E95FC33-AD69-4A14-A898-11C82C76CDF5}" dt="2023-03-09T20:47:47.431" v="18364" actId="207"/>
          <ac:spMkLst>
            <pc:docMk/>
            <pc:sldMk cId="712150790" sldId="470"/>
            <ac:spMk id="79" creationId="{729FC751-C01C-46F8-AC18-859D5B0C07D7}"/>
          </ac:spMkLst>
        </pc:spChg>
        <pc:spChg chg="mod">
          <ac:chgData name="Ohlberger, Jan (DFW)" userId="f0c2ae38-d520-4683-a021-6cf9518efefc" providerId="ADAL" clId="{2E95FC33-AD69-4A14-A898-11C82C76CDF5}" dt="2023-03-09T19:52:19.436" v="17617" actId="1076"/>
          <ac:spMkLst>
            <pc:docMk/>
            <pc:sldMk cId="712150790" sldId="470"/>
            <ac:spMk id="80" creationId="{2AC9EB17-DA34-4F06-A513-D86DD7D1922F}"/>
          </ac:spMkLst>
        </pc:spChg>
        <pc:spChg chg="mod">
          <ac:chgData name="Ohlberger, Jan (DFW)" userId="f0c2ae38-d520-4683-a021-6cf9518efefc" providerId="ADAL" clId="{2E95FC33-AD69-4A14-A898-11C82C76CDF5}" dt="2023-03-09T20:50:09.298" v="18529" actId="20577"/>
          <ac:spMkLst>
            <pc:docMk/>
            <pc:sldMk cId="712150790" sldId="470"/>
            <ac:spMk id="81" creationId="{265DEC71-A608-45EB-BC0B-F6DC81453F53}"/>
          </ac:spMkLst>
        </pc:spChg>
        <pc:spChg chg="mod">
          <ac:chgData name="Ohlberger, Jan (DFW)" userId="f0c2ae38-d520-4683-a021-6cf9518efefc" providerId="ADAL" clId="{2E95FC33-AD69-4A14-A898-11C82C76CDF5}" dt="2023-03-09T19:39:53.182" v="17201"/>
          <ac:spMkLst>
            <pc:docMk/>
            <pc:sldMk cId="712150790" sldId="470"/>
            <ac:spMk id="255" creationId="{101A1FE2-8F14-445B-8F51-7EFB02A3F052}"/>
          </ac:spMkLst>
        </pc:spChg>
        <pc:grpChg chg="mod">
          <ac:chgData name="Ohlberger, Jan (DFW)" userId="f0c2ae38-d520-4683-a021-6cf9518efefc" providerId="ADAL" clId="{2E95FC33-AD69-4A14-A898-11C82C76CDF5}" dt="2023-03-09T19:52:19.436" v="17617" actId="1076"/>
          <ac:grpSpMkLst>
            <pc:docMk/>
            <pc:sldMk cId="712150790" sldId="470"/>
            <ac:grpSpMk id="10" creationId="{B984AA78-6CA1-44FF-AAA3-02FB108DD75B}"/>
          </ac:grpSpMkLst>
        </pc:grpChg>
        <pc:grpChg chg="mod">
          <ac:chgData name="Ohlberger, Jan (DFW)" userId="f0c2ae38-d520-4683-a021-6cf9518efefc" providerId="ADAL" clId="{2E95FC33-AD69-4A14-A898-11C82C76CDF5}" dt="2023-03-09T19:52:19.436" v="17617" actId="1076"/>
          <ac:grpSpMkLst>
            <pc:docMk/>
            <pc:sldMk cId="712150790" sldId="470"/>
            <ac:grpSpMk id="55" creationId="{A883C821-97FE-E84B-6105-D57C2823241C}"/>
          </ac:grpSpMkLst>
        </pc:grpChg>
        <pc:grpChg chg="del">
          <ac:chgData name="Ohlberger, Jan (DFW)" userId="f0c2ae38-d520-4683-a021-6cf9518efefc" providerId="ADAL" clId="{2E95FC33-AD69-4A14-A898-11C82C76CDF5}" dt="2023-03-09T19:39:57.074" v="17202" actId="478"/>
          <ac:grpSpMkLst>
            <pc:docMk/>
            <pc:sldMk cId="712150790" sldId="470"/>
            <ac:grpSpMk id="56" creationId="{5CA15849-01FD-E161-D24C-AC7D85E1FCC3}"/>
          </ac:grpSpMkLst>
        </pc:grpChg>
        <pc:picChg chg="mod">
          <ac:chgData name="Ohlberger, Jan (DFW)" userId="f0c2ae38-d520-4683-a021-6cf9518efefc" providerId="ADAL" clId="{2E95FC33-AD69-4A14-A898-11C82C76CDF5}" dt="2023-03-09T19:52:19.436" v="17617" actId="1076"/>
          <ac:picMkLst>
            <pc:docMk/>
            <pc:sldMk cId="712150790" sldId="470"/>
            <ac:picMk id="32" creationId="{EC05220D-CCB5-47ED-99EB-82651781D812}"/>
          </ac:picMkLst>
        </pc:picChg>
        <pc:picChg chg="mod">
          <ac:chgData name="Ohlberger, Jan (DFW)" userId="f0c2ae38-d520-4683-a021-6cf9518efefc" providerId="ADAL" clId="{2E95FC33-AD69-4A14-A898-11C82C76CDF5}" dt="2023-03-09T19:52:19.436" v="17617" actId="1076"/>
          <ac:picMkLst>
            <pc:docMk/>
            <pc:sldMk cId="712150790" sldId="470"/>
            <ac:picMk id="74" creationId="{63142B73-976F-40CE-B161-450BFD65CD25}"/>
          </ac:picMkLst>
        </pc:picChg>
        <pc:picChg chg="mod">
          <ac:chgData name="Ohlberger, Jan (DFW)" userId="f0c2ae38-d520-4683-a021-6cf9518efefc" providerId="ADAL" clId="{2E95FC33-AD69-4A14-A898-11C82C76CDF5}" dt="2023-03-09T19:52:19.436" v="17617" actId="1076"/>
          <ac:picMkLst>
            <pc:docMk/>
            <pc:sldMk cId="712150790" sldId="470"/>
            <ac:picMk id="1026" creationId="{0618479E-8F99-49B9-A678-819094660505}"/>
          </ac:picMkLst>
        </pc:picChg>
      </pc:sldChg>
      <pc:sldChg chg="modSp add mod modAnim">
        <pc:chgData name="Ohlberger, Jan (DFW)" userId="f0c2ae38-d520-4683-a021-6cf9518efefc" providerId="ADAL" clId="{2E95FC33-AD69-4A14-A898-11C82C76CDF5}" dt="2023-03-09T22:32:30.280" v="19585" actId="20577"/>
        <pc:sldMkLst>
          <pc:docMk/>
          <pc:sldMk cId="2266611091" sldId="471"/>
        </pc:sldMkLst>
        <pc:spChg chg="mod">
          <ac:chgData name="Ohlberger, Jan (DFW)" userId="f0c2ae38-d520-4683-a021-6cf9518efefc" providerId="ADAL" clId="{2E95FC33-AD69-4A14-A898-11C82C76CDF5}" dt="2023-03-09T22:31:26.038" v="19584" actId="1076"/>
          <ac:spMkLst>
            <pc:docMk/>
            <pc:sldMk cId="2266611091" sldId="471"/>
            <ac:spMk id="75" creationId="{CDC702D1-B3FB-4714-8453-BC9609F085E3}"/>
          </ac:spMkLst>
        </pc:spChg>
        <pc:spChg chg="mod">
          <ac:chgData name="Ohlberger, Jan (DFW)" userId="f0c2ae38-d520-4683-a021-6cf9518efefc" providerId="ADAL" clId="{2E95FC33-AD69-4A14-A898-11C82C76CDF5}" dt="2023-03-09T22:32:30.280" v="19585" actId="20577"/>
          <ac:spMkLst>
            <pc:docMk/>
            <pc:sldMk cId="2266611091" sldId="471"/>
            <ac:spMk id="248" creationId="{40B72AC5-733C-49F2-AD11-67BD075ED3F3}"/>
          </ac:spMkLst>
        </pc:spChg>
      </pc:sldChg>
      <pc:sldChg chg="addSp delSp modSp add del mod ord">
        <pc:chgData name="Ohlberger, Jan (DFW)" userId="f0c2ae38-d520-4683-a021-6cf9518efefc" providerId="ADAL" clId="{2E95FC33-AD69-4A14-A898-11C82C76CDF5}" dt="2023-03-14T18:10:44.990" v="20481" actId="47"/>
        <pc:sldMkLst>
          <pc:docMk/>
          <pc:sldMk cId="1539714335" sldId="472"/>
        </pc:sldMkLst>
        <pc:spChg chg="mod">
          <ac:chgData name="Ohlberger, Jan (DFW)" userId="f0c2ae38-d520-4683-a021-6cf9518efefc" providerId="ADAL" clId="{2E95FC33-AD69-4A14-A898-11C82C76CDF5}" dt="2023-03-09T22:01:28.770" v="19132" actId="1076"/>
          <ac:spMkLst>
            <pc:docMk/>
            <pc:sldMk cId="1539714335" sldId="472"/>
            <ac:spMk id="3" creationId="{1530EE8C-80F5-C93F-DEF8-D479F60B5CE5}"/>
          </ac:spMkLst>
        </pc:spChg>
        <pc:spChg chg="del">
          <ac:chgData name="Ohlberger, Jan (DFW)" userId="f0c2ae38-d520-4683-a021-6cf9518efefc" providerId="ADAL" clId="{2E95FC33-AD69-4A14-A898-11C82C76CDF5}" dt="2023-03-09T21:59:55.283" v="19113" actId="478"/>
          <ac:spMkLst>
            <pc:docMk/>
            <pc:sldMk cId="1539714335" sldId="472"/>
            <ac:spMk id="6" creationId="{DAEDA033-B8E8-7DA1-9717-FE32C060464E}"/>
          </ac:spMkLst>
        </pc:spChg>
        <pc:spChg chg="mod">
          <ac:chgData name="Ohlberger, Jan (DFW)" userId="f0c2ae38-d520-4683-a021-6cf9518efefc" providerId="ADAL" clId="{2E95FC33-AD69-4A14-A898-11C82C76CDF5}" dt="2023-03-09T22:00:36.853" v="19114" actId="20577"/>
          <ac:spMkLst>
            <pc:docMk/>
            <pc:sldMk cId="1539714335" sldId="472"/>
            <ac:spMk id="7" creationId="{1433124C-7B7B-2324-01A7-61B61CF08532}"/>
          </ac:spMkLst>
        </pc:spChg>
        <pc:spChg chg="mod">
          <ac:chgData name="Ohlberger, Jan (DFW)" userId="f0c2ae38-d520-4683-a021-6cf9518efefc" providerId="ADAL" clId="{2E95FC33-AD69-4A14-A898-11C82C76CDF5}" dt="2023-03-14T18:08:19.891" v="20329" actId="20577"/>
          <ac:spMkLst>
            <pc:docMk/>
            <pc:sldMk cId="1539714335" sldId="472"/>
            <ac:spMk id="8" creationId="{599D9B58-6645-E0A2-BB68-A24E146D9779}"/>
          </ac:spMkLst>
        </pc:spChg>
        <pc:spChg chg="mod">
          <ac:chgData name="Ohlberger, Jan (DFW)" userId="f0c2ae38-d520-4683-a021-6cf9518efefc" providerId="ADAL" clId="{2E95FC33-AD69-4A14-A898-11C82C76CDF5}" dt="2023-03-09T22:33:40.084" v="19594" actId="1036"/>
          <ac:spMkLst>
            <pc:docMk/>
            <pc:sldMk cId="1539714335" sldId="472"/>
            <ac:spMk id="16" creationId="{12D48638-A0AD-7D70-EF76-760C480A2FDD}"/>
          </ac:spMkLst>
        </pc:spChg>
        <pc:grpChg chg="add mod">
          <ac:chgData name="Ohlberger, Jan (DFW)" userId="f0c2ae38-d520-4683-a021-6cf9518efefc" providerId="ADAL" clId="{2E95FC33-AD69-4A14-A898-11C82C76CDF5}" dt="2023-03-09T22:01:47.429" v="19135" actId="1076"/>
          <ac:grpSpMkLst>
            <pc:docMk/>
            <pc:sldMk cId="1539714335" sldId="472"/>
            <ac:grpSpMk id="5" creationId="{E3802CB6-252D-AECE-96F1-94E33F7FFB4B}"/>
          </ac:grpSpMkLst>
        </pc:grpChg>
        <pc:picChg chg="mod">
          <ac:chgData name="Ohlberger, Jan (DFW)" userId="f0c2ae38-d520-4683-a021-6cf9518efefc" providerId="ADAL" clId="{2E95FC33-AD69-4A14-A898-11C82C76CDF5}" dt="2023-03-09T22:33:34.191" v="19586" actId="14100"/>
          <ac:picMkLst>
            <pc:docMk/>
            <pc:sldMk cId="1539714335" sldId="472"/>
            <ac:picMk id="4" creationId="{65C46A22-891A-8E28-31CE-5D7203CD3947}"/>
          </ac:picMkLst>
        </pc:picChg>
        <pc:cxnChg chg="mod">
          <ac:chgData name="Ohlberger, Jan (DFW)" userId="f0c2ae38-d520-4683-a021-6cf9518efefc" providerId="ADAL" clId="{2E95FC33-AD69-4A14-A898-11C82C76CDF5}" dt="2023-03-09T22:33:40.084" v="19594" actId="1036"/>
          <ac:cxnSpMkLst>
            <pc:docMk/>
            <pc:sldMk cId="1539714335" sldId="472"/>
            <ac:cxnSpMk id="12" creationId="{3DB0A0B1-F64C-C521-FB4E-3E1E96633B77}"/>
          </ac:cxnSpMkLst>
        </pc:cxnChg>
      </pc:sldChg>
      <pc:sldChg chg="add del">
        <pc:chgData name="Ohlberger, Jan (DFW)" userId="f0c2ae38-d520-4683-a021-6cf9518efefc" providerId="ADAL" clId="{2E95FC33-AD69-4A14-A898-11C82C76CDF5}" dt="2023-03-09T19:48:56.986" v="17453" actId="47"/>
        <pc:sldMkLst>
          <pc:docMk/>
          <pc:sldMk cId="2801195958" sldId="472"/>
        </pc:sldMkLst>
      </pc:sldChg>
      <pc:sldChg chg="modSp add mod ord">
        <pc:chgData name="Ohlberger, Jan (DFW)" userId="f0c2ae38-d520-4683-a021-6cf9518efefc" providerId="ADAL" clId="{2E95FC33-AD69-4A14-A898-11C82C76CDF5}" dt="2023-03-09T22:09:59.701" v="19165"/>
        <pc:sldMkLst>
          <pc:docMk/>
          <pc:sldMk cId="3473139194" sldId="473"/>
        </pc:sldMkLst>
        <pc:spChg chg="mod">
          <ac:chgData name="Ohlberger, Jan (DFW)" userId="f0c2ae38-d520-4683-a021-6cf9518efefc" providerId="ADAL" clId="{2E95FC33-AD69-4A14-A898-11C82C76CDF5}" dt="2023-03-09T22:09:59.701" v="19165"/>
          <ac:spMkLst>
            <pc:docMk/>
            <pc:sldMk cId="3473139194" sldId="473"/>
            <ac:spMk id="2" creationId="{00000000-0000-0000-0000-000000000000}"/>
          </ac:spMkLst>
        </pc:spChg>
      </pc:sldChg>
      <pc:sldChg chg="addSp modSp add mod">
        <pc:chgData name="Ohlberger, Jan (DFW)" userId="f0c2ae38-d520-4683-a021-6cf9518efefc" providerId="ADAL" clId="{2E95FC33-AD69-4A14-A898-11C82C76CDF5}" dt="2023-03-14T18:10:40.202" v="20480" actId="20577"/>
        <pc:sldMkLst>
          <pc:docMk/>
          <pc:sldMk cId="340690251" sldId="474"/>
        </pc:sldMkLst>
        <pc:spChg chg="mod">
          <ac:chgData name="Ohlberger, Jan (DFW)" userId="f0c2ae38-d520-4683-a021-6cf9518efefc" providerId="ADAL" clId="{2E95FC33-AD69-4A14-A898-11C82C76CDF5}" dt="2023-03-14T18:10:36.881" v="20479" actId="1076"/>
          <ac:spMkLst>
            <pc:docMk/>
            <pc:sldMk cId="340690251" sldId="474"/>
            <ac:spMk id="3" creationId="{1530EE8C-80F5-C93F-DEF8-D479F60B5CE5}"/>
          </ac:spMkLst>
        </pc:spChg>
        <pc:spChg chg="add mod">
          <ac:chgData name="Ohlberger, Jan (DFW)" userId="f0c2ae38-d520-4683-a021-6cf9518efefc" providerId="ADAL" clId="{2E95FC33-AD69-4A14-A898-11C82C76CDF5}" dt="2023-03-14T18:10:40.202" v="20480" actId="20577"/>
          <ac:spMkLst>
            <pc:docMk/>
            <pc:sldMk cId="340690251" sldId="474"/>
            <ac:spMk id="6" creationId="{6F1E5606-A60D-8F45-1C67-F051A6DF2E89}"/>
          </ac:spMkLst>
        </pc:spChg>
        <pc:spChg chg="mod">
          <ac:chgData name="Ohlberger, Jan (DFW)" userId="f0c2ae38-d520-4683-a021-6cf9518efefc" providerId="ADAL" clId="{2E95FC33-AD69-4A14-A898-11C82C76CDF5}" dt="2023-03-14T18:08:49.563" v="20344" actId="14100"/>
          <ac:spMkLst>
            <pc:docMk/>
            <pc:sldMk cId="340690251" sldId="474"/>
            <ac:spMk id="7" creationId="{1433124C-7B7B-2324-01A7-61B61CF08532}"/>
          </ac:spMkLst>
        </pc:spChg>
        <pc:spChg chg="mod">
          <ac:chgData name="Ohlberger, Jan (DFW)" userId="f0c2ae38-d520-4683-a021-6cf9518efefc" providerId="ADAL" clId="{2E95FC33-AD69-4A14-A898-11C82C76CDF5}" dt="2023-03-14T18:08:59.882" v="20371" actId="1038"/>
          <ac:spMkLst>
            <pc:docMk/>
            <pc:sldMk cId="340690251" sldId="474"/>
            <ac:spMk id="8" creationId="{599D9B58-6645-E0A2-BB68-A24E146D9779}"/>
          </ac:spMkLst>
        </pc:spChg>
        <pc:picChg chg="mod">
          <ac:chgData name="Ohlberger, Jan (DFW)" userId="f0c2ae38-d520-4683-a021-6cf9518efefc" providerId="ADAL" clId="{2E95FC33-AD69-4A14-A898-11C82C76CDF5}" dt="2023-03-14T18:09:03.312" v="20372" actId="14100"/>
          <ac:picMkLst>
            <pc:docMk/>
            <pc:sldMk cId="340690251" sldId="474"/>
            <ac:picMk id="4" creationId="{65C46A22-891A-8E28-31CE-5D7203CD3947}"/>
          </ac:picMkLst>
        </pc:picChg>
      </pc:sldChg>
      <pc:sldChg chg="addSp delSp modSp add del mod">
        <pc:chgData name="Ohlberger, Jan (DFW)" userId="f0c2ae38-d520-4683-a021-6cf9518efefc" providerId="ADAL" clId="{2E95FC33-AD69-4A14-A898-11C82C76CDF5}" dt="2023-03-14T18:08:26.018" v="20337" actId="47"/>
        <pc:sldMkLst>
          <pc:docMk/>
          <pc:sldMk cId="1068696614" sldId="474"/>
        </pc:sldMkLst>
        <pc:spChg chg="add del mod topLvl">
          <ac:chgData name="Ohlberger, Jan (DFW)" userId="f0c2ae38-d520-4683-a021-6cf9518efefc" providerId="ADAL" clId="{2E95FC33-AD69-4A14-A898-11C82C76CDF5}" dt="2023-03-14T18:08:22.794" v="20336" actId="368"/>
          <ac:spMkLst>
            <pc:docMk/>
            <pc:sldMk cId="1068696614" sldId="474"/>
            <ac:spMk id="16" creationId="{12D48638-A0AD-7D70-EF76-760C480A2FDD}"/>
          </ac:spMkLst>
        </pc:spChg>
        <pc:grpChg chg="del mod">
          <ac:chgData name="Ohlberger, Jan (DFW)" userId="f0c2ae38-d520-4683-a021-6cf9518efefc" providerId="ADAL" clId="{2E95FC33-AD69-4A14-A898-11C82C76CDF5}" dt="2023-03-14T18:02:26.706" v="20213" actId="165"/>
          <ac:grpSpMkLst>
            <pc:docMk/>
            <pc:sldMk cId="1068696614" sldId="474"/>
            <ac:grpSpMk id="5" creationId="{E3802CB6-252D-AECE-96F1-94E33F7FFB4B}"/>
          </ac:grpSpMkLst>
        </pc:grpChg>
        <pc:picChg chg="del">
          <ac:chgData name="Ohlberger, Jan (DFW)" userId="f0c2ae38-d520-4683-a021-6cf9518efefc" providerId="ADAL" clId="{2E95FC33-AD69-4A14-A898-11C82C76CDF5}" dt="2023-03-14T18:02:06.602" v="20211" actId="478"/>
          <ac:picMkLst>
            <pc:docMk/>
            <pc:sldMk cId="1068696614" sldId="474"/>
            <ac:picMk id="4" creationId="{65C46A22-891A-8E28-31CE-5D7203CD3947}"/>
          </ac:picMkLst>
        </pc:picChg>
        <pc:cxnChg chg="mod topLvl">
          <ac:chgData name="Ohlberger, Jan (DFW)" userId="f0c2ae38-d520-4683-a021-6cf9518efefc" providerId="ADAL" clId="{2E95FC33-AD69-4A14-A898-11C82C76CDF5}" dt="2023-03-14T18:08:19.963" v="20331" actId="692"/>
          <ac:cxnSpMkLst>
            <pc:docMk/>
            <pc:sldMk cId="1068696614" sldId="474"/>
            <ac:cxnSpMk id="12" creationId="{3DB0A0B1-F64C-C521-FB4E-3E1E96633B77}"/>
          </ac:cxnSpMkLst>
        </pc:cxnChg>
      </pc:sldChg>
      <pc:sldChg chg="add del">
        <pc:chgData name="Ohlberger, Jan (DFW)" userId="f0c2ae38-d520-4683-a021-6cf9518efefc" providerId="ADAL" clId="{2E95FC33-AD69-4A14-A898-11C82C76CDF5}" dt="2023-03-14T18:08:29.967" v="20339"/>
        <pc:sldMkLst>
          <pc:docMk/>
          <pc:sldMk cId="1504712775" sldId="474"/>
        </pc:sldMkLst>
      </pc:sldChg>
      <pc:sldChg chg="add del">
        <pc:chgData name="Ohlberger, Jan (DFW)" userId="f0c2ae38-d520-4683-a021-6cf9518efefc" providerId="ADAL" clId="{2E95FC33-AD69-4A14-A898-11C82C76CDF5}" dt="2023-03-09T22:28:50.210" v="19564" actId="47"/>
        <pc:sldMkLst>
          <pc:docMk/>
          <pc:sldMk cId="3401500234" sldId="474"/>
        </pc:sldMkLst>
      </pc:sldChg>
      <pc:sldMasterChg chg="addSldLayout delSldLayout">
        <pc:chgData name="Ohlberger, Jan (DFW)" userId="f0c2ae38-d520-4683-a021-6cf9518efefc" providerId="ADAL" clId="{2E95FC33-AD69-4A14-A898-11C82C76CDF5}" dt="2023-03-07T17:19:52.794" v="14302" actId="47"/>
        <pc:sldMasterMkLst>
          <pc:docMk/>
          <pc:sldMasterMk cId="0" sldId="2147483648"/>
        </pc:sldMasterMkLst>
        <pc:sldLayoutChg chg="add del">
          <pc:chgData name="Ohlberger, Jan (DFW)" userId="f0c2ae38-d520-4683-a021-6cf9518efefc" providerId="ADAL" clId="{2E95FC33-AD69-4A14-A898-11C82C76CDF5}" dt="2023-02-04T01:16:37.647" v="10079" actId="47"/>
          <pc:sldLayoutMkLst>
            <pc:docMk/>
            <pc:sldMasterMk cId="0" sldId="2147483648"/>
            <pc:sldLayoutMk cId="3696641949" sldId="2147483679"/>
          </pc:sldLayoutMkLst>
        </pc:sldLayoutChg>
        <pc:sldLayoutChg chg="del">
          <pc:chgData name="Ohlberger, Jan (DFW)" userId="f0c2ae38-d520-4683-a021-6cf9518efefc" providerId="ADAL" clId="{2E95FC33-AD69-4A14-A898-11C82C76CDF5}" dt="2023-03-07T17:19:52.794" v="14302" actId="47"/>
          <pc:sldLayoutMkLst>
            <pc:docMk/>
            <pc:sldMasterMk cId="0" sldId="2147483648"/>
            <pc:sldLayoutMk cId="4286786994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 min talk plus 10 min Q&amp;A (30 min time slot)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Emphasize that there's no need to focus on the details of the S-R curve illustration—the point is that S-R analysis is used to estimate the biological reference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SAY (I removed the later part from the text): </a:t>
            </a:r>
            <a:r>
              <a:rPr lang="en-US" dirty="0"/>
              <a:t>IPMs capture the full uncertainty in the data (joint likelihood / process model and observation model)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Emphasize that there's no need to focus on the details of the S-R curve illustration—the point is that S-R analysis is used to estimate the biological reference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Emphasize that there's no need to focus on the details of the S-R curve illustration—the point is that S-R analysis is used to estimate the biological reference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5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11" y="5279014"/>
            <a:ext cx="1620377" cy="109017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428999"/>
            <a:ext cx="12192000" cy="76201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5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11" y="5279014"/>
            <a:ext cx="1620377" cy="109017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428999"/>
            <a:ext cx="12192000" cy="76201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554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12192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2809DE-9641-46AB-8BC5-0F5B8B26E911}"/>
              </a:ext>
            </a:extLst>
          </p:cNvPr>
          <p:cNvSpPr txBox="1">
            <a:spLocks/>
          </p:cNvSpPr>
          <p:nvPr userDrawn="1"/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78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8A9956-B4A6-4553-8C08-D56CA6FF2785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1211474-B87F-4621-9301-119D8C34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464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50731"/>
            <a:ext cx="10989187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93213" y="1582258"/>
            <a:ext cx="10989187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1198283" y="6508791"/>
            <a:ext cx="38608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0343D011-6E48-4CF2-9C12-A2C45A8FF3A8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788772-A672-45F3-9601-3688625E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920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9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7B06CA-6E2A-40FD-AF04-D25A3F0DE4B4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4F5D75-81AD-4ECF-8E35-BDC66417B7F3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oter Placeholder 3">
              <a:extLst>
                <a:ext uri="{FF2B5EF4-FFF2-40B4-BE49-F238E27FC236}">
                  <a16:creationId xmlns:a16="http://schemas.microsoft.com/office/drawing/2014/main" id="{70B0B0FD-23C7-4BE7-A047-E76872B7B3D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CE0CDF-CE51-4486-BDF3-4F25FBD554B5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C838AF-44EE-455E-B8EC-55CEC6A06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C7968FE-AAB8-462E-803A-CAB0D6322E24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78BA892-3059-44BF-B820-1936E7A7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58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4357" y="6126163"/>
            <a:ext cx="12192000" cy="731837"/>
            <a:chOff x="0" y="6126163"/>
            <a:chExt cx="12192000" cy="73183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9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D87493A-6B5C-4682-A33F-9CF8B0C4A979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B20A04-2325-4A96-B777-8B0F95E3E21C}"/>
              </a:ext>
            </a:extLst>
          </p:cNvPr>
          <p:cNvSpPr txBox="1">
            <a:spLocks/>
          </p:cNvSpPr>
          <p:nvPr userDrawn="1"/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smtClean="0">
                <a:latin typeface="Rockwell" panose="02060603020205020403" pitchFamily="18" charset="0"/>
              </a:rPr>
              <a:pPr/>
              <a:t>‹#›</a:t>
            </a:fld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9105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60B29B-3B52-4B82-A652-DA350DCF25DB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22D7CE-C8F1-4510-B566-C3F22927FEF1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ECF488A2-01E0-4AAF-B181-8ABE34F0B0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35B581-9875-48A0-BEED-97185697FE55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8C4DE2-8D27-42EC-BFDD-4F794B615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CF53BEF-57C0-43E9-8E01-8E7B3B4F709D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DDC2749-0D35-4CA4-8E53-4B93CB7C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563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5140E5-DDFA-46F4-92F9-0F03912E546B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D121BC-46C2-4EC9-A12B-AF2755926E00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5B63B02D-43A9-4A2F-82B5-2FB9CF31E2B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BFB891-39D8-4478-A4F6-7F70BE9FCD55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F3EAA6-DB19-4A87-916F-9679DAB57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FB672E2-A234-4DFE-B5B7-ED025C2AC7D7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FA76D54-7AE9-467D-9756-72EC9A00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7329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BD0288-F3A0-4275-863C-3DB59A2A79FC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BA84C3-ABAD-44A7-850F-48554E91FF8A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83226CF0-DD58-4ADC-BC45-11E3A2D2EEB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7ED8B-1BD5-4D11-A056-D8B6008A8340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693387-C0FD-4923-A8E3-3D191FCDF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3764576-DFA2-4A82-9A0A-0A7DD195AA4D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37161C2-9B8B-40FE-84EF-ADB2614E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397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12192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2809DE-9641-46AB-8BC5-0F5B8B26E911}"/>
              </a:ext>
            </a:extLst>
          </p:cNvPr>
          <p:cNvSpPr txBox="1">
            <a:spLocks/>
          </p:cNvSpPr>
          <p:nvPr userDrawn="1"/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8A9956-B4A6-4553-8C08-D56CA6FF2785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1211474-B87F-4621-9301-119D8C34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50731"/>
            <a:ext cx="10989187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93213" y="1582258"/>
            <a:ext cx="10989187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1198283" y="6508791"/>
            <a:ext cx="38608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0343D011-6E48-4CF2-9C12-A2C45A8FF3A8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788772-A672-45F3-9601-3688625E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9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7B06CA-6E2A-40FD-AF04-D25A3F0DE4B4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4F5D75-81AD-4ECF-8E35-BDC66417B7F3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oter Placeholder 3">
              <a:extLst>
                <a:ext uri="{FF2B5EF4-FFF2-40B4-BE49-F238E27FC236}">
                  <a16:creationId xmlns:a16="http://schemas.microsoft.com/office/drawing/2014/main" id="{70B0B0FD-23C7-4BE7-A047-E76872B7B3D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CE0CDF-CE51-4486-BDF3-4F25FBD554B5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C838AF-44EE-455E-B8EC-55CEC6A06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C7968FE-AAB8-462E-803A-CAB0D6322E24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78BA892-3059-44BF-B820-1936E7A7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4357" y="6126163"/>
            <a:ext cx="12192000" cy="731837"/>
            <a:chOff x="0" y="6126163"/>
            <a:chExt cx="12192000" cy="73183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9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D87493A-6B5C-4682-A33F-9CF8B0C4A979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B20A04-2325-4A96-B777-8B0F95E3E21C}"/>
              </a:ext>
            </a:extLst>
          </p:cNvPr>
          <p:cNvSpPr txBox="1">
            <a:spLocks/>
          </p:cNvSpPr>
          <p:nvPr userDrawn="1"/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smtClean="0">
                <a:latin typeface="Rockwell" panose="02060603020205020403" pitchFamily="18" charset="0"/>
              </a:rPr>
              <a:pPr/>
              <a:t>‹#›</a:t>
            </a:fld>
            <a:endParaRPr lang="en-US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60B29B-3B52-4B82-A652-DA350DCF25DB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22D7CE-C8F1-4510-B566-C3F22927FEF1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ECF488A2-01E0-4AAF-B181-8ABE34F0B0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35B581-9875-48A0-BEED-97185697FE55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8C4DE2-8D27-42EC-BFDD-4F794B615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CF53BEF-57C0-43E9-8E01-8E7B3B4F709D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DDC2749-0D35-4CA4-8E53-4B93CB7C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5140E5-DDFA-46F4-92F9-0F03912E546B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D121BC-46C2-4EC9-A12B-AF2755926E00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5B63B02D-43A9-4A2F-82B5-2FB9CF31E2B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BFB891-39D8-4478-A4F6-7F70BE9FCD55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F3EAA6-DB19-4A87-916F-9679DAB57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FB672E2-A234-4DFE-B5B7-ED025C2AC7D7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FA76D54-7AE9-467D-9756-72EC9A00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BD0288-F3A0-4275-863C-3DB59A2A79FC}"/>
              </a:ext>
            </a:extLst>
          </p:cNvPr>
          <p:cNvGrpSpPr/>
          <p:nvPr userDrawn="1"/>
        </p:nvGrpSpPr>
        <p:grpSpPr>
          <a:xfrm>
            <a:off x="0" y="6126163"/>
            <a:ext cx="12192000" cy="731837"/>
            <a:chOff x="0" y="6126163"/>
            <a:chExt cx="12192000" cy="73183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BA84C3-ABAD-44A7-850F-48554E91FF8A}"/>
                </a:ext>
              </a:extLst>
            </p:cNvPr>
            <p:cNvSpPr/>
            <p:nvPr userDrawn="1"/>
          </p:nvSpPr>
          <p:spPr>
            <a:xfrm>
              <a:off x="0" y="6423843"/>
              <a:ext cx="12192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83226CF0-DD58-4ADC-BC45-11E3A2D2EEB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87ED8B-1BD5-4D11-A056-D8B6008A8340}"/>
                </a:ext>
              </a:extLst>
            </p:cNvPr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693387-C0FD-4923-A8E3-3D191FCDF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3764576-DFA2-4A82-9A0A-0A7DD195AA4D}"/>
              </a:ext>
            </a:extLst>
          </p:cNvPr>
          <p:cNvSpPr/>
          <p:nvPr userDrawn="1"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37161C2-9B8B-40FE-84EF-ADB2614E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09728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5480A7-87BE-4761-9C6C-E54BFFB324AD}"/>
              </a:ext>
            </a:extLst>
          </p:cNvPr>
          <p:cNvSpPr txBox="1">
            <a:spLocks/>
          </p:cNvSpPr>
          <p:nvPr userDrawn="1"/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smtClean="0">
                <a:solidFill>
                  <a:schemeClr val="bg1"/>
                </a:solidFill>
                <a:latin typeface="Rockwell" panose="02060603020205020403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09728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5480A7-87BE-4761-9C6C-E54BFFB324AD}"/>
              </a:ext>
            </a:extLst>
          </p:cNvPr>
          <p:cNvSpPr txBox="1">
            <a:spLocks/>
          </p:cNvSpPr>
          <p:nvPr userDrawn="1"/>
        </p:nvSpPr>
        <p:spPr>
          <a:xfrm>
            <a:off x="11582400" y="6275002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smtClean="0">
                <a:solidFill>
                  <a:schemeClr val="bg1"/>
                </a:solidFill>
                <a:latin typeface="Rockwell" panose="02060603020205020403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242" y="3832992"/>
            <a:ext cx="11184757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 Ohlberger</a:t>
            </a:r>
            <a:r>
              <a:rPr lang="en-US" sz="2400" b="1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Eric Buhle</a:t>
            </a:r>
            <a:r>
              <a:rPr lang="en-US" sz="24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Thomas Buehrens</a:t>
            </a:r>
            <a:r>
              <a:rPr lang="en-US" sz="24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Neala Kendall</a:t>
            </a:r>
            <a:r>
              <a:rPr lang="en-US" sz="24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  <a:p>
            <a:endParaRPr lang="en-US" sz="800" baseline="30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Washington Department of </a:t>
            </a:r>
            <a:r>
              <a:rPr lang="en-US"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 and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Wildlife</a:t>
            </a:r>
          </a:p>
          <a:p>
            <a:r>
              <a:rPr lang="en-US" sz="2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Mount Hood Environmental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9EA23-655D-4B79-95D0-1DD12F61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2035"/>
            <a:ext cx="11210543" cy="263318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800" b="0" dirty="0">
                <a:latin typeface="Ebrima"/>
                <a:ea typeface="Ebrima"/>
                <a:cs typeface="Ebrima"/>
              </a:rPr>
              <a:t>Long-term changes in kelt survival of </a:t>
            </a:r>
            <a:br>
              <a:rPr lang="en-US" sz="4800" b="0" dirty="0">
                <a:latin typeface="Ebrima"/>
                <a:ea typeface="Ebrima"/>
                <a:cs typeface="Ebrima"/>
              </a:rPr>
            </a:br>
            <a:r>
              <a:rPr lang="en-US" sz="4800" b="0" dirty="0">
                <a:latin typeface="Ebrima"/>
                <a:ea typeface="Ebrima"/>
                <a:cs typeface="Ebrima"/>
              </a:rPr>
              <a:t>WA coastal steelhead </a:t>
            </a:r>
            <a:endParaRPr lang="en-US" sz="4800" b="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44248"/>
      </p:ext>
    </p:extLst>
  </p:cSld>
  <p:clrMapOvr>
    <a:masterClrMapping/>
  </p:clrMapOvr>
  <p:transition advTm="3554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733AA2-F131-4C5D-A4E7-3D6BF7DEFF81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6F430878-29EB-4BF4-91FE-E198B834BF8E}"/>
              </a:ext>
            </a:extLst>
          </p:cNvPr>
          <p:cNvSpPr txBox="1">
            <a:spLocks/>
          </p:cNvSpPr>
          <p:nvPr/>
        </p:nvSpPr>
        <p:spPr>
          <a:xfrm>
            <a:off x="610801" y="91440"/>
            <a:ext cx="1097159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Hierarchical IPM: age data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FA97CE0-C154-E2C2-BED6-60AB5E545FA9}"/>
              </a:ext>
            </a:extLst>
          </p:cNvPr>
          <p:cNvSpPr txBox="1">
            <a:spLocks/>
          </p:cNvSpPr>
          <p:nvPr/>
        </p:nvSpPr>
        <p:spPr>
          <a:xfrm>
            <a:off x="610801" y="917062"/>
            <a:ext cx="11049896" cy="7904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Sampled age proportions for maiden and repeat spawners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1B1A3EEB-21D5-C670-E8DB-451472080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61" y="2211829"/>
            <a:ext cx="1124276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104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733AA2-F131-4C5D-A4E7-3D6BF7DEFF81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6F430878-29EB-4BF4-91FE-E198B834BF8E}"/>
              </a:ext>
            </a:extLst>
          </p:cNvPr>
          <p:cNvSpPr txBox="1">
            <a:spLocks/>
          </p:cNvSpPr>
          <p:nvPr/>
        </p:nvSpPr>
        <p:spPr>
          <a:xfrm>
            <a:off x="610801" y="91440"/>
            <a:ext cx="1097159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Hierarchical IPM: spawner abundances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FA97CE0-C154-E2C2-BED6-60AB5E545FA9}"/>
              </a:ext>
            </a:extLst>
          </p:cNvPr>
          <p:cNvSpPr txBox="1">
            <a:spLocks/>
          </p:cNvSpPr>
          <p:nvPr/>
        </p:nvSpPr>
        <p:spPr>
          <a:xfrm>
            <a:off x="610801" y="917062"/>
            <a:ext cx="11049896" cy="4323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Spawner </a:t>
            </a:r>
            <a:r>
              <a:rPr lang="en-US" sz="2000" b="1"/>
              <a:t>abundance estimates</a:t>
            </a:r>
            <a:endParaRPr lang="en-US" sz="2000" b="1" dirty="0"/>
          </a:p>
        </p:txBody>
      </p:sp>
      <p:pic>
        <p:nvPicPr>
          <p:cNvPr id="10" name="Content Placeholder 1">
            <a:extLst>
              <a:ext uri="{FF2B5EF4-FFF2-40B4-BE49-F238E27FC236}">
                <a16:creationId xmlns:a16="http://schemas.microsoft.com/office/drawing/2014/main" id="{E61AA817-9FB1-1ACF-674B-8EB00F749B0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408919"/>
            <a:ext cx="1097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615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733AA2-F131-4C5D-A4E7-3D6BF7DEFF81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39BE6AD3-3DD4-2117-1E94-549ED3D9BFE6}"/>
              </a:ext>
            </a:extLst>
          </p:cNvPr>
          <p:cNvSpPr txBox="1">
            <a:spLocks/>
          </p:cNvSpPr>
          <p:nvPr/>
        </p:nvSpPr>
        <p:spPr>
          <a:xfrm>
            <a:off x="610801" y="91440"/>
            <a:ext cx="1097159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Hierarchical IPM: estimated spawners and recruitment</a:t>
            </a:r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CEE97563-744A-7A77-7805-B49A3CEE8A4A}"/>
              </a:ext>
            </a:extLst>
          </p:cNvPr>
          <p:cNvSpPr txBox="1">
            <a:spLocks/>
          </p:cNvSpPr>
          <p:nvPr/>
        </p:nvSpPr>
        <p:spPr>
          <a:xfrm>
            <a:off x="610801" y="917062"/>
            <a:ext cx="11049896" cy="4323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Multi-population model estimates of spawner abundance and recruitment (by spawn year)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21E72-E190-DC0E-2B30-2661A464925B}"/>
              </a:ext>
            </a:extLst>
          </p:cNvPr>
          <p:cNvSpPr txBox="1"/>
          <p:nvPr/>
        </p:nvSpPr>
        <p:spPr>
          <a:xfrm>
            <a:off x="3601005" y="1288415"/>
            <a:ext cx="468519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 RESULTS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Content Placeholder 1">
            <a:extLst>
              <a:ext uri="{FF2B5EF4-FFF2-40B4-BE49-F238E27FC236}">
                <a16:creationId xmlns:a16="http://schemas.microsoft.com/office/drawing/2014/main" id="{9A11264D-B836-B099-23BD-99C099E4A83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99822"/>
            <a:ext cx="10972800" cy="1828800"/>
          </a:xfrm>
          <a:prstGeom prst="rect">
            <a:avLst/>
          </a:prstGeom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7833B42C-A1BC-36E3-C300-41973F9F20FB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28622"/>
            <a:ext cx="1097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944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FD853FD-D2A4-F57C-D901-D04EC0AE3245}"/>
              </a:ext>
            </a:extLst>
          </p:cNvPr>
          <p:cNvSpPr txBox="1">
            <a:spLocks/>
          </p:cNvSpPr>
          <p:nvPr/>
        </p:nvSpPr>
        <p:spPr>
          <a:xfrm>
            <a:off x="610801" y="91440"/>
            <a:ext cx="1097159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Hierarchical IPM: estimated kelt survival rate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63561AF1-DB11-B58D-BC67-BD937D994AD0}"/>
              </a:ext>
            </a:extLst>
          </p:cNvPr>
          <p:cNvSpPr txBox="1">
            <a:spLocks/>
          </p:cNvSpPr>
          <p:nvPr/>
        </p:nvSpPr>
        <p:spPr>
          <a:xfrm>
            <a:off x="610801" y="917062"/>
            <a:ext cx="11049896" cy="4323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Multi-population model estimates of </a:t>
            </a:r>
            <a:r>
              <a:rPr lang="en-US" sz="2000" b="1" u="sng" dirty="0"/>
              <a:t>natural</a:t>
            </a:r>
            <a:r>
              <a:rPr lang="en-US" sz="2000" b="1" dirty="0"/>
              <a:t> kelt survival and year effect on survival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742A2-4B1F-3429-4DBE-C012D60EB774}"/>
              </a:ext>
            </a:extLst>
          </p:cNvPr>
          <p:cNvSpPr txBox="1"/>
          <p:nvPr/>
        </p:nvSpPr>
        <p:spPr>
          <a:xfrm>
            <a:off x="3601005" y="1288415"/>
            <a:ext cx="468519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 RESULTS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8A9D2E78-8D56-7996-8099-E5530F8281B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8" y="1913975"/>
            <a:ext cx="10972800" cy="21945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42EB0F-95DE-AA47-0C1F-52C02F83243E}"/>
              </a:ext>
            </a:extLst>
          </p:cNvPr>
          <p:cNvGrpSpPr/>
          <p:nvPr/>
        </p:nvGrpSpPr>
        <p:grpSpPr>
          <a:xfrm>
            <a:off x="609598" y="4108535"/>
            <a:ext cx="4104361" cy="1975153"/>
            <a:chOff x="609598" y="4108535"/>
            <a:chExt cx="4104361" cy="19751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73550B-1642-50A2-8809-6260F63DEB30}"/>
                </a:ext>
              </a:extLst>
            </p:cNvPr>
            <p:cNvSpPr txBox="1"/>
            <p:nvPr/>
          </p:nvSpPr>
          <p:spPr>
            <a:xfrm>
              <a:off x="2700798" y="5016670"/>
              <a:ext cx="20131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Year effect estimate </a:t>
              </a:r>
            </a:p>
            <a:p>
              <a:r>
                <a:rPr lang="en-US" sz="1200" dirty="0"/>
                <a:t>Circle: median (-0.444)  </a:t>
              </a:r>
            </a:p>
            <a:p>
              <a:r>
                <a:rPr lang="en-US" sz="1200" dirty="0"/>
                <a:t>Bars: 50% and 95% CIs </a:t>
              </a:r>
            </a:p>
            <a:p>
              <a:r>
                <a:rPr lang="en-US" sz="1200" dirty="0"/>
                <a:t>Violin: full distribution</a:t>
              </a:r>
            </a:p>
          </p:txBody>
        </p:sp>
        <p:pic>
          <p:nvPicPr>
            <p:cNvPr id="7" name="Content Placeholder 2">
              <a:extLst>
                <a:ext uri="{FF2B5EF4-FFF2-40B4-BE49-F238E27FC236}">
                  <a16:creationId xmlns:a16="http://schemas.microsoft.com/office/drawing/2014/main" id="{B9A99E29-EB06-4CE7-C4F7-86FC1823818F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8" y="4108535"/>
              <a:ext cx="2013160" cy="197515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FD853FD-D2A4-F57C-D901-D04EC0AE3245}"/>
              </a:ext>
            </a:extLst>
          </p:cNvPr>
          <p:cNvSpPr txBox="1">
            <a:spLocks/>
          </p:cNvSpPr>
          <p:nvPr/>
        </p:nvSpPr>
        <p:spPr>
          <a:xfrm>
            <a:off x="610801" y="91440"/>
            <a:ext cx="1097159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Hierarchical IPM: estimated recruitment anomaly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63561AF1-DB11-B58D-BC67-BD937D994AD0}"/>
              </a:ext>
            </a:extLst>
          </p:cNvPr>
          <p:cNvSpPr txBox="1">
            <a:spLocks/>
          </p:cNvSpPr>
          <p:nvPr/>
        </p:nvSpPr>
        <p:spPr>
          <a:xfrm>
            <a:off x="610801" y="917062"/>
            <a:ext cx="11049896" cy="4323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Multi-population model estimates of time-varying recruitment residuals (log-space)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742A2-4B1F-3429-4DBE-C012D60EB774}"/>
              </a:ext>
            </a:extLst>
          </p:cNvPr>
          <p:cNvSpPr txBox="1"/>
          <p:nvPr/>
        </p:nvSpPr>
        <p:spPr>
          <a:xfrm>
            <a:off x="3601005" y="1288415"/>
            <a:ext cx="468519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 RESULTS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6F8527F9-0B84-9772-8085-4EB3FA71EA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605" y="2125968"/>
            <a:ext cx="5046681" cy="3785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313C8F-3AEC-324D-12D5-52ED0C02C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92" y="2779232"/>
            <a:ext cx="4534888" cy="2270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2E6F2-CAA9-3349-3977-E082BFE056EB}"/>
              </a:ext>
            </a:extLst>
          </p:cNvPr>
          <p:cNvSpPr txBox="1"/>
          <p:nvPr/>
        </p:nvSpPr>
        <p:spPr>
          <a:xfrm>
            <a:off x="6087121" y="2125968"/>
            <a:ext cx="4752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Linear regression model of recruitment anomaly (medians): </a:t>
            </a:r>
          </a:p>
          <a:p>
            <a:r>
              <a:rPr lang="en-US" sz="1200" dirty="0"/>
              <a:t>About 46% of variance explained by NPGO (19%) and pink salmon abundance in the North Pacific (27%), 3 and 4 years after spawning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F65FD6-8236-02CC-4E16-96A62E994A1B}"/>
              </a:ext>
            </a:extLst>
          </p:cNvPr>
          <p:cNvGrpSpPr/>
          <p:nvPr/>
        </p:nvGrpSpPr>
        <p:grpSpPr>
          <a:xfrm>
            <a:off x="6122635" y="5007748"/>
            <a:ext cx="4752514" cy="683286"/>
            <a:chOff x="6122635" y="5007748"/>
            <a:chExt cx="4752514" cy="6832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71324A-8FCE-9BC8-3AFB-3B08D1CF21D3}"/>
                </a:ext>
              </a:extLst>
            </p:cNvPr>
            <p:cNvSpPr txBox="1"/>
            <p:nvPr/>
          </p:nvSpPr>
          <p:spPr>
            <a:xfrm>
              <a:off x="6122635" y="5229369"/>
              <a:ext cx="47525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Negative trend in recruitment anomaly partially explained by lower marine survival to 1</a:t>
              </a:r>
              <a:r>
                <a:rPr lang="en-US" sz="1200" baseline="30000" dirty="0"/>
                <a:t>st</a:t>
              </a:r>
              <a:r>
                <a:rPr lang="en-US" sz="1200" dirty="0"/>
                <a:t> maturation due to changing ocean conditions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4B635D1-BF10-B5FA-1157-A14B7E261BAE}"/>
                </a:ext>
              </a:extLst>
            </p:cNvPr>
            <p:cNvSpPr/>
            <p:nvPr/>
          </p:nvSpPr>
          <p:spPr>
            <a:xfrm rot="5400000">
              <a:off x="8486693" y="5044063"/>
              <a:ext cx="221631" cy="149002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984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882" y="2743200"/>
            <a:ext cx="10224655" cy="137160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+mj-lt"/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5997079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8" name="Title 12">
            <a:extLst>
              <a:ext uri="{FF2B5EF4-FFF2-40B4-BE49-F238E27FC236}">
                <a16:creationId xmlns:a16="http://schemas.microsoft.com/office/drawing/2014/main" id="{BF4ED9B7-53B1-4D04-99E3-C48061F07D59}"/>
              </a:ext>
            </a:extLst>
          </p:cNvPr>
          <p:cNvSpPr txBox="1">
            <a:spLocks/>
          </p:cNvSpPr>
          <p:nvPr/>
        </p:nvSpPr>
        <p:spPr>
          <a:xfrm>
            <a:off x="610801" y="246888"/>
            <a:ext cx="10971597" cy="604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070C0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400" dirty="0">
                <a:solidFill>
                  <a:srgbClr val="067B54"/>
                </a:solidFill>
                <a:latin typeface="+mj-lt"/>
              </a:rPr>
              <a:t>Summary</a:t>
            </a:r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2C86607A-9EDB-4FF1-AA0C-0C4CC0003B41}"/>
              </a:ext>
            </a:extLst>
          </p:cNvPr>
          <p:cNvSpPr txBox="1">
            <a:spLocks/>
          </p:cNvSpPr>
          <p:nvPr/>
        </p:nvSpPr>
        <p:spPr>
          <a:xfrm>
            <a:off x="609599" y="917060"/>
            <a:ext cx="10971597" cy="1779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Changes in kelt survival</a:t>
            </a: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:</a:t>
            </a:r>
            <a:endParaRPr lang="en-US" sz="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Declines in kelt survival across multiple populations since at least the 1980s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Iteroparous life-history becoming less important in these steelhead populations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  <a:latin typeface="Ebrima"/>
                <a:ea typeface="Ebrima"/>
                <a:cs typeface="Ebrima"/>
              </a:rPr>
              <a:t>Declining </a:t>
            </a: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marine survival to first maturation due to changing ocean conditions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C4E32018-D470-4BCA-926A-230EDAEDD58B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5194C-3D82-8F3F-EA31-F73A061F3156}"/>
              </a:ext>
            </a:extLst>
          </p:cNvPr>
          <p:cNvSpPr txBox="1"/>
          <p:nvPr/>
        </p:nvSpPr>
        <p:spPr>
          <a:xfrm>
            <a:off x="9832861" y="3842380"/>
            <a:ext cx="18554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Mean kelt survival of ~9% over the past five years </a:t>
            </a:r>
            <a:endParaRPr lang="en-US" sz="1050" b="1" dirty="0"/>
          </a:p>
        </p:txBody>
      </p:sp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0C55A739-4322-7652-C060-F0F5118B58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617" y="283446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8" name="Title 12">
            <a:extLst>
              <a:ext uri="{FF2B5EF4-FFF2-40B4-BE49-F238E27FC236}">
                <a16:creationId xmlns:a16="http://schemas.microsoft.com/office/drawing/2014/main" id="{BF4ED9B7-53B1-4D04-99E3-C48061F07D59}"/>
              </a:ext>
            </a:extLst>
          </p:cNvPr>
          <p:cNvSpPr txBox="1">
            <a:spLocks/>
          </p:cNvSpPr>
          <p:nvPr/>
        </p:nvSpPr>
        <p:spPr>
          <a:xfrm>
            <a:off x="610801" y="246888"/>
            <a:ext cx="10971597" cy="604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070C0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400" dirty="0">
                <a:solidFill>
                  <a:srgbClr val="067B54"/>
                </a:solidFill>
                <a:latin typeface="+mj-lt"/>
              </a:rPr>
              <a:t>Conclusions</a:t>
            </a:r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2C86607A-9EDB-4FF1-AA0C-0C4CC0003B41}"/>
              </a:ext>
            </a:extLst>
          </p:cNvPr>
          <p:cNvSpPr txBox="1">
            <a:spLocks/>
          </p:cNvSpPr>
          <p:nvPr/>
        </p:nvSpPr>
        <p:spPr>
          <a:xfrm>
            <a:off x="609599" y="917060"/>
            <a:ext cx="10971597" cy="5161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Management implications</a:t>
            </a: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: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Reduced marine survival contributes to declines in population abundances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Loss of reproductive potential likely means lower population productivity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Need to quantify consequences for sustainable yield and conservation risks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C4E32018-D470-4BCA-926A-230EDAEDD58B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0540BF-877C-4F84-9752-70671DEFFBB3}"/>
              </a:ext>
            </a:extLst>
          </p:cNvPr>
          <p:cNvGrpSpPr>
            <a:grpSpLocks noChangeAspect="1"/>
          </p:cNvGrpSpPr>
          <p:nvPr/>
        </p:nvGrpSpPr>
        <p:grpSpPr>
          <a:xfrm>
            <a:off x="1190662" y="3072904"/>
            <a:ext cx="4441653" cy="2868036"/>
            <a:chOff x="720200" y="824822"/>
            <a:chExt cx="3826056" cy="24705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DA54A5-E48E-44F2-8CFB-79B35D049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2" t="13963" r="31114" b="2058"/>
            <a:stretch/>
          </p:blipFill>
          <p:spPr>
            <a:xfrm>
              <a:off x="720200" y="824822"/>
              <a:ext cx="3826056" cy="247053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1D0F8B-28C9-4921-A8D5-6D57ED9633B6}"/>
                </a:ext>
              </a:extLst>
            </p:cNvPr>
            <p:cNvSpPr txBox="1"/>
            <p:nvPr/>
          </p:nvSpPr>
          <p:spPr>
            <a:xfrm>
              <a:off x="734810" y="3117525"/>
              <a:ext cx="1667256" cy="170360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Photo : John McMillan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0117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8" name="Title 12">
            <a:extLst>
              <a:ext uri="{FF2B5EF4-FFF2-40B4-BE49-F238E27FC236}">
                <a16:creationId xmlns:a16="http://schemas.microsoft.com/office/drawing/2014/main" id="{BF4ED9B7-53B1-4D04-99E3-C48061F07D59}"/>
              </a:ext>
            </a:extLst>
          </p:cNvPr>
          <p:cNvSpPr txBox="1">
            <a:spLocks/>
          </p:cNvSpPr>
          <p:nvPr/>
        </p:nvSpPr>
        <p:spPr>
          <a:xfrm>
            <a:off x="610801" y="246888"/>
            <a:ext cx="10971597" cy="604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070C0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400" dirty="0">
                <a:solidFill>
                  <a:srgbClr val="067B54"/>
                </a:solidFill>
                <a:latin typeface="+mj-lt"/>
              </a:rPr>
              <a:t>Food for thought</a:t>
            </a: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C4E32018-D470-4BCA-926A-230EDAEDD58B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5C46A22-891A-8E28-31CE-5D7203CD3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1" r="49493"/>
          <a:stretch/>
        </p:blipFill>
        <p:spPr>
          <a:xfrm>
            <a:off x="1003833" y="2829832"/>
            <a:ext cx="3213603" cy="3150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0EE8C-80F5-C93F-DEF8-D479F60B5CE5}"/>
              </a:ext>
            </a:extLst>
          </p:cNvPr>
          <p:cNvSpPr txBox="1"/>
          <p:nvPr/>
        </p:nvSpPr>
        <p:spPr>
          <a:xfrm>
            <a:off x="709127" y="6039563"/>
            <a:ext cx="2453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Christie et al 2018 PNAS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D9B58-6645-E0A2-BB68-A24E146D9779}"/>
              </a:ext>
            </a:extLst>
          </p:cNvPr>
          <p:cNvSpPr txBox="1"/>
          <p:nvPr/>
        </p:nvSpPr>
        <p:spPr>
          <a:xfrm>
            <a:off x="1484989" y="2494026"/>
            <a:ext cx="2732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Ebrima"/>
                <a:ea typeface="Ebrima"/>
                <a:cs typeface="Ebrima"/>
              </a:rPr>
              <a:t>E</a:t>
            </a:r>
            <a:r>
              <a:rPr lang="en-US" sz="12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volutionarily Stable </a:t>
            </a:r>
            <a:r>
              <a:rPr lang="en-US" sz="1200" b="1" dirty="0">
                <a:latin typeface="Ebrima"/>
                <a:ea typeface="Ebrima"/>
                <a:cs typeface="Ebrima"/>
              </a:rPr>
              <a:t>S</a:t>
            </a:r>
            <a:r>
              <a:rPr lang="en-US" sz="12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trategy (ESS)</a:t>
            </a:r>
            <a:endParaRPr lang="en-US" sz="1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802CB6-252D-AECE-96F1-94E33F7FFB4B}"/>
              </a:ext>
            </a:extLst>
          </p:cNvPr>
          <p:cNvGrpSpPr/>
          <p:nvPr/>
        </p:nvGrpSpPr>
        <p:grpSpPr>
          <a:xfrm>
            <a:off x="2009689" y="4110358"/>
            <a:ext cx="914400" cy="369332"/>
            <a:chOff x="9850183" y="4498334"/>
            <a:chExt cx="914400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B0A0B1-F64C-C521-FB4E-3E1E96633B77}"/>
                </a:ext>
              </a:extLst>
            </p:cNvPr>
            <p:cNvCxnSpPr>
              <a:cxnSpLocks/>
            </p:cNvCxnSpPr>
            <p:nvPr/>
          </p:nvCxnSpPr>
          <p:spPr>
            <a:xfrm>
              <a:off x="9850183" y="4527168"/>
              <a:ext cx="9144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D48638-A0AD-7D70-EF76-760C480A2FDD}"/>
                </a:ext>
              </a:extLst>
            </p:cNvPr>
            <p:cNvSpPr txBox="1"/>
            <p:nvPr/>
          </p:nvSpPr>
          <p:spPr>
            <a:xfrm>
              <a:off x="10146336" y="4498334"/>
              <a:ext cx="3247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Ebrima"/>
                  <a:ea typeface="Ebrima"/>
                  <a:cs typeface="Ebrima"/>
                </a:rPr>
                <a:t>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1433124C-7B7B-2324-01A7-61B61CF08532}"/>
              </a:ext>
            </a:extLst>
          </p:cNvPr>
          <p:cNvSpPr txBox="1">
            <a:spLocks/>
          </p:cNvSpPr>
          <p:nvPr/>
        </p:nvSpPr>
        <p:spPr>
          <a:xfrm>
            <a:off x="609599" y="917060"/>
            <a:ext cx="10971597" cy="1580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Potential consequences of declining survival rates</a:t>
            </a: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:</a:t>
            </a:r>
            <a:endParaRPr lang="en-US" sz="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Higher investment into early growth and reproduction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Evolutionary shift toward a semelparous life-history?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E5606-A60D-8F45-1C67-F051A6DF2E89}"/>
              </a:ext>
            </a:extLst>
          </p:cNvPr>
          <p:cNvSpPr txBox="1"/>
          <p:nvPr/>
        </p:nvSpPr>
        <p:spPr>
          <a:xfrm>
            <a:off x="4167675" y="2844225"/>
            <a:ext cx="5547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Ebrima"/>
                <a:ea typeface="Ebrima"/>
                <a:cs typeface="Ebrima"/>
              </a:rPr>
              <a:t>Maintenance of iteroparous life-history in steelhead</a:t>
            </a:r>
            <a:r>
              <a:rPr lang="en-US" sz="16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 d</a:t>
            </a:r>
            <a:r>
              <a:rPr lang="en-US" sz="1600" b="1" dirty="0">
                <a:latin typeface="Ebrima"/>
                <a:ea typeface="Ebrima"/>
                <a:cs typeface="Ebrima"/>
              </a:rPr>
              <a:t>epends on fecundity and especially ocean mortality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69025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2337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23843"/>
            <a:ext cx="12192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6126163"/>
            <a:ext cx="533400" cy="66280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F152625-8E54-4638-8191-820035A72D2C}"/>
              </a:ext>
            </a:extLst>
          </p:cNvPr>
          <p:cNvSpPr/>
          <p:nvPr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3DCA1F2-A2CA-4614-8211-EE99D28E95E6}"/>
              </a:ext>
            </a:extLst>
          </p:cNvPr>
          <p:cNvSpPr txBox="1">
            <a:spLocks/>
          </p:cNvSpPr>
          <p:nvPr/>
        </p:nvSpPr>
        <p:spPr>
          <a:xfrm>
            <a:off x="11582400" y="6300945"/>
            <a:ext cx="457200" cy="2932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b="1" smtClean="0"/>
              <a:pPr/>
              <a:t>19</a:t>
            </a:fld>
            <a:endParaRPr lang="en-US" b="1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216A3C4-6438-44AF-9F85-E24CD50F3489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D2B569-5162-FE70-5D27-BF4D76A3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815841"/>
            <a:ext cx="11849100" cy="7145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 dirty="0">
                <a:solidFill>
                  <a:schemeClr val="bg1"/>
                </a:solidFill>
                <a:latin typeface="+mn-lt"/>
                <a:ea typeface="+mj-ea"/>
              </a:rPr>
              <a:t>Thanks!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18BFF-7E7B-68D5-3B50-5B23C1593649}"/>
              </a:ext>
            </a:extLst>
          </p:cNvPr>
          <p:cNvSpPr txBox="1"/>
          <p:nvPr/>
        </p:nvSpPr>
        <p:spPr>
          <a:xfrm>
            <a:off x="190499" y="5572791"/>
            <a:ext cx="118491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jan.ohlberger@dfw.wa.gov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A2737-8542-42CC-6336-95F0BF5B24B3}"/>
              </a:ext>
            </a:extLst>
          </p:cNvPr>
          <p:cNvSpPr txBox="1"/>
          <p:nvPr/>
        </p:nvSpPr>
        <p:spPr>
          <a:xfrm>
            <a:off x="190499" y="6074635"/>
            <a:ext cx="11849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chemeClr val="bg1"/>
                </a:solidFill>
                <a:latin typeface="+mn-lt"/>
                <a:ea typeface="+mj-ea"/>
              </a:rPr>
              <a:t>Photo: </a:t>
            </a:r>
            <a:r>
              <a:rPr lang="en-US" sz="1400" dirty="0">
                <a:solidFill>
                  <a:schemeClr val="bg1"/>
                </a:solidFill>
                <a:ea typeface="+mj-ea"/>
              </a:rPr>
              <a:t>Jan Ohlberger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32380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23843"/>
            <a:ext cx="12192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152625-8E54-4638-8191-820035A72D2C}"/>
              </a:ext>
            </a:extLst>
          </p:cNvPr>
          <p:cNvSpPr/>
          <p:nvPr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3DCA1F2-A2CA-4614-8211-EE99D28E95E6}"/>
              </a:ext>
            </a:extLst>
          </p:cNvPr>
          <p:cNvSpPr txBox="1">
            <a:spLocks/>
          </p:cNvSpPr>
          <p:nvPr/>
        </p:nvSpPr>
        <p:spPr>
          <a:xfrm>
            <a:off x="11582400" y="6300945"/>
            <a:ext cx="457200" cy="2932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b="1" smtClean="0"/>
              <a:pPr/>
              <a:t>2</a:t>
            </a:fld>
            <a:endParaRPr lang="en-US" b="1" dirty="0"/>
          </a:p>
        </p:txBody>
      </p:sp>
      <p:sp>
        <p:nvSpPr>
          <p:cNvPr id="31" name="Title 12">
            <a:extLst>
              <a:ext uri="{FF2B5EF4-FFF2-40B4-BE49-F238E27FC236}">
                <a16:creationId xmlns:a16="http://schemas.microsoft.com/office/drawing/2014/main" id="{BC5A972A-6F0F-4793-AEF8-DDBFB473F8D3}"/>
              </a:ext>
            </a:extLst>
          </p:cNvPr>
          <p:cNvSpPr txBox="1">
            <a:spLocks/>
          </p:cNvSpPr>
          <p:nvPr/>
        </p:nvSpPr>
        <p:spPr>
          <a:xfrm>
            <a:off x="610801" y="246888"/>
            <a:ext cx="10971597" cy="604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070C0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400" dirty="0">
                <a:solidFill>
                  <a:srgbClr val="067B54"/>
                </a:solidFill>
                <a:latin typeface="+mj-lt"/>
              </a:rPr>
              <a:t>Acknowledgements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4C00659-6971-4FBC-A983-AE93E33303A6}"/>
              </a:ext>
            </a:extLst>
          </p:cNvPr>
          <p:cNvSpPr txBox="1">
            <a:spLocks/>
          </p:cNvSpPr>
          <p:nvPr/>
        </p:nvSpPr>
        <p:spPr>
          <a:xfrm>
            <a:off x="609599" y="917061"/>
            <a:ext cx="10971597" cy="675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We thank all agency staff and tribal co-managers past and present for collecting, procuring, and sharing data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C3D849F8-96B1-470D-809D-2D1B13BCC700}"/>
              </a:ext>
            </a:extLst>
          </p:cNvPr>
          <p:cNvSpPr txBox="1">
            <a:spLocks/>
          </p:cNvSpPr>
          <p:nvPr/>
        </p:nvSpPr>
        <p:spPr>
          <a:xfrm>
            <a:off x="609599" y="1752075"/>
            <a:ext cx="5893838" cy="4305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Special thanks for providing data and </a:t>
            </a:r>
            <a:r>
              <a:rPr lang="en-US" sz="1600" i="1" dirty="0">
                <a:solidFill>
                  <a:schemeClr val="tx1"/>
                </a:solidFill>
              </a:rPr>
              <a:t>feedback: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Quinault Indian Nation Department of Fisheries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Jim Jorgensen, Tyler Jurasin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Washington Department of Fish and Wildlife</a:t>
            </a:r>
          </a:p>
          <a:p>
            <a:r>
              <a:rPr lang="en-US" sz="1600" dirty="0">
                <a:solidFill>
                  <a:schemeClr val="tx1"/>
                </a:solidFill>
              </a:rPr>
              <a:t>Toby Harbison, James Losee, Mike Scharpf, Jody Pope, Jenni Whitney</a:t>
            </a:r>
            <a:r>
              <a:rPr lang="en-US" sz="16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, Andrew Claiborne, Curt Holt, Kevin See, Michaela Lowe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30B819-6281-C0B0-13D4-3E48ADD6C3F4}"/>
              </a:ext>
            </a:extLst>
          </p:cNvPr>
          <p:cNvGrpSpPr>
            <a:grpSpLocks noChangeAspect="1"/>
          </p:cNvGrpSpPr>
          <p:nvPr/>
        </p:nvGrpSpPr>
        <p:grpSpPr>
          <a:xfrm>
            <a:off x="6762728" y="2664796"/>
            <a:ext cx="5026501" cy="3352983"/>
            <a:chOff x="6097473" y="2544787"/>
            <a:chExt cx="5483723" cy="36579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4058DB-6A08-0091-5A0F-1932EC9A0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473" y="2544787"/>
              <a:ext cx="5483723" cy="3657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F25574-1045-9BE0-2B5B-7DA2E3057788}"/>
                </a:ext>
              </a:extLst>
            </p:cNvPr>
            <p:cNvSpPr txBox="1"/>
            <p:nvPr/>
          </p:nvSpPr>
          <p:spPr>
            <a:xfrm>
              <a:off x="6114480" y="5934147"/>
              <a:ext cx="1709180" cy="268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Photo: John McMillan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186868"/>
      </p:ext>
    </p:extLst>
  </p:cSld>
  <p:clrMapOvr>
    <a:masterClrMapping/>
  </p:clrMapOvr>
  <p:transition advTm="39561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7F65E4F9-2EF2-47A8-8BD9-46CEE915E05C}"/>
              </a:ext>
            </a:extLst>
          </p:cNvPr>
          <p:cNvSpPr txBox="1">
            <a:spLocks/>
          </p:cNvSpPr>
          <p:nvPr/>
        </p:nvSpPr>
        <p:spPr>
          <a:xfrm>
            <a:off x="610801" y="91440"/>
            <a:ext cx="1097159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kern="1200"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Single-population IPM: spawners, recruitment, kelt survival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B06C920-ACC5-4D73-AA88-BE011647A7A3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4BE6FB3D-A2D4-BBE3-033C-1E0578B51C66}"/>
              </a:ext>
            </a:extLst>
          </p:cNvPr>
          <p:cNvSpPr txBox="1">
            <a:spLocks/>
          </p:cNvSpPr>
          <p:nvPr/>
        </p:nvSpPr>
        <p:spPr>
          <a:xfrm>
            <a:off x="610801" y="917062"/>
            <a:ext cx="10870002" cy="4323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Quillayute River winter steelhead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5B6B5-8046-34FD-1D68-2FF559C8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672" y="1953089"/>
            <a:ext cx="3389021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D519A-84ED-970F-13B1-744627EC7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4" r="33348"/>
          <a:stretch/>
        </p:blipFill>
        <p:spPr>
          <a:xfrm>
            <a:off x="367048" y="1923323"/>
            <a:ext cx="2763086" cy="2772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347DA3-9351-365A-C607-E6F4EBCCE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29"/>
          <a:stretch/>
        </p:blipFill>
        <p:spPr>
          <a:xfrm>
            <a:off x="5824403" y="1923323"/>
            <a:ext cx="2679503" cy="2772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910A4-F6C1-F203-0A6D-F9ED55D72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032"/>
          <a:stretch/>
        </p:blipFill>
        <p:spPr>
          <a:xfrm>
            <a:off x="3061317" y="1923323"/>
            <a:ext cx="2763086" cy="2772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585C1-4E16-22F3-BA27-59929EBC3D4B}"/>
              </a:ext>
            </a:extLst>
          </p:cNvPr>
          <p:cNvSpPr txBox="1"/>
          <p:nvPr/>
        </p:nvSpPr>
        <p:spPr>
          <a:xfrm>
            <a:off x="3601005" y="1288415"/>
            <a:ext cx="468519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 RESULTS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6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743200"/>
            <a:ext cx="10109200" cy="137160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+mn-lt"/>
              </a:rPr>
              <a:t>Motivation and goal</a:t>
            </a:r>
          </a:p>
        </p:txBody>
      </p:sp>
    </p:spTree>
    <p:extLst>
      <p:ext uri="{BB962C8B-B14F-4D97-AF65-F5344CB8AC3E}">
        <p14:creationId xmlns:p14="http://schemas.microsoft.com/office/powerpoint/2010/main" val="989774974"/>
      </p:ext>
    </p:extLst>
  </p:cSld>
  <p:clrMapOvr>
    <a:masterClrMapping/>
  </p:clrMapOvr>
  <p:transition advTm="7588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23843"/>
            <a:ext cx="12192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F152625-8E54-4638-8191-820035A72D2C}"/>
              </a:ext>
            </a:extLst>
          </p:cNvPr>
          <p:cNvSpPr/>
          <p:nvPr/>
        </p:nvSpPr>
        <p:spPr>
          <a:xfrm>
            <a:off x="11582400" y="6228965"/>
            <a:ext cx="457200" cy="457200"/>
          </a:xfrm>
          <a:prstGeom prst="ellipse">
            <a:avLst/>
          </a:prstGeom>
          <a:solidFill>
            <a:srgbClr val="067B54"/>
          </a:solidFill>
          <a:ln w="31750">
            <a:solidFill>
              <a:srgbClr val="8A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3DCA1F2-A2CA-4614-8211-EE99D28E95E6}"/>
              </a:ext>
            </a:extLst>
          </p:cNvPr>
          <p:cNvSpPr txBox="1">
            <a:spLocks/>
          </p:cNvSpPr>
          <p:nvPr/>
        </p:nvSpPr>
        <p:spPr>
          <a:xfrm>
            <a:off x="11582400" y="6300945"/>
            <a:ext cx="457200" cy="2932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73201E-BAD4-4887-93F2-D695096208A5}" type="slidenum">
              <a:rPr lang="en-US" b="1" smtClean="0"/>
              <a:pPr/>
              <a:t>4</a:t>
            </a:fld>
            <a:endParaRPr lang="en-US" b="1" dirty="0"/>
          </a:p>
        </p:txBody>
      </p:sp>
      <p:sp>
        <p:nvSpPr>
          <p:cNvPr id="42" name="Content Placeholder 14">
            <a:extLst>
              <a:ext uri="{FF2B5EF4-FFF2-40B4-BE49-F238E27FC236}">
                <a16:creationId xmlns:a16="http://schemas.microsoft.com/office/drawing/2014/main" id="{42DC69FE-288B-40AD-BE20-67DC4FCC2293}"/>
              </a:ext>
            </a:extLst>
          </p:cNvPr>
          <p:cNvSpPr txBox="1">
            <a:spLocks/>
          </p:cNvSpPr>
          <p:nvPr/>
        </p:nvSpPr>
        <p:spPr>
          <a:xfrm>
            <a:off x="609599" y="910041"/>
            <a:ext cx="10791217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</a:rPr>
              <a:t>Many coastal steelhead populations show declining trends population abundance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4C9F841-9409-4147-98E4-94C225F9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01" y="91440"/>
            <a:ext cx="10971597" cy="9144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+mn-lt"/>
              </a:rPr>
              <a:t>Motivation and goal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081858-F706-013D-FF99-CB6EADFEA895}"/>
              </a:ext>
            </a:extLst>
          </p:cNvPr>
          <p:cNvGrpSpPr>
            <a:grpSpLocks noChangeAspect="1"/>
          </p:cNvGrpSpPr>
          <p:nvPr/>
        </p:nvGrpSpPr>
        <p:grpSpPr>
          <a:xfrm>
            <a:off x="6005207" y="1735070"/>
            <a:ext cx="4803380" cy="3660958"/>
            <a:chOff x="6604985" y="1779236"/>
            <a:chExt cx="4493502" cy="34247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E916CB-2DBD-498D-89F5-C6B150E714D6}"/>
                </a:ext>
              </a:extLst>
            </p:cNvPr>
            <p:cNvGrpSpPr/>
            <p:nvPr/>
          </p:nvGrpSpPr>
          <p:grpSpPr>
            <a:xfrm>
              <a:off x="6604985" y="2405626"/>
              <a:ext cx="4326302" cy="2798389"/>
              <a:chOff x="5696237" y="3429000"/>
              <a:chExt cx="4326302" cy="279838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5A4EDF0-2E7D-4741-86CC-8A52E611A3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9" t="2620" r="1251" b="1950"/>
              <a:stretch/>
            </p:blipFill>
            <p:spPr>
              <a:xfrm>
                <a:off x="5696237" y="3429000"/>
                <a:ext cx="3993302" cy="279838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12F5A-70DF-48BF-B945-3C480BCE0EC7}"/>
                  </a:ext>
                </a:extLst>
              </p:cNvPr>
              <p:cNvSpPr/>
              <p:nvPr/>
            </p:nvSpPr>
            <p:spPr>
              <a:xfrm>
                <a:off x="6358170" y="3662100"/>
                <a:ext cx="2978805" cy="2218219"/>
              </a:xfrm>
              <a:custGeom>
                <a:avLst/>
                <a:gdLst>
                  <a:gd name="connsiteX0" fmla="*/ 81860 w 2978805"/>
                  <a:gd name="connsiteY0" fmla="*/ 561557 h 2218219"/>
                  <a:gd name="connsiteX1" fmla="*/ 20900 w 2978805"/>
                  <a:gd name="connsiteY1" fmla="*/ 683477 h 2218219"/>
                  <a:gd name="connsiteX2" fmla="*/ 151528 w 2978805"/>
                  <a:gd name="connsiteY2" fmla="*/ 909900 h 2218219"/>
                  <a:gd name="connsiteX3" fmla="*/ 107986 w 2978805"/>
                  <a:gd name="connsiteY3" fmla="*/ 970860 h 2218219"/>
                  <a:gd name="connsiteX4" fmla="*/ 177654 w 2978805"/>
                  <a:gd name="connsiteY4" fmla="*/ 1110197 h 2218219"/>
                  <a:gd name="connsiteX5" fmla="*/ 221197 w 2978805"/>
                  <a:gd name="connsiteY5" fmla="*/ 1284369 h 2218219"/>
                  <a:gd name="connsiteX6" fmla="*/ 351826 w 2978805"/>
                  <a:gd name="connsiteY6" fmla="*/ 1336620 h 2218219"/>
                  <a:gd name="connsiteX7" fmla="*/ 465037 w 2978805"/>
                  <a:gd name="connsiteY7" fmla="*/ 1406289 h 2218219"/>
                  <a:gd name="connsiteX8" fmla="*/ 560831 w 2978805"/>
                  <a:gd name="connsiteY8" fmla="*/ 1502083 h 2218219"/>
                  <a:gd name="connsiteX9" fmla="*/ 438911 w 2978805"/>
                  <a:gd name="connsiteY9" fmla="*/ 1580460 h 2218219"/>
                  <a:gd name="connsiteX10" fmla="*/ 316991 w 2978805"/>
                  <a:gd name="connsiteY10" fmla="*/ 1589169 h 2218219"/>
                  <a:gd name="connsiteX11" fmla="*/ 273448 w 2978805"/>
                  <a:gd name="connsiteY11" fmla="*/ 1667546 h 2218219"/>
                  <a:gd name="connsiteX12" fmla="*/ 290866 w 2978805"/>
                  <a:gd name="connsiteY12" fmla="*/ 1745923 h 2218219"/>
                  <a:gd name="connsiteX13" fmla="*/ 316991 w 2978805"/>
                  <a:gd name="connsiteY13" fmla="*/ 1859134 h 2218219"/>
                  <a:gd name="connsiteX14" fmla="*/ 421494 w 2978805"/>
                  <a:gd name="connsiteY14" fmla="*/ 2129100 h 2218219"/>
                  <a:gd name="connsiteX15" fmla="*/ 421494 w 2978805"/>
                  <a:gd name="connsiteY15" fmla="*/ 2181351 h 2218219"/>
                  <a:gd name="connsiteX16" fmla="*/ 630500 w 2978805"/>
                  <a:gd name="connsiteY16" fmla="*/ 2216186 h 2218219"/>
                  <a:gd name="connsiteX17" fmla="*/ 848214 w 2978805"/>
                  <a:gd name="connsiteY17" fmla="*/ 2120391 h 2218219"/>
                  <a:gd name="connsiteX18" fmla="*/ 1240100 w 2978805"/>
                  <a:gd name="connsiteY18" fmla="*/ 2163934 h 2218219"/>
                  <a:gd name="connsiteX19" fmla="*/ 1388146 w 2978805"/>
                  <a:gd name="connsiteY19" fmla="*/ 2068140 h 2218219"/>
                  <a:gd name="connsiteX20" fmla="*/ 1414271 w 2978805"/>
                  <a:gd name="connsiteY20" fmla="*/ 2111683 h 2218219"/>
                  <a:gd name="connsiteX21" fmla="*/ 1675528 w 2978805"/>
                  <a:gd name="connsiteY21" fmla="*/ 2033306 h 2218219"/>
                  <a:gd name="connsiteX22" fmla="*/ 1875826 w 2978805"/>
                  <a:gd name="connsiteY22" fmla="*/ 1972346 h 2218219"/>
                  <a:gd name="connsiteX23" fmla="*/ 2067414 w 2978805"/>
                  <a:gd name="connsiteY23" fmla="*/ 1928803 h 2218219"/>
                  <a:gd name="connsiteX24" fmla="*/ 2955688 w 2978805"/>
                  <a:gd name="connsiteY24" fmla="*/ 1911386 h 2218219"/>
                  <a:gd name="connsiteX25" fmla="*/ 2694431 w 2978805"/>
                  <a:gd name="connsiteY25" fmla="*/ 1371454 h 2218219"/>
                  <a:gd name="connsiteX26" fmla="*/ 2433174 w 2978805"/>
                  <a:gd name="connsiteY26" fmla="*/ 1545626 h 2218219"/>
                  <a:gd name="connsiteX27" fmla="*/ 2337380 w 2978805"/>
                  <a:gd name="connsiteY27" fmla="*/ 1502083 h 2218219"/>
                  <a:gd name="connsiteX28" fmla="*/ 2372214 w 2978805"/>
                  <a:gd name="connsiteY28" fmla="*/ 1432414 h 2218219"/>
                  <a:gd name="connsiteX29" fmla="*/ 1745197 w 2978805"/>
                  <a:gd name="connsiteY29" fmla="*/ 1319203 h 2218219"/>
                  <a:gd name="connsiteX30" fmla="*/ 1649403 w 2978805"/>
                  <a:gd name="connsiteY30" fmla="*/ 1310494 h 2218219"/>
                  <a:gd name="connsiteX31" fmla="*/ 1623277 w 2978805"/>
                  <a:gd name="connsiteY31" fmla="*/ 1162449 h 2218219"/>
                  <a:gd name="connsiteX32" fmla="*/ 1736488 w 2978805"/>
                  <a:gd name="connsiteY32" fmla="*/ 1084071 h 2218219"/>
                  <a:gd name="connsiteX33" fmla="*/ 1649403 w 2978805"/>
                  <a:gd name="connsiteY33" fmla="*/ 1084071 h 2218219"/>
                  <a:gd name="connsiteX34" fmla="*/ 1579734 w 2978805"/>
                  <a:gd name="connsiteY34" fmla="*/ 1145031 h 2218219"/>
                  <a:gd name="connsiteX35" fmla="*/ 1571026 w 2978805"/>
                  <a:gd name="connsiteY35" fmla="*/ 909900 h 2218219"/>
                  <a:gd name="connsiteX36" fmla="*/ 1666820 w 2978805"/>
                  <a:gd name="connsiteY36" fmla="*/ 796689 h 2218219"/>
                  <a:gd name="connsiteX37" fmla="*/ 1928077 w 2978805"/>
                  <a:gd name="connsiteY37" fmla="*/ 779271 h 2218219"/>
                  <a:gd name="connsiteX38" fmla="*/ 1928077 w 2978805"/>
                  <a:gd name="connsiteY38" fmla="*/ 683477 h 2218219"/>
                  <a:gd name="connsiteX39" fmla="*/ 1858408 w 2978805"/>
                  <a:gd name="connsiteY39" fmla="*/ 657351 h 2218219"/>
                  <a:gd name="connsiteX40" fmla="*/ 1806157 w 2978805"/>
                  <a:gd name="connsiteY40" fmla="*/ 683477 h 2218219"/>
                  <a:gd name="connsiteX41" fmla="*/ 1727780 w 2978805"/>
                  <a:gd name="connsiteY41" fmla="*/ 700894 h 2218219"/>
                  <a:gd name="connsiteX42" fmla="*/ 1701654 w 2978805"/>
                  <a:gd name="connsiteY42" fmla="*/ 683477 h 2218219"/>
                  <a:gd name="connsiteX43" fmla="*/ 1797448 w 2978805"/>
                  <a:gd name="connsiteY43" fmla="*/ 570266 h 2218219"/>
                  <a:gd name="connsiteX44" fmla="*/ 1936786 w 2978805"/>
                  <a:gd name="connsiteY44" fmla="*/ 570266 h 2218219"/>
                  <a:gd name="connsiteX45" fmla="*/ 2006454 w 2978805"/>
                  <a:gd name="connsiteY45" fmla="*/ 483180 h 2218219"/>
                  <a:gd name="connsiteX46" fmla="*/ 1954203 w 2978805"/>
                  <a:gd name="connsiteY46" fmla="*/ 404803 h 2218219"/>
                  <a:gd name="connsiteX47" fmla="*/ 1928077 w 2978805"/>
                  <a:gd name="connsiteY47" fmla="*/ 361260 h 2218219"/>
                  <a:gd name="connsiteX48" fmla="*/ 1971620 w 2978805"/>
                  <a:gd name="connsiteY48" fmla="*/ 291591 h 2218219"/>
                  <a:gd name="connsiteX49" fmla="*/ 2032580 w 2978805"/>
                  <a:gd name="connsiteY49" fmla="*/ 204506 h 2218219"/>
                  <a:gd name="connsiteX50" fmla="*/ 2015163 w 2978805"/>
                  <a:gd name="connsiteY50" fmla="*/ 152254 h 2218219"/>
                  <a:gd name="connsiteX51" fmla="*/ 1971620 w 2978805"/>
                  <a:gd name="connsiteY51" fmla="*/ 152254 h 2218219"/>
                  <a:gd name="connsiteX52" fmla="*/ 1945494 w 2978805"/>
                  <a:gd name="connsiteY52" fmla="*/ 56460 h 2218219"/>
                  <a:gd name="connsiteX53" fmla="*/ 465037 w 2978805"/>
                  <a:gd name="connsiteY53" fmla="*/ 39043 h 2218219"/>
                  <a:gd name="connsiteX54" fmla="*/ 38317 w 2978805"/>
                  <a:gd name="connsiteY54" fmla="*/ 587683 h 2218219"/>
                  <a:gd name="connsiteX55" fmla="*/ 47026 w 2978805"/>
                  <a:gd name="connsiteY55" fmla="*/ 622517 h 221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978805" h="2218219">
                    <a:moveTo>
                      <a:pt x="81860" y="561557"/>
                    </a:moveTo>
                    <a:cubicBezTo>
                      <a:pt x="45574" y="593488"/>
                      <a:pt x="9289" y="625420"/>
                      <a:pt x="20900" y="683477"/>
                    </a:cubicBezTo>
                    <a:cubicBezTo>
                      <a:pt x="32511" y="741534"/>
                      <a:pt x="137014" y="862003"/>
                      <a:pt x="151528" y="909900"/>
                    </a:cubicBezTo>
                    <a:cubicBezTo>
                      <a:pt x="166042" y="957797"/>
                      <a:pt x="103632" y="937477"/>
                      <a:pt x="107986" y="970860"/>
                    </a:cubicBezTo>
                    <a:cubicBezTo>
                      <a:pt x="112340" y="1004243"/>
                      <a:pt x="158786" y="1057946"/>
                      <a:pt x="177654" y="1110197"/>
                    </a:cubicBezTo>
                    <a:cubicBezTo>
                      <a:pt x="196522" y="1162448"/>
                      <a:pt x="192168" y="1246632"/>
                      <a:pt x="221197" y="1284369"/>
                    </a:cubicBezTo>
                    <a:cubicBezTo>
                      <a:pt x="250226" y="1322106"/>
                      <a:pt x="311186" y="1316300"/>
                      <a:pt x="351826" y="1336620"/>
                    </a:cubicBezTo>
                    <a:cubicBezTo>
                      <a:pt x="392466" y="1356940"/>
                      <a:pt x="430203" y="1378712"/>
                      <a:pt x="465037" y="1406289"/>
                    </a:cubicBezTo>
                    <a:cubicBezTo>
                      <a:pt x="499871" y="1433866"/>
                      <a:pt x="565185" y="1473055"/>
                      <a:pt x="560831" y="1502083"/>
                    </a:cubicBezTo>
                    <a:cubicBezTo>
                      <a:pt x="556477" y="1531111"/>
                      <a:pt x="479551" y="1565946"/>
                      <a:pt x="438911" y="1580460"/>
                    </a:cubicBezTo>
                    <a:cubicBezTo>
                      <a:pt x="398271" y="1594974"/>
                      <a:pt x="344568" y="1574655"/>
                      <a:pt x="316991" y="1589169"/>
                    </a:cubicBezTo>
                    <a:cubicBezTo>
                      <a:pt x="289414" y="1603683"/>
                      <a:pt x="277802" y="1641420"/>
                      <a:pt x="273448" y="1667546"/>
                    </a:cubicBezTo>
                    <a:cubicBezTo>
                      <a:pt x="269094" y="1693672"/>
                      <a:pt x="283609" y="1713992"/>
                      <a:pt x="290866" y="1745923"/>
                    </a:cubicBezTo>
                    <a:cubicBezTo>
                      <a:pt x="298123" y="1777854"/>
                      <a:pt x="295220" y="1795271"/>
                      <a:pt x="316991" y="1859134"/>
                    </a:cubicBezTo>
                    <a:cubicBezTo>
                      <a:pt x="338762" y="1922997"/>
                      <a:pt x="404077" y="2075397"/>
                      <a:pt x="421494" y="2129100"/>
                    </a:cubicBezTo>
                    <a:cubicBezTo>
                      <a:pt x="438911" y="2182803"/>
                      <a:pt x="386660" y="2166837"/>
                      <a:pt x="421494" y="2181351"/>
                    </a:cubicBezTo>
                    <a:cubicBezTo>
                      <a:pt x="456328" y="2195865"/>
                      <a:pt x="559380" y="2226346"/>
                      <a:pt x="630500" y="2216186"/>
                    </a:cubicBezTo>
                    <a:cubicBezTo>
                      <a:pt x="701620" y="2206026"/>
                      <a:pt x="746614" y="2129100"/>
                      <a:pt x="848214" y="2120391"/>
                    </a:cubicBezTo>
                    <a:cubicBezTo>
                      <a:pt x="949814" y="2111682"/>
                      <a:pt x="1150111" y="2172642"/>
                      <a:pt x="1240100" y="2163934"/>
                    </a:cubicBezTo>
                    <a:cubicBezTo>
                      <a:pt x="1330089" y="2155226"/>
                      <a:pt x="1359118" y="2076848"/>
                      <a:pt x="1388146" y="2068140"/>
                    </a:cubicBezTo>
                    <a:cubicBezTo>
                      <a:pt x="1417174" y="2059432"/>
                      <a:pt x="1366374" y="2117489"/>
                      <a:pt x="1414271" y="2111683"/>
                    </a:cubicBezTo>
                    <a:cubicBezTo>
                      <a:pt x="1462168" y="2105877"/>
                      <a:pt x="1598602" y="2056529"/>
                      <a:pt x="1675528" y="2033306"/>
                    </a:cubicBezTo>
                    <a:cubicBezTo>
                      <a:pt x="1752454" y="2010083"/>
                      <a:pt x="1810512" y="1989763"/>
                      <a:pt x="1875826" y="1972346"/>
                    </a:cubicBezTo>
                    <a:cubicBezTo>
                      <a:pt x="1941140" y="1954929"/>
                      <a:pt x="1887437" y="1938963"/>
                      <a:pt x="2067414" y="1928803"/>
                    </a:cubicBezTo>
                    <a:cubicBezTo>
                      <a:pt x="2247391" y="1918643"/>
                      <a:pt x="2851185" y="2004277"/>
                      <a:pt x="2955688" y="1911386"/>
                    </a:cubicBezTo>
                    <a:cubicBezTo>
                      <a:pt x="3060191" y="1818495"/>
                      <a:pt x="2781517" y="1432414"/>
                      <a:pt x="2694431" y="1371454"/>
                    </a:cubicBezTo>
                    <a:cubicBezTo>
                      <a:pt x="2607345" y="1310494"/>
                      <a:pt x="2492683" y="1523854"/>
                      <a:pt x="2433174" y="1545626"/>
                    </a:cubicBezTo>
                    <a:cubicBezTo>
                      <a:pt x="2373665" y="1567398"/>
                      <a:pt x="2347540" y="1520952"/>
                      <a:pt x="2337380" y="1502083"/>
                    </a:cubicBezTo>
                    <a:cubicBezTo>
                      <a:pt x="2327220" y="1483214"/>
                      <a:pt x="2470911" y="1462894"/>
                      <a:pt x="2372214" y="1432414"/>
                    </a:cubicBezTo>
                    <a:cubicBezTo>
                      <a:pt x="2273517" y="1401934"/>
                      <a:pt x="1865666" y="1339523"/>
                      <a:pt x="1745197" y="1319203"/>
                    </a:cubicBezTo>
                    <a:cubicBezTo>
                      <a:pt x="1624728" y="1298883"/>
                      <a:pt x="1669723" y="1336620"/>
                      <a:pt x="1649403" y="1310494"/>
                    </a:cubicBezTo>
                    <a:cubicBezTo>
                      <a:pt x="1629083" y="1284368"/>
                      <a:pt x="1608763" y="1200186"/>
                      <a:pt x="1623277" y="1162449"/>
                    </a:cubicBezTo>
                    <a:cubicBezTo>
                      <a:pt x="1637791" y="1124712"/>
                      <a:pt x="1732134" y="1097134"/>
                      <a:pt x="1736488" y="1084071"/>
                    </a:cubicBezTo>
                    <a:cubicBezTo>
                      <a:pt x="1740842" y="1071008"/>
                      <a:pt x="1675529" y="1073911"/>
                      <a:pt x="1649403" y="1084071"/>
                    </a:cubicBezTo>
                    <a:cubicBezTo>
                      <a:pt x="1623277" y="1094231"/>
                      <a:pt x="1592797" y="1174059"/>
                      <a:pt x="1579734" y="1145031"/>
                    </a:cubicBezTo>
                    <a:cubicBezTo>
                      <a:pt x="1566671" y="1116003"/>
                      <a:pt x="1556512" y="967957"/>
                      <a:pt x="1571026" y="909900"/>
                    </a:cubicBezTo>
                    <a:cubicBezTo>
                      <a:pt x="1585540" y="851843"/>
                      <a:pt x="1607311" y="818461"/>
                      <a:pt x="1666820" y="796689"/>
                    </a:cubicBezTo>
                    <a:cubicBezTo>
                      <a:pt x="1726329" y="774917"/>
                      <a:pt x="1884534" y="798140"/>
                      <a:pt x="1928077" y="779271"/>
                    </a:cubicBezTo>
                    <a:cubicBezTo>
                      <a:pt x="1971620" y="760402"/>
                      <a:pt x="1939689" y="703797"/>
                      <a:pt x="1928077" y="683477"/>
                    </a:cubicBezTo>
                    <a:cubicBezTo>
                      <a:pt x="1916466" y="663157"/>
                      <a:pt x="1878728" y="657351"/>
                      <a:pt x="1858408" y="657351"/>
                    </a:cubicBezTo>
                    <a:cubicBezTo>
                      <a:pt x="1838088" y="657351"/>
                      <a:pt x="1827928" y="676220"/>
                      <a:pt x="1806157" y="683477"/>
                    </a:cubicBezTo>
                    <a:cubicBezTo>
                      <a:pt x="1784386" y="690734"/>
                      <a:pt x="1727780" y="700894"/>
                      <a:pt x="1727780" y="700894"/>
                    </a:cubicBezTo>
                    <a:cubicBezTo>
                      <a:pt x="1710363" y="700894"/>
                      <a:pt x="1690043" y="705248"/>
                      <a:pt x="1701654" y="683477"/>
                    </a:cubicBezTo>
                    <a:cubicBezTo>
                      <a:pt x="1713265" y="661706"/>
                      <a:pt x="1758259" y="589134"/>
                      <a:pt x="1797448" y="570266"/>
                    </a:cubicBezTo>
                    <a:cubicBezTo>
                      <a:pt x="1836637" y="551398"/>
                      <a:pt x="1901952" y="584780"/>
                      <a:pt x="1936786" y="570266"/>
                    </a:cubicBezTo>
                    <a:cubicBezTo>
                      <a:pt x="1971620" y="555752"/>
                      <a:pt x="2003551" y="510757"/>
                      <a:pt x="2006454" y="483180"/>
                    </a:cubicBezTo>
                    <a:cubicBezTo>
                      <a:pt x="2009357" y="455603"/>
                      <a:pt x="1967266" y="425123"/>
                      <a:pt x="1954203" y="404803"/>
                    </a:cubicBezTo>
                    <a:cubicBezTo>
                      <a:pt x="1941140" y="384483"/>
                      <a:pt x="1925174" y="380129"/>
                      <a:pt x="1928077" y="361260"/>
                    </a:cubicBezTo>
                    <a:cubicBezTo>
                      <a:pt x="1930980" y="342391"/>
                      <a:pt x="1954203" y="317717"/>
                      <a:pt x="1971620" y="291591"/>
                    </a:cubicBezTo>
                    <a:cubicBezTo>
                      <a:pt x="1989037" y="265465"/>
                      <a:pt x="2025323" y="227729"/>
                      <a:pt x="2032580" y="204506"/>
                    </a:cubicBezTo>
                    <a:cubicBezTo>
                      <a:pt x="2039837" y="181283"/>
                      <a:pt x="2025323" y="160963"/>
                      <a:pt x="2015163" y="152254"/>
                    </a:cubicBezTo>
                    <a:cubicBezTo>
                      <a:pt x="2005003" y="143545"/>
                      <a:pt x="1983231" y="168220"/>
                      <a:pt x="1971620" y="152254"/>
                    </a:cubicBezTo>
                    <a:cubicBezTo>
                      <a:pt x="1960009" y="136288"/>
                      <a:pt x="2196591" y="75328"/>
                      <a:pt x="1945494" y="56460"/>
                    </a:cubicBezTo>
                    <a:cubicBezTo>
                      <a:pt x="1694397" y="37592"/>
                      <a:pt x="782900" y="-49494"/>
                      <a:pt x="465037" y="39043"/>
                    </a:cubicBezTo>
                    <a:cubicBezTo>
                      <a:pt x="147174" y="127580"/>
                      <a:pt x="107985" y="490437"/>
                      <a:pt x="38317" y="587683"/>
                    </a:cubicBezTo>
                    <a:cubicBezTo>
                      <a:pt x="-31351" y="684929"/>
                      <a:pt x="7837" y="653723"/>
                      <a:pt x="47026" y="622517"/>
                    </a:cubicBezTo>
                  </a:path>
                </a:pathLst>
              </a:custGeom>
              <a:solidFill>
                <a:schemeClr val="accent1">
                  <a:alpha val="48000"/>
                </a:schemeClr>
              </a:solidFill>
              <a:ln w="44450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C84174D-6BE0-4C5C-A461-FD65BC3AE40C}"/>
                  </a:ext>
                </a:extLst>
              </p:cNvPr>
              <p:cNvSpPr/>
              <p:nvPr/>
            </p:nvSpPr>
            <p:spPr>
              <a:xfrm>
                <a:off x="9220737" y="4081161"/>
                <a:ext cx="801802" cy="775946"/>
              </a:xfrm>
              <a:custGeom>
                <a:avLst/>
                <a:gdLst>
                  <a:gd name="connsiteX0" fmla="*/ 81860 w 2978805"/>
                  <a:gd name="connsiteY0" fmla="*/ 561557 h 2218219"/>
                  <a:gd name="connsiteX1" fmla="*/ 20900 w 2978805"/>
                  <a:gd name="connsiteY1" fmla="*/ 683477 h 2218219"/>
                  <a:gd name="connsiteX2" fmla="*/ 151528 w 2978805"/>
                  <a:gd name="connsiteY2" fmla="*/ 909900 h 2218219"/>
                  <a:gd name="connsiteX3" fmla="*/ 107986 w 2978805"/>
                  <a:gd name="connsiteY3" fmla="*/ 970860 h 2218219"/>
                  <a:gd name="connsiteX4" fmla="*/ 177654 w 2978805"/>
                  <a:gd name="connsiteY4" fmla="*/ 1110197 h 2218219"/>
                  <a:gd name="connsiteX5" fmla="*/ 221197 w 2978805"/>
                  <a:gd name="connsiteY5" fmla="*/ 1284369 h 2218219"/>
                  <a:gd name="connsiteX6" fmla="*/ 351826 w 2978805"/>
                  <a:gd name="connsiteY6" fmla="*/ 1336620 h 2218219"/>
                  <a:gd name="connsiteX7" fmla="*/ 465037 w 2978805"/>
                  <a:gd name="connsiteY7" fmla="*/ 1406289 h 2218219"/>
                  <a:gd name="connsiteX8" fmla="*/ 560831 w 2978805"/>
                  <a:gd name="connsiteY8" fmla="*/ 1502083 h 2218219"/>
                  <a:gd name="connsiteX9" fmla="*/ 438911 w 2978805"/>
                  <a:gd name="connsiteY9" fmla="*/ 1580460 h 2218219"/>
                  <a:gd name="connsiteX10" fmla="*/ 316991 w 2978805"/>
                  <a:gd name="connsiteY10" fmla="*/ 1589169 h 2218219"/>
                  <a:gd name="connsiteX11" fmla="*/ 273448 w 2978805"/>
                  <a:gd name="connsiteY11" fmla="*/ 1667546 h 2218219"/>
                  <a:gd name="connsiteX12" fmla="*/ 290866 w 2978805"/>
                  <a:gd name="connsiteY12" fmla="*/ 1745923 h 2218219"/>
                  <a:gd name="connsiteX13" fmla="*/ 316991 w 2978805"/>
                  <a:gd name="connsiteY13" fmla="*/ 1859134 h 2218219"/>
                  <a:gd name="connsiteX14" fmla="*/ 421494 w 2978805"/>
                  <a:gd name="connsiteY14" fmla="*/ 2129100 h 2218219"/>
                  <a:gd name="connsiteX15" fmla="*/ 421494 w 2978805"/>
                  <a:gd name="connsiteY15" fmla="*/ 2181351 h 2218219"/>
                  <a:gd name="connsiteX16" fmla="*/ 630500 w 2978805"/>
                  <a:gd name="connsiteY16" fmla="*/ 2216186 h 2218219"/>
                  <a:gd name="connsiteX17" fmla="*/ 848214 w 2978805"/>
                  <a:gd name="connsiteY17" fmla="*/ 2120391 h 2218219"/>
                  <a:gd name="connsiteX18" fmla="*/ 1240100 w 2978805"/>
                  <a:gd name="connsiteY18" fmla="*/ 2163934 h 2218219"/>
                  <a:gd name="connsiteX19" fmla="*/ 1388146 w 2978805"/>
                  <a:gd name="connsiteY19" fmla="*/ 2068140 h 2218219"/>
                  <a:gd name="connsiteX20" fmla="*/ 1414271 w 2978805"/>
                  <a:gd name="connsiteY20" fmla="*/ 2111683 h 2218219"/>
                  <a:gd name="connsiteX21" fmla="*/ 1675528 w 2978805"/>
                  <a:gd name="connsiteY21" fmla="*/ 2033306 h 2218219"/>
                  <a:gd name="connsiteX22" fmla="*/ 1875826 w 2978805"/>
                  <a:gd name="connsiteY22" fmla="*/ 1972346 h 2218219"/>
                  <a:gd name="connsiteX23" fmla="*/ 2067414 w 2978805"/>
                  <a:gd name="connsiteY23" fmla="*/ 1928803 h 2218219"/>
                  <a:gd name="connsiteX24" fmla="*/ 2955688 w 2978805"/>
                  <a:gd name="connsiteY24" fmla="*/ 1911386 h 2218219"/>
                  <a:gd name="connsiteX25" fmla="*/ 2694431 w 2978805"/>
                  <a:gd name="connsiteY25" fmla="*/ 1371454 h 2218219"/>
                  <a:gd name="connsiteX26" fmla="*/ 2433174 w 2978805"/>
                  <a:gd name="connsiteY26" fmla="*/ 1545626 h 2218219"/>
                  <a:gd name="connsiteX27" fmla="*/ 2337380 w 2978805"/>
                  <a:gd name="connsiteY27" fmla="*/ 1502083 h 2218219"/>
                  <a:gd name="connsiteX28" fmla="*/ 2372214 w 2978805"/>
                  <a:gd name="connsiteY28" fmla="*/ 1432414 h 2218219"/>
                  <a:gd name="connsiteX29" fmla="*/ 1745197 w 2978805"/>
                  <a:gd name="connsiteY29" fmla="*/ 1319203 h 2218219"/>
                  <a:gd name="connsiteX30" fmla="*/ 1649403 w 2978805"/>
                  <a:gd name="connsiteY30" fmla="*/ 1310494 h 2218219"/>
                  <a:gd name="connsiteX31" fmla="*/ 1623277 w 2978805"/>
                  <a:gd name="connsiteY31" fmla="*/ 1162449 h 2218219"/>
                  <a:gd name="connsiteX32" fmla="*/ 1736488 w 2978805"/>
                  <a:gd name="connsiteY32" fmla="*/ 1084071 h 2218219"/>
                  <a:gd name="connsiteX33" fmla="*/ 1649403 w 2978805"/>
                  <a:gd name="connsiteY33" fmla="*/ 1084071 h 2218219"/>
                  <a:gd name="connsiteX34" fmla="*/ 1579734 w 2978805"/>
                  <a:gd name="connsiteY34" fmla="*/ 1145031 h 2218219"/>
                  <a:gd name="connsiteX35" fmla="*/ 1571026 w 2978805"/>
                  <a:gd name="connsiteY35" fmla="*/ 909900 h 2218219"/>
                  <a:gd name="connsiteX36" fmla="*/ 1666820 w 2978805"/>
                  <a:gd name="connsiteY36" fmla="*/ 796689 h 2218219"/>
                  <a:gd name="connsiteX37" fmla="*/ 1928077 w 2978805"/>
                  <a:gd name="connsiteY37" fmla="*/ 779271 h 2218219"/>
                  <a:gd name="connsiteX38" fmla="*/ 1928077 w 2978805"/>
                  <a:gd name="connsiteY38" fmla="*/ 683477 h 2218219"/>
                  <a:gd name="connsiteX39" fmla="*/ 1858408 w 2978805"/>
                  <a:gd name="connsiteY39" fmla="*/ 657351 h 2218219"/>
                  <a:gd name="connsiteX40" fmla="*/ 1806157 w 2978805"/>
                  <a:gd name="connsiteY40" fmla="*/ 683477 h 2218219"/>
                  <a:gd name="connsiteX41" fmla="*/ 1727780 w 2978805"/>
                  <a:gd name="connsiteY41" fmla="*/ 700894 h 2218219"/>
                  <a:gd name="connsiteX42" fmla="*/ 1701654 w 2978805"/>
                  <a:gd name="connsiteY42" fmla="*/ 683477 h 2218219"/>
                  <a:gd name="connsiteX43" fmla="*/ 1797448 w 2978805"/>
                  <a:gd name="connsiteY43" fmla="*/ 570266 h 2218219"/>
                  <a:gd name="connsiteX44" fmla="*/ 1936786 w 2978805"/>
                  <a:gd name="connsiteY44" fmla="*/ 570266 h 2218219"/>
                  <a:gd name="connsiteX45" fmla="*/ 2006454 w 2978805"/>
                  <a:gd name="connsiteY45" fmla="*/ 483180 h 2218219"/>
                  <a:gd name="connsiteX46" fmla="*/ 1954203 w 2978805"/>
                  <a:gd name="connsiteY46" fmla="*/ 404803 h 2218219"/>
                  <a:gd name="connsiteX47" fmla="*/ 1928077 w 2978805"/>
                  <a:gd name="connsiteY47" fmla="*/ 361260 h 2218219"/>
                  <a:gd name="connsiteX48" fmla="*/ 1971620 w 2978805"/>
                  <a:gd name="connsiteY48" fmla="*/ 291591 h 2218219"/>
                  <a:gd name="connsiteX49" fmla="*/ 2032580 w 2978805"/>
                  <a:gd name="connsiteY49" fmla="*/ 204506 h 2218219"/>
                  <a:gd name="connsiteX50" fmla="*/ 2015163 w 2978805"/>
                  <a:gd name="connsiteY50" fmla="*/ 152254 h 2218219"/>
                  <a:gd name="connsiteX51" fmla="*/ 1971620 w 2978805"/>
                  <a:gd name="connsiteY51" fmla="*/ 152254 h 2218219"/>
                  <a:gd name="connsiteX52" fmla="*/ 1945494 w 2978805"/>
                  <a:gd name="connsiteY52" fmla="*/ 56460 h 2218219"/>
                  <a:gd name="connsiteX53" fmla="*/ 465037 w 2978805"/>
                  <a:gd name="connsiteY53" fmla="*/ 39043 h 2218219"/>
                  <a:gd name="connsiteX54" fmla="*/ 38317 w 2978805"/>
                  <a:gd name="connsiteY54" fmla="*/ 587683 h 2218219"/>
                  <a:gd name="connsiteX55" fmla="*/ 47026 w 2978805"/>
                  <a:gd name="connsiteY55" fmla="*/ 622517 h 221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978805" h="2218219">
                    <a:moveTo>
                      <a:pt x="81860" y="561557"/>
                    </a:moveTo>
                    <a:cubicBezTo>
                      <a:pt x="45574" y="593488"/>
                      <a:pt x="9289" y="625420"/>
                      <a:pt x="20900" y="683477"/>
                    </a:cubicBezTo>
                    <a:cubicBezTo>
                      <a:pt x="32511" y="741534"/>
                      <a:pt x="137014" y="862003"/>
                      <a:pt x="151528" y="909900"/>
                    </a:cubicBezTo>
                    <a:cubicBezTo>
                      <a:pt x="166042" y="957797"/>
                      <a:pt x="103632" y="937477"/>
                      <a:pt x="107986" y="970860"/>
                    </a:cubicBezTo>
                    <a:cubicBezTo>
                      <a:pt x="112340" y="1004243"/>
                      <a:pt x="158786" y="1057946"/>
                      <a:pt x="177654" y="1110197"/>
                    </a:cubicBezTo>
                    <a:cubicBezTo>
                      <a:pt x="196522" y="1162448"/>
                      <a:pt x="192168" y="1246632"/>
                      <a:pt x="221197" y="1284369"/>
                    </a:cubicBezTo>
                    <a:cubicBezTo>
                      <a:pt x="250226" y="1322106"/>
                      <a:pt x="311186" y="1316300"/>
                      <a:pt x="351826" y="1336620"/>
                    </a:cubicBezTo>
                    <a:cubicBezTo>
                      <a:pt x="392466" y="1356940"/>
                      <a:pt x="430203" y="1378712"/>
                      <a:pt x="465037" y="1406289"/>
                    </a:cubicBezTo>
                    <a:cubicBezTo>
                      <a:pt x="499871" y="1433866"/>
                      <a:pt x="565185" y="1473055"/>
                      <a:pt x="560831" y="1502083"/>
                    </a:cubicBezTo>
                    <a:cubicBezTo>
                      <a:pt x="556477" y="1531111"/>
                      <a:pt x="479551" y="1565946"/>
                      <a:pt x="438911" y="1580460"/>
                    </a:cubicBezTo>
                    <a:cubicBezTo>
                      <a:pt x="398271" y="1594974"/>
                      <a:pt x="344568" y="1574655"/>
                      <a:pt x="316991" y="1589169"/>
                    </a:cubicBezTo>
                    <a:cubicBezTo>
                      <a:pt x="289414" y="1603683"/>
                      <a:pt x="277802" y="1641420"/>
                      <a:pt x="273448" y="1667546"/>
                    </a:cubicBezTo>
                    <a:cubicBezTo>
                      <a:pt x="269094" y="1693672"/>
                      <a:pt x="283609" y="1713992"/>
                      <a:pt x="290866" y="1745923"/>
                    </a:cubicBezTo>
                    <a:cubicBezTo>
                      <a:pt x="298123" y="1777854"/>
                      <a:pt x="295220" y="1795271"/>
                      <a:pt x="316991" y="1859134"/>
                    </a:cubicBezTo>
                    <a:cubicBezTo>
                      <a:pt x="338762" y="1922997"/>
                      <a:pt x="404077" y="2075397"/>
                      <a:pt x="421494" y="2129100"/>
                    </a:cubicBezTo>
                    <a:cubicBezTo>
                      <a:pt x="438911" y="2182803"/>
                      <a:pt x="386660" y="2166837"/>
                      <a:pt x="421494" y="2181351"/>
                    </a:cubicBezTo>
                    <a:cubicBezTo>
                      <a:pt x="456328" y="2195865"/>
                      <a:pt x="559380" y="2226346"/>
                      <a:pt x="630500" y="2216186"/>
                    </a:cubicBezTo>
                    <a:cubicBezTo>
                      <a:pt x="701620" y="2206026"/>
                      <a:pt x="746614" y="2129100"/>
                      <a:pt x="848214" y="2120391"/>
                    </a:cubicBezTo>
                    <a:cubicBezTo>
                      <a:pt x="949814" y="2111682"/>
                      <a:pt x="1150111" y="2172642"/>
                      <a:pt x="1240100" y="2163934"/>
                    </a:cubicBezTo>
                    <a:cubicBezTo>
                      <a:pt x="1330089" y="2155226"/>
                      <a:pt x="1359118" y="2076848"/>
                      <a:pt x="1388146" y="2068140"/>
                    </a:cubicBezTo>
                    <a:cubicBezTo>
                      <a:pt x="1417174" y="2059432"/>
                      <a:pt x="1366374" y="2117489"/>
                      <a:pt x="1414271" y="2111683"/>
                    </a:cubicBezTo>
                    <a:cubicBezTo>
                      <a:pt x="1462168" y="2105877"/>
                      <a:pt x="1598602" y="2056529"/>
                      <a:pt x="1675528" y="2033306"/>
                    </a:cubicBezTo>
                    <a:cubicBezTo>
                      <a:pt x="1752454" y="2010083"/>
                      <a:pt x="1810512" y="1989763"/>
                      <a:pt x="1875826" y="1972346"/>
                    </a:cubicBezTo>
                    <a:cubicBezTo>
                      <a:pt x="1941140" y="1954929"/>
                      <a:pt x="1887437" y="1938963"/>
                      <a:pt x="2067414" y="1928803"/>
                    </a:cubicBezTo>
                    <a:cubicBezTo>
                      <a:pt x="2247391" y="1918643"/>
                      <a:pt x="2851185" y="2004277"/>
                      <a:pt x="2955688" y="1911386"/>
                    </a:cubicBezTo>
                    <a:cubicBezTo>
                      <a:pt x="3060191" y="1818495"/>
                      <a:pt x="2781517" y="1432414"/>
                      <a:pt x="2694431" y="1371454"/>
                    </a:cubicBezTo>
                    <a:cubicBezTo>
                      <a:pt x="2607345" y="1310494"/>
                      <a:pt x="2492683" y="1523854"/>
                      <a:pt x="2433174" y="1545626"/>
                    </a:cubicBezTo>
                    <a:cubicBezTo>
                      <a:pt x="2373665" y="1567398"/>
                      <a:pt x="2347540" y="1520952"/>
                      <a:pt x="2337380" y="1502083"/>
                    </a:cubicBezTo>
                    <a:cubicBezTo>
                      <a:pt x="2327220" y="1483214"/>
                      <a:pt x="2470911" y="1462894"/>
                      <a:pt x="2372214" y="1432414"/>
                    </a:cubicBezTo>
                    <a:cubicBezTo>
                      <a:pt x="2273517" y="1401934"/>
                      <a:pt x="1865666" y="1339523"/>
                      <a:pt x="1745197" y="1319203"/>
                    </a:cubicBezTo>
                    <a:cubicBezTo>
                      <a:pt x="1624728" y="1298883"/>
                      <a:pt x="1669723" y="1336620"/>
                      <a:pt x="1649403" y="1310494"/>
                    </a:cubicBezTo>
                    <a:cubicBezTo>
                      <a:pt x="1629083" y="1284368"/>
                      <a:pt x="1608763" y="1200186"/>
                      <a:pt x="1623277" y="1162449"/>
                    </a:cubicBezTo>
                    <a:cubicBezTo>
                      <a:pt x="1637791" y="1124712"/>
                      <a:pt x="1732134" y="1097134"/>
                      <a:pt x="1736488" y="1084071"/>
                    </a:cubicBezTo>
                    <a:cubicBezTo>
                      <a:pt x="1740842" y="1071008"/>
                      <a:pt x="1675529" y="1073911"/>
                      <a:pt x="1649403" y="1084071"/>
                    </a:cubicBezTo>
                    <a:cubicBezTo>
                      <a:pt x="1623277" y="1094231"/>
                      <a:pt x="1592797" y="1174059"/>
                      <a:pt x="1579734" y="1145031"/>
                    </a:cubicBezTo>
                    <a:cubicBezTo>
                      <a:pt x="1566671" y="1116003"/>
                      <a:pt x="1556512" y="967957"/>
                      <a:pt x="1571026" y="909900"/>
                    </a:cubicBezTo>
                    <a:cubicBezTo>
                      <a:pt x="1585540" y="851843"/>
                      <a:pt x="1607311" y="818461"/>
                      <a:pt x="1666820" y="796689"/>
                    </a:cubicBezTo>
                    <a:cubicBezTo>
                      <a:pt x="1726329" y="774917"/>
                      <a:pt x="1884534" y="798140"/>
                      <a:pt x="1928077" y="779271"/>
                    </a:cubicBezTo>
                    <a:cubicBezTo>
                      <a:pt x="1971620" y="760402"/>
                      <a:pt x="1939689" y="703797"/>
                      <a:pt x="1928077" y="683477"/>
                    </a:cubicBezTo>
                    <a:cubicBezTo>
                      <a:pt x="1916466" y="663157"/>
                      <a:pt x="1878728" y="657351"/>
                      <a:pt x="1858408" y="657351"/>
                    </a:cubicBezTo>
                    <a:cubicBezTo>
                      <a:pt x="1838088" y="657351"/>
                      <a:pt x="1827928" y="676220"/>
                      <a:pt x="1806157" y="683477"/>
                    </a:cubicBezTo>
                    <a:cubicBezTo>
                      <a:pt x="1784386" y="690734"/>
                      <a:pt x="1727780" y="700894"/>
                      <a:pt x="1727780" y="700894"/>
                    </a:cubicBezTo>
                    <a:cubicBezTo>
                      <a:pt x="1710363" y="700894"/>
                      <a:pt x="1690043" y="705248"/>
                      <a:pt x="1701654" y="683477"/>
                    </a:cubicBezTo>
                    <a:cubicBezTo>
                      <a:pt x="1713265" y="661706"/>
                      <a:pt x="1758259" y="589134"/>
                      <a:pt x="1797448" y="570266"/>
                    </a:cubicBezTo>
                    <a:cubicBezTo>
                      <a:pt x="1836637" y="551398"/>
                      <a:pt x="1901952" y="584780"/>
                      <a:pt x="1936786" y="570266"/>
                    </a:cubicBezTo>
                    <a:cubicBezTo>
                      <a:pt x="1971620" y="555752"/>
                      <a:pt x="2003551" y="510757"/>
                      <a:pt x="2006454" y="483180"/>
                    </a:cubicBezTo>
                    <a:cubicBezTo>
                      <a:pt x="2009357" y="455603"/>
                      <a:pt x="1967266" y="425123"/>
                      <a:pt x="1954203" y="404803"/>
                    </a:cubicBezTo>
                    <a:cubicBezTo>
                      <a:pt x="1941140" y="384483"/>
                      <a:pt x="1925174" y="380129"/>
                      <a:pt x="1928077" y="361260"/>
                    </a:cubicBezTo>
                    <a:cubicBezTo>
                      <a:pt x="1930980" y="342391"/>
                      <a:pt x="1954203" y="317717"/>
                      <a:pt x="1971620" y="291591"/>
                    </a:cubicBezTo>
                    <a:cubicBezTo>
                      <a:pt x="1989037" y="265465"/>
                      <a:pt x="2025323" y="227729"/>
                      <a:pt x="2032580" y="204506"/>
                    </a:cubicBezTo>
                    <a:cubicBezTo>
                      <a:pt x="2039837" y="181283"/>
                      <a:pt x="2025323" y="160963"/>
                      <a:pt x="2015163" y="152254"/>
                    </a:cubicBezTo>
                    <a:cubicBezTo>
                      <a:pt x="2005003" y="143545"/>
                      <a:pt x="1983231" y="168220"/>
                      <a:pt x="1971620" y="152254"/>
                    </a:cubicBezTo>
                    <a:cubicBezTo>
                      <a:pt x="1960009" y="136288"/>
                      <a:pt x="2196591" y="75328"/>
                      <a:pt x="1945494" y="56460"/>
                    </a:cubicBezTo>
                    <a:cubicBezTo>
                      <a:pt x="1694397" y="37592"/>
                      <a:pt x="782900" y="-49494"/>
                      <a:pt x="465037" y="39043"/>
                    </a:cubicBezTo>
                    <a:cubicBezTo>
                      <a:pt x="147174" y="127580"/>
                      <a:pt x="107985" y="490437"/>
                      <a:pt x="38317" y="587683"/>
                    </a:cubicBezTo>
                    <a:cubicBezTo>
                      <a:pt x="-31351" y="684929"/>
                      <a:pt x="7837" y="653723"/>
                      <a:pt x="47026" y="622517"/>
                    </a:cubicBezTo>
                  </a:path>
                </a:pathLst>
              </a:custGeom>
              <a:solidFill>
                <a:schemeClr val="accent1">
                  <a:alpha val="48000"/>
                </a:schemeClr>
              </a:solidFill>
              <a:ln w="44450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2645B5-A636-4443-9D34-DA278AC1AA7B}"/>
                  </a:ext>
                </a:extLst>
              </p:cNvPr>
              <p:cNvSpPr txBox="1"/>
              <p:nvPr/>
            </p:nvSpPr>
            <p:spPr>
              <a:xfrm>
                <a:off x="9157899" y="3797848"/>
                <a:ext cx="86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ESA-listed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2F3AE7-20D1-48E4-A3D8-12A25F7F39FD}"/>
                </a:ext>
              </a:extLst>
            </p:cNvPr>
            <p:cNvSpPr txBox="1"/>
            <p:nvPr/>
          </p:nvSpPr>
          <p:spPr>
            <a:xfrm>
              <a:off x="6619114" y="1779236"/>
              <a:ext cx="4479373" cy="777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Ebrima"/>
                  <a:ea typeface="Ebrima"/>
                  <a:cs typeface="Ebrima"/>
                </a:rPr>
                <a:t>DPSs (Distinct </a:t>
              </a:r>
              <a:r>
                <a:rPr lang="en-US" sz="1600" dirty="0">
                  <a:latin typeface="Ebrima"/>
                  <a:ea typeface="Ebrima"/>
                  <a:cs typeface="Ebrima"/>
                </a:rPr>
                <a:t>P</a:t>
              </a:r>
              <a:r>
                <a:rPr lang="en-US" sz="1600" dirty="0">
                  <a:solidFill>
                    <a:schemeClr val="tx1"/>
                  </a:solidFill>
                  <a:latin typeface="Ebrima"/>
                  <a:ea typeface="Ebrima"/>
                  <a:cs typeface="Ebrima"/>
                </a:rPr>
                <a:t>opulation </a:t>
              </a:r>
              <a:r>
                <a:rPr lang="en-US" sz="1600" dirty="0">
                  <a:latin typeface="Ebrima"/>
                  <a:ea typeface="Ebrima"/>
                  <a:cs typeface="Ebrima"/>
                </a:rPr>
                <a:t>S</a:t>
              </a:r>
              <a:r>
                <a:rPr lang="en-US" sz="1600" dirty="0">
                  <a:solidFill>
                    <a:schemeClr val="tx1"/>
                  </a:solidFill>
                  <a:latin typeface="Ebrima"/>
                  <a:ea typeface="Ebrima"/>
                  <a:cs typeface="Ebrima"/>
                </a:rPr>
                <a:t>egments) of Olympic Peninsula and SW Washington steelhead currently not ESA listed</a:t>
              </a:r>
              <a:endParaRPr lang="en-US" sz="1600" dirty="0"/>
            </a:p>
          </p:txBody>
        </p:sp>
      </p:grp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C345A6AF-7FEC-4DA6-9D6C-B78237EB9B5F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1758E-4FB9-CA60-82CA-356F5FEB86E9}"/>
              </a:ext>
            </a:extLst>
          </p:cNvPr>
          <p:cNvGrpSpPr/>
          <p:nvPr/>
        </p:nvGrpSpPr>
        <p:grpSpPr>
          <a:xfrm>
            <a:off x="475000" y="1812805"/>
            <a:ext cx="4892261" cy="3502662"/>
            <a:chOff x="5603181" y="1989966"/>
            <a:chExt cx="4892261" cy="35026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009884-9252-4415-9049-9C2E3D150560}"/>
                </a:ext>
              </a:extLst>
            </p:cNvPr>
            <p:cNvSpPr txBox="1"/>
            <p:nvPr/>
          </p:nvSpPr>
          <p:spPr>
            <a:xfrm>
              <a:off x="6137875" y="1989966"/>
              <a:ext cx="4275088" cy="338554"/>
            </a:xfrm>
            <a:prstGeom prst="rect">
              <a:avLst/>
            </a:prstGeom>
            <a:noFill/>
          </p:spPr>
          <p:txBody>
            <a:bodyPr wrap="square" lIns="45720" rIns="45720">
              <a:spAutoFit/>
            </a:bodyPr>
            <a:lstStyle/>
            <a:p>
              <a:r>
                <a:rPr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Run sizes of WA coastal steelhead populations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CB86697-35AB-7DB1-C5AD-A675A1435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3181" y="2326393"/>
              <a:ext cx="4892261" cy="3166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078462"/>
      </p:ext>
    </p:extLst>
  </p:cSld>
  <p:clrMapOvr>
    <a:masterClrMapping/>
  </p:clrMapOvr>
  <p:transition advTm="615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5" name="Title 12">
            <a:extLst>
              <a:ext uri="{FF2B5EF4-FFF2-40B4-BE49-F238E27FC236}">
                <a16:creationId xmlns:a16="http://schemas.microsoft.com/office/drawing/2014/main" id="{101A1FE2-8F14-445B-8F51-7EFB02A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01" y="91440"/>
            <a:ext cx="10971597" cy="9144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+mn-lt"/>
              </a:rPr>
              <a:t>Motivation and goal</a:t>
            </a: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534CAFF8-D8AF-4E7E-A037-60C0DB7F148B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83C821-97FE-E84B-6105-D57C2823241C}"/>
              </a:ext>
            </a:extLst>
          </p:cNvPr>
          <p:cNvGrpSpPr/>
          <p:nvPr/>
        </p:nvGrpSpPr>
        <p:grpSpPr>
          <a:xfrm>
            <a:off x="898712" y="2034308"/>
            <a:ext cx="3161754" cy="2789383"/>
            <a:chOff x="7948202" y="339203"/>
            <a:chExt cx="3161754" cy="278938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AFCCEA-3C77-4361-BDC9-EAE193F8203B}"/>
                </a:ext>
              </a:extLst>
            </p:cNvPr>
            <p:cNvSpPr txBox="1"/>
            <p:nvPr/>
          </p:nvSpPr>
          <p:spPr>
            <a:xfrm>
              <a:off x="8483799" y="339203"/>
              <a:ext cx="20522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Steelhead life-cycle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84AA78-6CA1-44FF-AAA3-02FB108DD75B}"/>
                </a:ext>
              </a:extLst>
            </p:cNvPr>
            <p:cNvGrpSpPr/>
            <p:nvPr/>
          </p:nvGrpSpPr>
          <p:grpSpPr>
            <a:xfrm>
              <a:off x="7948202" y="741193"/>
              <a:ext cx="3161754" cy="2387393"/>
              <a:chOff x="7761281" y="3744564"/>
              <a:chExt cx="3255559" cy="2630829"/>
            </a:xfrm>
          </p:grpSpPr>
          <p:pic>
            <p:nvPicPr>
              <p:cNvPr id="74" name="steelhead_full.jpg" descr="steelhead_full.jpg">
                <a:extLst>
                  <a:ext uri="{FF2B5EF4-FFF2-40B4-BE49-F238E27FC236}">
                    <a16:creationId xmlns:a16="http://schemas.microsoft.com/office/drawing/2014/main" id="{63142B73-976F-40CE-B161-450BFD65C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20350"/>
              <a:stretch>
                <a:fillRect/>
              </a:stretch>
            </p:blipFill>
            <p:spPr>
              <a:xfrm>
                <a:off x="8464855" y="3744564"/>
                <a:ext cx="1520047" cy="542732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2" name="steelhead_full.jpg" descr="steelhead_full.jpg">
                <a:extLst>
                  <a:ext uri="{FF2B5EF4-FFF2-40B4-BE49-F238E27FC236}">
                    <a16:creationId xmlns:a16="http://schemas.microsoft.com/office/drawing/2014/main" id="{EC05220D-CCB5-47ED-99EB-82651781D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90000"/>
              </a:blip>
              <a:srcRect b="20350"/>
              <a:stretch>
                <a:fillRect/>
              </a:stretch>
            </p:blipFill>
            <p:spPr>
              <a:xfrm>
                <a:off x="8666489" y="4592349"/>
                <a:ext cx="1306135" cy="466355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0" name="Arrow: Curved Left 79">
                <a:extLst>
                  <a:ext uri="{FF2B5EF4-FFF2-40B4-BE49-F238E27FC236}">
                    <a16:creationId xmlns:a16="http://schemas.microsoft.com/office/drawing/2014/main" id="{2AC9EB17-DA34-4F06-A513-D86DD7D1922F}"/>
                  </a:ext>
                </a:extLst>
              </p:cNvPr>
              <p:cNvSpPr/>
              <p:nvPr/>
            </p:nvSpPr>
            <p:spPr>
              <a:xfrm>
                <a:off x="9944699" y="3945321"/>
                <a:ext cx="765963" cy="2153456"/>
              </a:xfrm>
              <a:prstGeom prst="curvedLeftArrow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Arrow: Curved Left 58">
                <a:extLst>
                  <a:ext uri="{FF2B5EF4-FFF2-40B4-BE49-F238E27FC236}">
                    <a16:creationId xmlns:a16="http://schemas.microsoft.com/office/drawing/2014/main" id="{CF97B9AE-D571-43AD-972E-D1BB4C67BD82}"/>
                  </a:ext>
                </a:extLst>
              </p:cNvPr>
              <p:cNvSpPr/>
              <p:nvPr/>
            </p:nvSpPr>
            <p:spPr>
              <a:xfrm>
                <a:off x="9969770" y="4770895"/>
                <a:ext cx="610542" cy="1281849"/>
              </a:xfrm>
              <a:prstGeom prst="curvedLeftArrow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Arrow: Curved Left 59">
                <a:extLst>
                  <a:ext uri="{FF2B5EF4-FFF2-40B4-BE49-F238E27FC236}">
                    <a16:creationId xmlns:a16="http://schemas.microsoft.com/office/drawing/2014/main" id="{C4C896D3-CD0B-4BBE-81DE-35B0BE8A767A}"/>
                  </a:ext>
                </a:extLst>
              </p:cNvPr>
              <p:cNvSpPr/>
              <p:nvPr/>
            </p:nvSpPr>
            <p:spPr>
              <a:xfrm flipH="1" flipV="1">
                <a:off x="8070890" y="4701327"/>
                <a:ext cx="610543" cy="1281264"/>
              </a:xfrm>
              <a:prstGeom prst="curvedLeftArrow">
                <a:avLst/>
              </a:prstGeom>
              <a:solidFill>
                <a:srgbClr val="FFFFFF"/>
              </a:solidFill>
              <a:ln>
                <a:solidFill>
                  <a:srgbClr val="1874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Arrow: Curved Left 60">
                <a:extLst>
                  <a:ext uri="{FF2B5EF4-FFF2-40B4-BE49-F238E27FC236}">
                    <a16:creationId xmlns:a16="http://schemas.microsoft.com/office/drawing/2014/main" id="{FC3BEBED-C10A-4CAC-8967-1ACB280A5F07}"/>
                  </a:ext>
                </a:extLst>
              </p:cNvPr>
              <p:cNvSpPr/>
              <p:nvPr/>
            </p:nvSpPr>
            <p:spPr>
              <a:xfrm flipH="1" flipV="1">
                <a:off x="8026500" y="3945770"/>
                <a:ext cx="467208" cy="729501"/>
              </a:xfrm>
              <a:prstGeom prst="curvedLeftArrow">
                <a:avLst/>
              </a:prstGeom>
              <a:solidFill>
                <a:srgbClr val="FFFFFF"/>
              </a:solidFill>
              <a:ln>
                <a:solidFill>
                  <a:srgbClr val="1874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694D74C-CEC6-4E2D-8C03-ECDC225BAC68}"/>
                  </a:ext>
                </a:extLst>
              </p:cNvPr>
              <p:cNvSpPr txBox="1"/>
              <p:nvPr/>
            </p:nvSpPr>
            <p:spPr>
              <a:xfrm>
                <a:off x="8579555" y="4257448"/>
                <a:ext cx="144447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/>
                  <a:t>Repeat spawners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8FC3749-A34B-4A44-B8B6-242D22E2232F}"/>
                  </a:ext>
                </a:extLst>
              </p:cNvPr>
              <p:cNvSpPr txBox="1"/>
              <p:nvPr/>
            </p:nvSpPr>
            <p:spPr>
              <a:xfrm>
                <a:off x="8533101" y="5002992"/>
                <a:ext cx="156144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/>
                  <a:t>Maiden spawners</a:t>
                </a:r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0618479E-8F99-49B9-A678-8190946605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408" b="30215"/>
              <a:stretch/>
            </p:blipFill>
            <p:spPr bwMode="auto">
              <a:xfrm>
                <a:off x="8890737" y="5770124"/>
                <a:ext cx="892029" cy="333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8FC2315-49B3-4F1D-B2B3-C15B01E5714B}"/>
                  </a:ext>
                </a:extLst>
              </p:cNvPr>
              <p:cNvSpPr txBox="1"/>
              <p:nvPr/>
            </p:nvSpPr>
            <p:spPr>
              <a:xfrm>
                <a:off x="8890737" y="6098394"/>
                <a:ext cx="76596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/>
                  <a:t>Smolts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2EBA665-88CB-4FF1-B282-4B5CFD809A4D}"/>
                  </a:ext>
                </a:extLst>
              </p:cNvPr>
              <p:cNvSpPr txBox="1"/>
              <p:nvPr/>
            </p:nvSpPr>
            <p:spPr>
              <a:xfrm rot="5400000">
                <a:off x="10233307" y="4826942"/>
                <a:ext cx="1281850" cy="285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/>
                  <a:t>freshwater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29FC751-C01C-46F8-AC18-859D5B0C07D7}"/>
                  </a:ext>
                </a:extLst>
              </p:cNvPr>
              <p:cNvSpPr txBox="1"/>
              <p:nvPr/>
            </p:nvSpPr>
            <p:spPr>
              <a:xfrm rot="16200000">
                <a:off x="7531052" y="4732854"/>
                <a:ext cx="777365" cy="316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1874CD"/>
                    </a:solidFill>
                  </a:rPr>
                  <a:t>ocean</a:t>
                </a:r>
              </a:p>
            </p:txBody>
          </p:sp>
        </p:grpSp>
      </p:grpSp>
      <p:sp>
        <p:nvSpPr>
          <p:cNvPr id="81" name="Content Placeholder 14">
            <a:extLst>
              <a:ext uri="{FF2B5EF4-FFF2-40B4-BE49-F238E27FC236}">
                <a16:creationId xmlns:a16="http://schemas.microsoft.com/office/drawing/2014/main" id="{265DEC71-A608-45EB-BC0B-F6DC81453F53}"/>
              </a:ext>
            </a:extLst>
          </p:cNvPr>
          <p:cNvSpPr txBox="1">
            <a:spLocks/>
          </p:cNvSpPr>
          <p:nvPr/>
        </p:nvSpPr>
        <p:spPr>
          <a:xfrm>
            <a:off x="610801" y="917061"/>
            <a:ext cx="10970398" cy="83796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Better understand why steelhead population abundances have been declining</a:t>
            </a:r>
          </a:p>
          <a:p>
            <a:r>
              <a:rPr lang="en-US" sz="2000" dirty="0">
                <a:solidFill>
                  <a:srgbClr val="1874CD"/>
                </a:solidFill>
              </a:rPr>
              <a:t>Understanding changes in marine survival, specifically kelt survival rates, over time</a:t>
            </a:r>
            <a:endParaRPr lang="en-US" sz="2000" b="1" dirty="0">
              <a:solidFill>
                <a:srgbClr val="1874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507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743200"/>
            <a:ext cx="10109200" cy="137160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+mn-lt"/>
              </a:rPr>
              <a:t>Integrated Population Model for steelhead</a:t>
            </a:r>
          </a:p>
        </p:txBody>
      </p:sp>
    </p:spTree>
    <p:extLst>
      <p:ext uri="{BB962C8B-B14F-4D97-AF65-F5344CB8AC3E}">
        <p14:creationId xmlns:p14="http://schemas.microsoft.com/office/powerpoint/2010/main" val="3473139194"/>
      </p:ext>
    </p:extLst>
  </p:cSld>
  <p:clrMapOvr>
    <a:masterClrMapping/>
  </p:clrMapOvr>
  <p:transition advTm="7588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5" name="Title 12">
            <a:extLst>
              <a:ext uri="{FF2B5EF4-FFF2-40B4-BE49-F238E27FC236}">
                <a16:creationId xmlns:a16="http://schemas.microsoft.com/office/drawing/2014/main" id="{101A1FE2-8F14-445B-8F51-7EFB02A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01" y="91440"/>
            <a:ext cx="10971597" cy="9144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+mn-lt"/>
              </a:rPr>
              <a:t>What is an Integrated Population Model (IPM)?</a:t>
            </a:r>
          </a:p>
        </p:txBody>
      </p:sp>
      <p:sp>
        <p:nvSpPr>
          <p:cNvPr id="248" name="Content Placeholder 14">
            <a:extLst>
              <a:ext uri="{FF2B5EF4-FFF2-40B4-BE49-F238E27FC236}">
                <a16:creationId xmlns:a16="http://schemas.microsoft.com/office/drawing/2014/main" id="{40B72AC5-733C-49F2-AD11-67BD075ED3F3}"/>
              </a:ext>
            </a:extLst>
          </p:cNvPr>
          <p:cNvSpPr txBox="1">
            <a:spLocks/>
          </p:cNvSpPr>
          <p:nvPr/>
        </p:nvSpPr>
        <p:spPr>
          <a:xfrm>
            <a:off x="610801" y="917060"/>
            <a:ext cx="10870002" cy="194722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IPMs are statistical population models that integrate multiple sources of information</a:t>
            </a:r>
            <a:endParaRPr lang="en-US" sz="8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Ebrima"/>
                <a:ea typeface="Ebrima"/>
                <a:cs typeface="Ebrima"/>
              </a:rPr>
              <a:t>Integrate information about population abundances and demography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Allow for sharing of information across populations when fit hierarchically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Ebrima"/>
                <a:ea typeface="Ebrima"/>
                <a:cs typeface="Ebrima"/>
              </a:rPr>
              <a:t>Can incorporate independent prior information using a Bayesian approach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Ebrima"/>
                <a:ea typeface="Ebrima"/>
                <a:cs typeface="Ebrima"/>
              </a:rPr>
              <a:t>Capture full uncertainty in the data due to estimation of joint likelihood</a:t>
            </a:r>
            <a:endParaRPr lang="en-US" sz="1600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0751771E-A20E-4929-B987-5F1A5EDB723B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B381414-9D21-D015-8E3A-255A0E440681}"/>
              </a:ext>
            </a:extLst>
          </p:cNvPr>
          <p:cNvGrpSpPr/>
          <p:nvPr/>
        </p:nvGrpSpPr>
        <p:grpSpPr>
          <a:xfrm>
            <a:off x="700266" y="2977279"/>
            <a:ext cx="2568310" cy="2492913"/>
            <a:chOff x="700266" y="2977279"/>
            <a:chExt cx="2568310" cy="249291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C0E3D25-CDEA-464B-A69F-6CD6425F9D03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0266" y="3159271"/>
              <a:ext cx="2377440" cy="2011680"/>
              <a:chOff x="8333196" y="3906762"/>
              <a:chExt cx="2330174" cy="182880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0A163829-A63D-4613-8907-960503C44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5701" y="48211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27267ECE-9012-4215-9358-9A8AC85CB3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3196" y="39067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2F8BD63-69EB-43E5-87C9-401B64CA1CAE}"/>
                </a:ext>
              </a:extLst>
            </p:cNvPr>
            <p:cNvGrpSpPr>
              <a:grpSpLocks/>
            </p:cNvGrpSpPr>
            <p:nvPr/>
          </p:nvGrpSpPr>
          <p:grpSpPr>
            <a:xfrm>
              <a:off x="769808" y="3086774"/>
              <a:ext cx="2377440" cy="2011680"/>
              <a:chOff x="8333196" y="3906762"/>
              <a:chExt cx="2330174" cy="182880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A02B007C-7932-419D-B5E6-160741E57F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5701" y="48211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AD03F2CF-40B9-40CB-92BD-D096C267A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3196" y="39067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5E07F21-76DF-46DC-A071-A4E5E64B4D3B}"/>
                </a:ext>
              </a:extLst>
            </p:cNvPr>
            <p:cNvGrpSpPr>
              <a:grpSpLocks/>
            </p:cNvGrpSpPr>
            <p:nvPr/>
          </p:nvGrpSpPr>
          <p:grpSpPr>
            <a:xfrm>
              <a:off x="830472" y="3032028"/>
              <a:ext cx="2377440" cy="2011680"/>
              <a:chOff x="8333196" y="3906762"/>
              <a:chExt cx="2330174" cy="182880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D7FA0E26-4177-4509-9D2B-AAD9CE25C8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5701" y="48211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7ED1E23C-B847-46CF-8053-9C6630658E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3196" y="39067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8BCEEB1-2B05-49CF-9C02-D6C7A5A23536}"/>
                </a:ext>
              </a:extLst>
            </p:cNvPr>
            <p:cNvGrpSpPr>
              <a:grpSpLocks/>
            </p:cNvGrpSpPr>
            <p:nvPr/>
          </p:nvGrpSpPr>
          <p:grpSpPr>
            <a:xfrm>
              <a:off x="891136" y="2977279"/>
              <a:ext cx="2377440" cy="2011680"/>
              <a:chOff x="8333196" y="3906762"/>
              <a:chExt cx="2330174" cy="182880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D660D68-1D90-4237-A5EE-FDAE6AA946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5701" y="48211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6AC2AEE-CF8F-47DB-AB1C-C210A62434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33196" y="3906762"/>
                <a:ext cx="2327669" cy="914400"/>
              </a:xfrm>
              <a:prstGeom prst="roundRect">
                <a:avLst>
                  <a:gd name="adj" fmla="val 27763"/>
                </a:avLst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FFD88A-7E54-4625-9FEA-0BBD50B957F6}"/>
                </a:ext>
              </a:extLst>
            </p:cNvPr>
            <p:cNvSpPr txBox="1"/>
            <p:nvPr/>
          </p:nvSpPr>
          <p:spPr>
            <a:xfrm>
              <a:off x="958212" y="5162415"/>
              <a:ext cx="19146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Hierarchical structure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C59D8D-52F1-E488-6D0E-B580DCF13F65}"/>
              </a:ext>
            </a:extLst>
          </p:cNvPr>
          <p:cNvGrpSpPr/>
          <p:nvPr/>
        </p:nvGrpSpPr>
        <p:grpSpPr>
          <a:xfrm>
            <a:off x="3395492" y="3378567"/>
            <a:ext cx="3831459" cy="1089576"/>
            <a:chOff x="3395492" y="3378567"/>
            <a:chExt cx="3831459" cy="108957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84E6A4D-7408-4AD3-BBD5-572F28383E87}"/>
                </a:ext>
              </a:extLst>
            </p:cNvPr>
            <p:cNvSpPr>
              <a:spLocks/>
            </p:cNvSpPr>
            <p:nvPr/>
          </p:nvSpPr>
          <p:spPr>
            <a:xfrm>
              <a:off x="4849511" y="3425606"/>
              <a:ext cx="2377440" cy="1005794"/>
            </a:xfrm>
            <a:prstGeom prst="roundRect">
              <a:avLst>
                <a:gd name="adj" fmla="val 27763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Prior information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Population productivity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Mean age composition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Observation error variance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AEF278-62E7-5A24-F174-6CD013D04F32}"/>
                </a:ext>
              </a:extLst>
            </p:cNvPr>
            <p:cNvGrpSpPr/>
            <p:nvPr/>
          </p:nvGrpSpPr>
          <p:grpSpPr>
            <a:xfrm>
              <a:off x="3882013" y="3383569"/>
              <a:ext cx="948311" cy="1002012"/>
              <a:chOff x="3882013" y="3383569"/>
              <a:chExt cx="948311" cy="100201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503D71-4C7D-4F75-A047-8B853463EB90}"/>
                  </a:ext>
                </a:extLst>
              </p:cNvPr>
              <p:cNvSpPr txBox="1"/>
              <p:nvPr/>
            </p:nvSpPr>
            <p:spPr>
              <a:xfrm>
                <a:off x="3882013" y="3383569"/>
                <a:ext cx="9483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Bayesian approach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2089BDA-0FA3-4D4E-864A-38F504436A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7563" y="3927196"/>
                <a:ext cx="914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2330E22-DB03-4D77-9F06-F9078C374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9201" y="3928381"/>
                <a:ext cx="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4A7EAD-048E-8DF5-0A24-4CE2D45C2CA0}"/>
                </a:ext>
              </a:extLst>
            </p:cNvPr>
            <p:cNvGrpSpPr/>
            <p:nvPr/>
          </p:nvGrpSpPr>
          <p:grpSpPr>
            <a:xfrm>
              <a:off x="3395492" y="3378567"/>
              <a:ext cx="523220" cy="1089576"/>
              <a:chOff x="3395492" y="3378567"/>
              <a:chExt cx="523220" cy="108957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1CA7AC-2B56-44E3-B3A7-1940A5622C26}"/>
                  </a:ext>
                </a:extLst>
              </p:cNvPr>
              <p:cNvSpPr txBox="1"/>
              <p:nvPr/>
            </p:nvSpPr>
            <p:spPr>
              <a:xfrm rot="16200000">
                <a:off x="3156051" y="3653757"/>
                <a:ext cx="10021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Integrated data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9BB0F35-D9AC-4F7C-8A84-36B8ABCB5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40" y="3919503"/>
                <a:ext cx="0" cy="548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4CAC98D-E1EB-4338-A071-239FF6E45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855" y="4464324"/>
                <a:ext cx="457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D687A26-031D-41B6-BDB8-70D966DCE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5310" y="3378567"/>
                <a:ext cx="0" cy="548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4F34454-3879-4466-BFBC-9A55053881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855" y="3390094"/>
                <a:ext cx="457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F6A9-E257-544C-54F8-DF855B4BD3FA}"/>
              </a:ext>
            </a:extLst>
          </p:cNvPr>
          <p:cNvGrpSpPr/>
          <p:nvPr/>
        </p:nvGrpSpPr>
        <p:grpSpPr>
          <a:xfrm>
            <a:off x="3444582" y="4379958"/>
            <a:ext cx="1818117" cy="1798553"/>
            <a:chOff x="3444582" y="4379958"/>
            <a:chExt cx="1818117" cy="179855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CDC702D1-B3FB-4714-8453-BC9609F085E3}"/>
                </a:ext>
              </a:extLst>
            </p:cNvPr>
            <p:cNvSpPr>
              <a:spLocks/>
            </p:cNvSpPr>
            <p:nvPr/>
          </p:nvSpPr>
          <p:spPr>
            <a:xfrm>
              <a:off x="3444582" y="5355778"/>
              <a:ext cx="1818117" cy="822733"/>
            </a:xfrm>
            <a:prstGeom prst="roundRect">
              <a:avLst>
                <a:gd name="adj" fmla="val 27763"/>
              </a:avLst>
            </a:prstGeom>
            <a:solidFill>
              <a:schemeClr val="bg1"/>
            </a:solidFill>
            <a:ln w="19050"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Joint posterior distribution of all parameters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DBFD67D-A88A-4598-866F-FB72B592FB02}"/>
                </a:ext>
              </a:extLst>
            </p:cNvPr>
            <p:cNvCxnSpPr>
              <a:cxnSpLocks/>
            </p:cNvCxnSpPr>
            <p:nvPr/>
          </p:nvCxnSpPr>
          <p:spPr>
            <a:xfrm>
              <a:off x="4353641" y="5006712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5B6479CF-82EC-4920-A08E-8B27C9ABC14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70234" y="4379958"/>
              <a:ext cx="1166814" cy="551869"/>
            </a:xfrm>
            <a:prstGeom prst="roundRect">
              <a:avLst>
                <a:gd name="adj" fmla="val 27763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Joint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likelihood</a:t>
              </a:r>
              <a:endParaRPr lang="en-US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7F9052-53D0-AACE-25C7-EBDB4A5E670C}"/>
              </a:ext>
            </a:extLst>
          </p:cNvPr>
          <p:cNvGrpSpPr/>
          <p:nvPr/>
        </p:nvGrpSpPr>
        <p:grpSpPr>
          <a:xfrm>
            <a:off x="956029" y="2934078"/>
            <a:ext cx="2377441" cy="2000096"/>
            <a:chOff x="956029" y="2925200"/>
            <a:chExt cx="2377441" cy="2000096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31FD554-4A37-C0ED-A342-19CC647CD57E}"/>
                </a:ext>
              </a:extLst>
            </p:cNvPr>
            <p:cNvSpPr>
              <a:spLocks/>
            </p:cNvSpPr>
            <p:nvPr/>
          </p:nvSpPr>
          <p:spPr>
            <a:xfrm>
              <a:off x="956030" y="2925200"/>
              <a:ext cx="2377440" cy="1005794"/>
            </a:xfrm>
            <a:prstGeom prst="roundRect">
              <a:avLst>
                <a:gd name="adj" fmla="val 27763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Abundance data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Escapement estimates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Total catch/harvest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Non-retention mortality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FCE9F6C-F33D-3343-69E4-9900DCFF3BE0}"/>
                </a:ext>
              </a:extLst>
            </p:cNvPr>
            <p:cNvSpPr>
              <a:spLocks/>
            </p:cNvSpPr>
            <p:nvPr/>
          </p:nvSpPr>
          <p:spPr>
            <a:xfrm>
              <a:off x="956029" y="3919502"/>
              <a:ext cx="2377440" cy="1005794"/>
            </a:xfrm>
            <a:prstGeom prst="roundRect">
              <a:avLst>
                <a:gd name="adj" fmla="val 27763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Demographic data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Spawner age composition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i="1" dirty="0">
                  <a:solidFill>
                    <a:schemeClr val="tx1"/>
                  </a:solidFill>
                </a:rPr>
                <a:t>Spawner sizes &amp; sex ratio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i="1" dirty="0">
                  <a:solidFill>
                    <a:schemeClr val="tx1"/>
                  </a:solidFill>
                </a:rPr>
                <a:t>Size-selectivity of fishery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611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55" name="Title 12">
            <a:extLst>
              <a:ext uri="{FF2B5EF4-FFF2-40B4-BE49-F238E27FC236}">
                <a16:creationId xmlns:a16="http://schemas.microsoft.com/office/drawing/2014/main" id="{101A1FE2-8F14-445B-8F51-7EFB02A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01" y="91440"/>
            <a:ext cx="10971597" cy="9144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+mn-lt"/>
              </a:rPr>
              <a:t>Steelhead IPM</a:t>
            </a: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534CAFF8-D8AF-4E7E-A037-60C0DB7F148B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sp>
        <p:nvSpPr>
          <p:cNvPr id="81" name="Content Placeholder 14">
            <a:extLst>
              <a:ext uri="{FF2B5EF4-FFF2-40B4-BE49-F238E27FC236}">
                <a16:creationId xmlns:a16="http://schemas.microsoft.com/office/drawing/2014/main" id="{265DEC71-A608-45EB-BC0B-F6DC81453F53}"/>
              </a:ext>
            </a:extLst>
          </p:cNvPr>
          <p:cNvSpPr txBox="1">
            <a:spLocks/>
          </p:cNvSpPr>
          <p:nvPr/>
        </p:nvSpPr>
        <p:spPr>
          <a:xfrm>
            <a:off x="610800" y="917060"/>
            <a:ext cx="7579889" cy="132869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IPM that explicitly models iteroparity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Incorporates age composition data for maiden and repeat spawners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Can estimate changes in kelt survival rate over time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Estimates time-varying recruitment residuals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A15849-01FD-E161-D24C-AC7D85E1FCC3}"/>
              </a:ext>
            </a:extLst>
          </p:cNvPr>
          <p:cNvGrpSpPr/>
          <p:nvPr/>
        </p:nvGrpSpPr>
        <p:grpSpPr>
          <a:xfrm>
            <a:off x="1057165" y="2386754"/>
            <a:ext cx="2543397" cy="2480672"/>
            <a:chOff x="8124852" y="3355544"/>
            <a:chExt cx="2543397" cy="248067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0A34404-B153-B90F-5672-F9C306B1091D}"/>
                </a:ext>
              </a:extLst>
            </p:cNvPr>
            <p:cNvGrpSpPr/>
            <p:nvPr/>
          </p:nvGrpSpPr>
          <p:grpSpPr>
            <a:xfrm>
              <a:off x="8124852" y="3971046"/>
              <a:ext cx="2426643" cy="1865170"/>
              <a:chOff x="5717072" y="4240174"/>
              <a:chExt cx="2426643" cy="186517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E00F04E-8FFD-4F65-3A20-FF4875FD1D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5812" y="503799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83609B3-B0A3-6456-4DA5-E4EA2970B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15115" y="5039978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38" name="Arrow: Circular 37">
                <a:extLst>
                  <a:ext uri="{FF2B5EF4-FFF2-40B4-BE49-F238E27FC236}">
                    <a16:creationId xmlns:a16="http://schemas.microsoft.com/office/drawing/2014/main" id="{DBD8AD64-A70B-F79E-F165-5BD89A535847}"/>
                  </a:ext>
                </a:extLst>
              </p:cNvPr>
              <p:cNvSpPr/>
              <p:nvPr/>
            </p:nvSpPr>
            <p:spPr>
              <a:xfrm>
                <a:off x="7736263" y="5302486"/>
                <a:ext cx="308397" cy="41597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4692"/>
                </a:avLst>
              </a:prstGeom>
              <a:solidFill>
                <a:schemeClr val="bg1"/>
              </a:solidFill>
              <a:ln w="0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>
                  <a:rot lat="0" lon="1080000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Arrow: Circular 36">
                <a:extLst>
                  <a:ext uri="{FF2B5EF4-FFF2-40B4-BE49-F238E27FC236}">
                    <a16:creationId xmlns:a16="http://schemas.microsoft.com/office/drawing/2014/main" id="{0234FB6F-7A0D-9468-1D46-95A28ED2C65D}"/>
                  </a:ext>
                </a:extLst>
              </p:cNvPr>
              <p:cNvSpPr/>
              <p:nvPr/>
            </p:nvSpPr>
            <p:spPr>
              <a:xfrm>
                <a:off x="7517361" y="5293091"/>
                <a:ext cx="308397" cy="416626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4692"/>
                </a:avLst>
              </a:prstGeom>
              <a:solidFill>
                <a:schemeClr val="bg1">
                  <a:lumMod val="95000"/>
                </a:schemeClr>
              </a:solidFill>
              <a:ln w="0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>
                  <a:rot lat="0" lon="1080000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1151D7E-5511-674D-1B4B-9D33F039EC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6312" y="503799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DF2DFB5-2B85-9F7A-2556-F6C2194FB7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4212" y="503799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84ACAD2-0C90-977F-7771-EAC66D139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52112" y="503799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B808BE6-6F3C-BC52-4B6E-1E316B68F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90012" y="503799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1F3A75D-F1DD-EC35-C1F5-57C4269EC3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7912" y="503799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029450-2739-11A5-28C1-789B71259209}"/>
                  </a:ext>
                </a:extLst>
              </p:cNvPr>
              <p:cNvSpPr txBox="1"/>
              <p:nvPr/>
            </p:nvSpPr>
            <p:spPr>
              <a:xfrm>
                <a:off x="5717072" y="5007280"/>
                <a:ext cx="5328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dirty="0"/>
                  <a:t>Year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10A0A0E-BFF6-8D36-1EAA-1F79E8A6B0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8412" y="5037991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31" name="Arrow: Circular 30">
                <a:extLst>
                  <a:ext uri="{FF2B5EF4-FFF2-40B4-BE49-F238E27FC236}">
                    <a16:creationId xmlns:a16="http://schemas.microsoft.com/office/drawing/2014/main" id="{96675A77-5DCB-FB14-DA4B-2098F5A11F93}"/>
                  </a:ext>
                </a:extLst>
              </p:cNvPr>
              <p:cNvSpPr/>
              <p:nvPr/>
            </p:nvSpPr>
            <p:spPr>
              <a:xfrm>
                <a:off x="6741876" y="4641514"/>
                <a:ext cx="651900" cy="71377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4692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F091DF-757E-6724-D128-62A45049CF42}"/>
                  </a:ext>
                </a:extLst>
              </p:cNvPr>
              <p:cNvSpPr txBox="1"/>
              <p:nvPr/>
            </p:nvSpPr>
            <p:spPr>
              <a:xfrm>
                <a:off x="6676709" y="4240174"/>
                <a:ext cx="7659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/>
                  <a:t>maiden</a:t>
                </a:r>
              </a:p>
              <a:p>
                <a:pPr algn="ctr"/>
                <a:r>
                  <a:rPr lang="en-US" sz="1200" b="1" dirty="0"/>
                  <a:t>return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D5DBA3-5C48-6C44-A2E3-E1FF742F8346}"/>
                  </a:ext>
                </a:extLst>
              </p:cNvPr>
              <p:cNvSpPr txBox="1"/>
              <p:nvPr/>
            </p:nvSpPr>
            <p:spPr>
              <a:xfrm>
                <a:off x="7002856" y="5643679"/>
                <a:ext cx="7659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/>
                  <a:t>repeat</a:t>
                </a:r>
              </a:p>
              <a:p>
                <a:pPr algn="ctr"/>
                <a:r>
                  <a:rPr lang="en-US" sz="1200" b="1" dirty="0"/>
                  <a:t>return</a:t>
                </a:r>
              </a:p>
            </p:txBody>
          </p:sp>
          <p:sp>
            <p:nvSpPr>
              <p:cNvPr id="36" name="Arrow: Circular 35">
                <a:extLst>
                  <a:ext uri="{FF2B5EF4-FFF2-40B4-BE49-F238E27FC236}">
                    <a16:creationId xmlns:a16="http://schemas.microsoft.com/office/drawing/2014/main" id="{6F784A9A-8EB0-763A-9401-8CFFC0E9FED0}"/>
                  </a:ext>
                </a:extLst>
              </p:cNvPr>
              <p:cNvSpPr/>
              <p:nvPr/>
            </p:nvSpPr>
            <p:spPr>
              <a:xfrm>
                <a:off x="7279346" y="5284280"/>
                <a:ext cx="308397" cy="416626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4692"/>
                </a:avLst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  <a:scene3d>
                <a:camera prst="orthographicFront">
                  <a:rot lat="0" lon="1080000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81286F-0052-EA89-776B-919BDC0E0237}"/>
                  </a:ext>
                </a:extLst>
              </p:cNvPr>
              <p:cNvSpPr txBox="1"/>
              <p:nvPr/>
            </p:nvSpPr>
            <p:spPr>
              <a:xfrm>
                <a:off x="7271426" y="5476296"/>
                <a:ext cx="378008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b="1" dirty="0"/>
                  <a:t>1</a:t>
                </a:r>
                <a:r>
                  <a:rPr lang="en-US" sz="800" b="1" baseline="30000" dirty="0"/>
                  <a:t>st</a:t>
                </a:r>
                <a:endParaRPr lang="en-US" sz="800" b="1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5D36CC-2E97-B357-EFBA-B2326B02CB6C}"/>
                  </a:ext>
                </a:extLst>
              </p:cNvPr>
              <p:cNvSpPr txBox="1"/>
              <p:nvPr/>
            </p:nvSpPr>
            <p:spPr>
              <a:xfrm>
                <a:off x="7494802" y="5476425"/>
                <a:ext cx="378008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solidFill>
                      <a:schemeClr val="bg1">
                        <a:lumMod val="75000"/>
                      </a:schemeClr>
                    </a:solidFill>
                  </a:rPr>
                  <a:t>2</a:t>
                </a:r>
                <a:r>
                  <a:rPr lang="en-US" sz="800" b="1" baseline="30000" dirty="0">
                    <a:solidFill>
                      <a:schemeClr val="bg1">
                        <a:lumMod val="75000"/>
                      </a:schemeClr>
                    </a:solidFill>
                  </a:rPr>
                  <a:t>nd</a:t>
                </a:r>
                <a:endParaRPr lang="en-US" sz="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245766-A3B1-E6DE-4D05-9468A3C54461}"/>
                  </a:ext>
                </a:extLst>
              </p:cNvPr>
              <p:cNvSpPr txBox="1"/>
              <p:nvPr/>
            </p:nvSpPr>
            <p:spPr>
              <a:xfrm>
                <a:off x="7736263" y="5485349"/>
                <a:ext cx="378008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b="1" dirty="0">
                    <a:solidFill>
                      <a:schemeClr val="bg1">
                        <a:lumMod val="75000"/>
                      </a:schemeClr>
                    </a:solidFill>
                  </a:rPr>
                  <a:t>3</a:t>
                </a:r>
                <a:r>
                  <a:rPr lang="en-US" sz="800" b="1" baseline="30000" dirty="0">
                    <a:solidFill>
                      <a:schemeClr val="bg1">
                        <a:lumMod val="75000"/>
                      </a:schemeClr>
                    </a:solidFill>
                  </a:rPr>
                  <a:t>rd</a:t>
                </a:r>
                <a:endParaRPr lang="en-US" sz="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46DA94-BE5E-72BA-EB3F-1DBC69C822CC}"/>
                  </a:ext>
                </a:extLst>
              </p:cNvPr>
              <p:cNvSpPr txBox="1"/>
              <p:nvPr/>
            </p:nvSpPr>
            <p:spPr>
              <a:xfrm>
                <a:off x="6390125" y="4627541"/>
                <a:ext cx="651901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FW-2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F6B29C-F4C3-D974-3EA7-3E8D40E0BA9A}"/>
                  </a:ext>
                </a:extLst>
              </p:cNvPr>
              <p:cNvSpPr txBox="1"/>
              <p:nvPr/>
            </p:nvSpPr>
            <p:spPr>
              <a:xfrm>
                <a:off x="7239469" y="4621822"/>
                <a:ext cx="693904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SW-2+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4BC276-F4D2-711A-E465-28F6E06B908E}"/>
                </a:ext>
              </a:extLst>
            </p:cNvPr>
            <p:cNvSpPr txBox="1"/>
            <p:nvPr/>
          </p:nvSpPr>
          <p:spPr>
            <a:xfrm>
              <a:off x="8246971" y="3355544"/>
              <a:ext cx="2421278" cy="582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Age notation example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 dirty="0"/>
                <a:t>2.2+S+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73969-15E3-5400-11A3-4AEDCE9C205B}"/>
              </a:ext>
            </a:extLst>
          </p:cNvPr>
          <p:cNvGrpSpPr/>
          <p:nvPr/>
        </p:nvGrpSpPr>
        <p:grpSpPr>
          <a:xfrm>
            <a:off x="6258880" y="2199873"/>
            <a:ext cx="2801602" cy="3666410"/>
            <a:chOff x="3881378" y="2222897"/>
            <a:chExt cx="2801602" cy="3666410"/>
          </a:xfrm>
        </p:grpSpPr>
        <p:pic>
          <p:nvPicPr>
            <p:cNvPr id="4" name="Content Placeholder 1">
              <a:extLst>
                <a:ext uri="{FF2B5EF4-FFF2-40B4-BE49-F238E27FC236}">
                  <a16:creationId xmlns:a16="http://schemas.microsoft.com/office/drawing/2014/main" id="{D9EE362E-2462-59CA-0ADC-8AB50343E227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/>
            <a:srcRect r="95086"/>
            <a:stretch/>
          </p:blipFill>
          <p:spPr>
            <a:xfrm>
              <a:off x="3881378" y="2222897"/>
              <a:ext cx="449338" cy="3657600"/>
            </a:xfrm>
            <a:prstGeom prst="rect">
              <a:avLst/>
            </a:prstGeom>
          </p:spPr>
        </p:pic>
        <p:pic>
          <p:nvPicPr>
            <p:cNvPr id="5" name="Content Placeholder 1">
              <a:extLst>
                <a:ext uri="{FF2B5EF4-FFF2-40B4-BE49-F238E27FC236}">
                  <a16:creationId xmlns:a16="http://schemas.microsoft.com/office/drawing/2014/main" id="{2AAF97D3-5834-021A-5E27-AB526F8FA6D3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/>
            <a:srcRect l="90866"/>
            <a:stretch/>
          </p:blipFill>
          <p:spPr>
            <a:xfrm>
              <a:off x="5847724" y="2231707"/>
              <a:ext cx="835256" cy="3657600"/>
            </a:xfrm>
            <a:prstGeom prst="rect">
              <a:avLst/>
            </a:prstGeom>
          </p:spPr>
        </p:pic>
        <p:pic>
          <p:nvPicPr>
            <p:cNvPr id="3" name="Content Placeholder 1">
              <a:extLst>
                <a:ext uri="{FF2B5EF4-FFF2-40B4-BE49-F238E27FC236}">
                  <a16:creationId xmlns:a16="http://schemas.microsoft.com/office/drawing/2014/main" id="{91ACF77F-AB43-4F56-E14A-42F7B1E589C9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/>
            <a:srcRect l="56787" r="26387"/>
            <a:stretch/>
          </p:blipFill>
          <p:spPr>
            <a:xfrm>
              <a:off x="4320765" y="2222897"/>
              <a:ext cx="1538496" cy="36576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5C0D3F-5382-9069-5F26-58265178F852}"/>
              </a:ext>
            </a:extLst>
          </p:cNvPr>
          <p:cNvGrpSpPr/>
          <p:nvPr/>
        </p:nvGrpSpPr>
        <p:grpSpPr>
          <a:xfrm>
            <a:off x="4044543" y="3577593"/>
            <a:ext cx="1771311" cy="613117"/>
            <a:chOff x="3583368" y="3950817"/>
            <a:chExt cx="1771311" cy="61311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DC8C93-DA78-B388-5751-982EE92BA358}"/>
                </a:ext>
              </a:extLst>
            </p:cNvPr>
            <p:cNvCxnSpPr>
              <a:cxnSpLocks/>
            </p:cNvCxnSpPr>
            <p:nvPr/>
          </p:nvCxnSpPr>
          <p:spPr>
            <a:xfrm>
              <a:off x="3645725" y="4281085"/>
              <a:ext cx="1671615" cy="65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68BEE7-251B-B296-E681-095520045641}"/>
                </a:ext>
              </a:extLst>
            </p:cNvPr>
            <p:cNvSpPr txBox="1"/>
            <p:nvPr/>
          </p:nvSpPr>
          <p:spPr>
            <a:xfrm>
              <a:off x="3583368" y="3950817"/>
              <a:ext cx="1771311" cy="613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total age at spawning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/>
                <a:t>(maiden vs. repeats)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951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B4269-E22C-4226-ADD1-D3EF2A59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399" y="6389370"/>
            <a:ext cx="457200" cy="125798"/>
          </a:xfrm>
        </p:spPr>
        <p:txBody>
          <a:bodyPr anchor="ctr"/>
          <a:lstStyle/>
          <a:p>
            <a:fld id="{5A73201E-BAD4-4887-93F2-D695096208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F4C0873D-8E0D-4131-BCF2-0A2E37A4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01" y="91440"/>
            <a:ext cx="10971597" cy="9144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+mn-lt"/>
              </a:rPr>
              <a:t>Steelhead IPM</a:t>
            </a:r>
            <a:endParaRPr lang="en-US" sz="3400" dirty="0">
              <a:latin typeface="+mj-lt"/>
            </a:endParaRP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5CD4F3D9-2C61-4007-883D-59A0FF8A724E}"/>
              </a:ext>
            </a:extLst>
          </p:cNvPr>
          <p:cNvSpPr txBox="1">
            <a:spLocks/>
          </p:cNvSpPr>
          <p:nvPr/>
        </p:nvSpPr>
        <p:spPr>
          <a:xfrm>
            <a:off x="610801" y="914400"/>
            <a:ext cx="7822985" cy="1556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Statistical population model relies on observational data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Estimates of escapement (spawner surveys, redd surveys, mark-recapture)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Estimates of total harvest and possibly non-retention mortality </a:t>
            </a:r>
            <a:endParaRPr lang="en-US" sz="1600" dirty="0">
              <a:solidFill>
                <a:prstClr val="black"/>
              </a:solidFill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structure information (e.g., scale samples)</a:t>
            </a: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BA3997-CF64-4872-B760-B5B160AA1E96}"/>
              </a:ext>
            </a:extLst>
          </p:cNvPr>
          <p:cNvSpPr txBox="1"/>
          <p:nvPr/>
        </p:nvSpPr>
        <p:spPr>
          <a:xfrm>
            <a:off x="6324598" y="5518764"/>
            <a:ext cx="290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Steelhead redds - Photo: John MCMillan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2D7E39A5-B19D-42CA-A9E7-F1F78F0088D0}"/>
              </a:ext>
            </a:extLst>
          </p:cNvPr>
          <p:cNvSpPr txBox="1">
            <a:spLocks/>
          </p:cNvSpPr>
          <p:nvPr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Rockwell" panose="02060603020205020403" pitchFamily="18" charset="0"/>
              </a:rPr>
              <a:t>Department of Fish and Wildlife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C17F44-4EF0-C8F4-7F20-79131A203E35}"/>
              </a:ext>
            </a:extLst>
          </p:cNvPr>
          <p:cNvGrpSpPr/>
          <p:nvPr/>
        </p:nvGrpSpPr>
        <p:grpSpPr>
          <a:xfrm>
            <a:off x="979363" y="2324511"/>
            <a:ext cx="4782284" cy="3386996"/>
            <a:chOff x="979363" y="2623089"/>
            <a:chExt cx="4782284" cy="33869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597C20-C10F-DF2A-736F-0AD96F0E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63" y="2860272"/>
              <a:ext cx="4772556" cy="31498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1DCD10-07E7-ED9B-BE5D-ACA26E0EA49A}"/>
                </a:ext>
              </a:extLst>
            </p:cNvPr>
            <p:cNvSpPr txBox="1"/>
            <p:nvPr/>
          </p:nvSpPr>
          <p:spPr>
            <a:xfrm>
              <a:off x="1512238" y="2920649"/>
              <a:ext cx="31130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C840"/>
                  </a:solidFill>
                </a:rPr>
                <a:t>Total run size (harvest plus escapement)</a:t>
              </a:r>
            </a:p>
            <a:p>
              <a:r>
                <a:rPr lang="en-US" sz="1200" dirty="0">
                  <a:solidFill>
                    <a:srgbClr val="1874CD"/>
                  </a:solidFill>
                </a:rPr>
                <a:t>Spawner escapement based on redd counts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70B6B8-8260-A982-9B12-12B5AFCFCAC4}"/>
                </a:ext>
              </a:extLst>
            </p:cNvPr>
            <p:cNvSpPr txBox="1"/>
            <p:nvPr/>
          </p:nvSpPr>
          <p:spPr>
            <a:xfrm>
              <a:off x="1467005" y="2623089"/>
              <a:ext cx="429464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Quillayute River winter steelhead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C11184-41F5-0B56-C6FC-AE314ABE1D2D}"/>
              </a:ext>
            </a:extLst>
          </p:cNvPr>
          <p:cNvGrpSpPr/>
          <p:nvPr/>
        </p:nvGrpSpPr>
        <p:grpSpPr>
          <a:xfrm>
            <a:off x="6258880" y="2199873"/>
            <a:ext cx="2801602" cy="3666410"/>
            <a:chOff x="3881378" y="2222897"/>
            <a:chExt cx="2801602" cy="3666410"/>
          </a:xfrm>
        </p:grpSpPr>
        <p:pic>
          <p:nvPicPr>
            <p:cNvPr id="4" name="Content Placeholder 1">
              <a:extLst>
                <a:ext uri="{FF2B5EF4-FFF2-40B4-BE49-F238E27FC236}">
                  <a16:creationId xmlns:a16="http://schemas.microsoft.com/office/drawing/2014/main" id="{328C5E43-5457-F2E6-AEE9-D30AFE0A2DCA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/>
            <a:srcRect r="95086"/>
            <a:stretch/>
          </p:blipFill>
          <p:spPr>
            <a:xfrm>
              <a:off x="3881378" y="2222897"/>
              <a:ext cx="449338" cy="3657600"/>
            </a:xfrm>
            <a:prstGeom prst="rect">
              <a:avLst/>
            </a:prstGeom>
          </p:spPr>
        </p:pic>
        <p:pic>
          <p:nvPicPr>
            <p:cNvPr id="5" name="Content Placeholder 1">
              <a:extLst>
                <a:ext uri="{FF2B5EF4-FFF2-40B4-BE49-F238E27FC236}">
                  <a16:creationId xmlns:a16="http://schemas.microsoft.com/office/drawing/2014/main" id="{BAFBF870-4573-50B1-296E-3C0CD1224A75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/>
            <a:srcRect l="90866"/>
            <a:stretch/>
          </p:blipFill>
          <p:spPr>
            <a:xfrm>
              <a:off x="5847724" y="2231707"/>
              <a:ext cx="835256" cy="3657600"/>
            </a:xfrm>
            <a:prstGeom prst="rect">
              <a:avLst/>
            </a:prstGeom>
          </p:spPr>
        </p:pic>
        <p:pic>
          <p:nvPicPr>
            <p:cNvPr id="8" name="Content Placeholder 1">
              <a:extLst>
                <a:ext uri="{FF2B5EF4-FFF2-40B4-BE49-F238E27FC236}">
                  <a16:creationId xmlns:a16="http://schemas.microsoft.com/office/drawing/2014/main" id="{FAD89ABD-7465-083A-E58D-35794A4EEA92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/>
            <a:srcRect l="56787" r="26387"/>
            <a:stretch/>
          </p:blipFill>
          <p:spPr>
            <a:xfrm>
              <a:off x="4320765" y="2222897"/>
              <a:ext cx="1538496" cy="36576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FW_PowerPointTemplate-Large format_14sept2020_02.pptm" id="{8F2A4C15-7F0F-4272-852D-73FCEC481E66}" vid="{FA0C142D-9FD9-47A2-B411-C41C2CD7A4C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FW_PowerPointTemplate-Large format_14sept2020_02.pptm" id="{8F2A4C15-7F0F-4272-852D-73FCEC481E66}" vid="{FA0C142D-9FD9-47A2-B411-C41C2CD7A4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F7BE1E4E05544A0E1D8383ADA21EC" ma:contentTypeVersion="2" ma:contentTypeDescription="Create a new document." ma:contentTypeScope="" ma:versionID="9d8fefb6efab1d1814dbeacb6c3f9d89">
  <xsd:schema xmlns:xsd="http://www.w3.org/2001/XMLSchema" xmlns:xs="http://www.w3.org/2001/XMLSchema" xmlns:p="http://schemas.microsoft.com/office/2006/metadata/properties" xmlns:ns2="43d3e67e-3a96-4068-a2b1-0742032475b2" targetNamespace="http://schemas.microsoft.com/office/2006/metadata/properties" ma:root="true" ma:fieldsID="4583466dd9681a7f02b1656884cec5ec" ns2:_="">
    <xsd:import namespace="43d3e67e-3a96-4068-a2b1-074203247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3e67e-3a96-4068-a2b1-074203247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B02CE9-C842-4364-B4B7-D0E6570675C7}">
  <ds:schemaRefs>
    <ds:schemaRef ds:uri="http://schemas.microsoft.com/office/infopath/2007/PartnerControls"/>
    <ds:schemaRef ds:uri="http://purl.org/dc/dcmitype/"/>
    <ds:schemaRef ds:uri="43d3e67e-3a96-4068-a2b1-0742032475b2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1B637D-0412-4DEF-B1A3-61AB89A8C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3e67e-3a96-4068-a2b1-074203247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WDFW_PowerPointTemplate-Large format_14sept2020_02</Template>
  <TotalTime>29025</TotalTime>
  <Words>972</Words>
  <Application>Microsoft Office PowerPoint</Application>
  <PresentationFormat>Widescreen</PresentationFormat>
  <Paragraphs>182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Ebrima</vt:lpstr>
      <vt:lpstr>Roboto Slab</vt:lpstr>
      <vt:lpstr>Rockwell</vt:lpstr>
      <vt:lpstr>Wingdings</vt:lpstr>
      <vt:lpstr>Office Theme</vt:lpstr>
      <vt:lpstr>1_Office Theme</vt:lpstr>
      <vt:lpstr>Long-term changes in kelt survival of  WA coastal steelhead </vt:lpstr>
      <vt:lpstr>PowerPoint Presentation</vt:lpstr>
      <vt:lpstr>Motivation and goal</vt:lpstr>
      <vt:lpstr>Motivation and goal</vt:lpstr>
      <vt:lpstr>Motivation and goal</vt:lpstr>
      <vt:lpstr>Integrated Population Model for steelhead</vt:lpstr>
      <vt:lpstr>What is an Integrated Population Model (IPM)?</vt:lpstr>
      <vt:lpstr>Steelhead IPM</vt:lpstr>
      <vt:lpstr>Steelhead IPM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Department of Fish and Wildlife </dc:title>
  <dc:creator>Jan Ohlberger</dc:creator>
  <cp:lastModifiedBy>Ohlberger, Jan (DFW)</cp:lastModifiedBy>
  <cp:revision>153</cp:revision>
  <dcterms:created xsi:type="dcterms:W3CDTF">2022-06-07T15:35:09Z</dcterms:created>
  <dcterms:modified xsi:type="dcterms:W3CDTF">2023-03-15T04:34:21Z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0x010100D242C9E94837CC408F65FBD931F0639B</vt:lpwstr>
  </property>
  <property fmtid="{D5CDD505-2E9C-101B-9397-08002B2CF9AE}" pid="3" name="MSIP_Label_45011977-b912-4387-97a4-f4c94a801377_Enabled">
    <vt:lpwstr>true</vt:lpwstr>
  </property>
  <property fmtid="{D5CDD505-2E9C-101B-9397-08002B2CF9AE}" pid="4" name="MSIP_Label_45011977-b912-4387-97a4-f4c94a801377_SetDate">
    <vt:lpwstr>2022-01-05T17:21:27Z</vt:lpwstr>
  </property>
  <property fmtid="{D5CDD505-2E9C-101B-9397-08002B2CF9AE}" pid="5" name="MSIP_Label_45011977-b912-4387-97a4-f4c94a801377_Method">
    <vt:lpwstr>Standard</vt:lpwstr>
  </property>
  <property fmtid="{D5CDD505-2E9C-101B-9397-08002B2CF9AE}" pid="6" name="MSIP_Label_45011977-b912-4387-97a4-f4c94a801377_Name">
    <vt:lpwstr>Uncategorized Data</vt:lpwstr>
  </property>
  <property fmtid="{D5CDD505-2E9C-101B-9397-08002B2CF9AE}" pid="7" name="MSIP_Label_45011977-b912-4387-97a4-f4c94a801377_SiteId">
    <vt:lpwstr>11d0e217-264e-400a-8ba0-57dcc127d72d</vt:lpwstr>
  </property>
  <property fmtid="{D5CDD505-2E9C-101B-9397-08002B2CF9AE}" pid="8" name="MSIP_Label_45011977-b912-4387-97a4-f4c94a801377_ActionId">
    <vt:lpwstr>98b26b9e-1cc6-41ba-978a-5e60427216b9</vt:lpwstr>
  </property>
  <property fmtid="{D5CDD505-2E9C-101B-9397-08002B2CF9AE}" pid="9" name="MSIP_Label_45011977-b912-4387-97a4-f4c94a801377_ContentBits">
    <vt:lpwstr>0</vt:lpwstr>
  </property>
</Properties>
</file>