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20"/>
  </p:notesMasterIdLst>
  <p:sldIdLst>
    <p:sldId id="256" r:id="rId6"/>
    <p:sldId id="358" r:id="rId7"/>
    <p:sldId id="350" r:id="rId8"/>
    <p:sldId id="349" r:id="rId9"/>
    <p:sldId id="351" r:id="rId10"/>
    <p:sldId id="355" r:id="rId11"/>
    <p:sldId id="354" r:id="rId12"/>
    <p:sldId id="359" r:id="rId13"/>
    <p:sldId id="348" r:id="rId14"/>
    <p:sldId id="352" r:id="rId15"/>
    <p:sldId id="353" r:id="rId16"/>
    <p:sldId id="356" r:id="rId17"/>
    <p:sldId id="360" r:id="rId18"/>
    <p:sldId id="361"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80A39B-06C8-4521-B71C-07DE90DD4977}" v="57" dt="2023-03-05T23:20:13.0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6" autoAdjust="0"/>
    <p:restoredTop sz="94660"/>
  </p:normalViewPr>
  <p:slideViewPr>
    <p:cSldViewPr snapToGrid="0">
      <p:cViewPr varScale="1">
        <p:scale>
          <a:sx n="110" d="100"/>
          <a:sy n="110" d="100"/>
        </p:scale>
        <p:origin x="87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elson, Jonathan@Wildlife" userId="S::jonathan.nelson@wildlife.ca.gov::5db6638b-2e7e-4f52-b0ab-6bd497d29278" providerId="AD" clId="Web-{3FF18299-71C1-2988-ABE8-4E687295672D}"/>
    <pc:docChg chg="modSld">
      <pc:chgData name="Nelson, Jonathan@Wildlife" userId="S::jonathan.nelson@wildlife.ca.gov::5db6638b-2e7e-4f52-b0ab-6bd497d29278" providerId="AD" clId="Web-{3FF18299-71C1-2988-ABE8-4E687295672D}" dt="2023-03-04T02:03:17.159" v="15" actId="20577"/>
      <pc:docMkLst>
        <pc:docMk/>
      </pc:docMkLst>
      <pc:sldChg chg="modSp">
        <pc:chgData name="Nelson, Jonathan@Wildlife" userId="S::jonathan.nelson@wildlife.ca.gov::5db6638b-2e7e-4f52-b0ab-6bd497d29278" providerId="AD" clId="Web-{3FF18299-71C1-2988-ABE8-4E687295672D}" dt="2023-03-04T02:03:17.159" v="15" actId="20577"/>
        <pc:sldMkLst>
          <pc:docMk/>
          <pc:sldMk cId="358783328" sldId="360"/>
        </pc:sldMkLst>
        <pc:spChg chg="mod">
          <ac:chgData name="Nelson, Jonathan@Wildlife" userId="S::jonathan.nelson@wildlife.ca.gov::5db6638b-2e7e-4f52-b0ab-6bd497d29278" providerId="AD" clId="Web-{3FF18299-71C1-2988-ABE8-4E687295672D}" dt="2023-03-04T02:03:17.159" v="15" actId="20577"/>
          <ac:spMkLst>
            <pc:docMk/>
            <pc:sldMk cId="358783328" sldId="360"/>
            <ac:spMk id="17" creationId="{C269BFD4-AFBB-71A1-2235-3BCACFCE440D}"/>
          </ac:spMkLst>
        </pc:spChg>
      </pc:sldChg>
    </pc:docChg>
  </pc:docChgLst>
  <pc:docChgLst>
    <pc:chgData name="Nelson, Jonathan@Wildlife" userId="5db6638b-2e7e-4f52-b0ab-6bd497d29278" providerId="ADAL" clId="{4A2D26F4-BE02-41E2-809F-039006954369}"/>
    <pc:docChg chg="undo custSel modSld">
      <pc:chgData name="Nelson, Jonathan@Wildlife" userId="5db6638b-2e7e-4f52-b0ab-6bd497d29278" providerId="ADAL" clId="{4A2D26F4-BE02-41E2-809F-039006954369}" dt="2023-03-06T21:40:54.308" v="116" actId="14100"/>
      <pc:docMkLst>
        <pc:docMk/>
      </pc:docMkLst>
      <pc:sldChg chg="modSp mod">
        <pc:chgData name="Nelson, Jonathan@Wildlife" userId="5db6638b-2e7e-4f52-b0ab-6bd497d29278" providerId="ADAL" clId="{4A2D26F4-BE02-41E2-809F-039006954369}" dt="2023-03-06T20:14:33.934" v="62" actId="34135"/>
        <pc:sldMkLst>
          <pc:docMk/>
          <pc:sldMk cId="3772297160" sldId="349"/>
        </pc:sldMkLst>
        <pc:spChg chg="mod">
          <ac:chgData name="Nelson, Jonathan@Wildlife" userId="5db6638b-2e7e-4f52-b0ab-6bd497d29278" providerId="ADAL" clId="{4A2D26F4-BE02-41E2-809F-039006954369}" dt="2023-03-06T20:14:33.934" v="62" actId="34135"/>
          <ac:spMkLst>
            <pc:docMk/>
            <pc:sldMk cId="3772297160" sldId="349"/>
            <ac:spMk id="16" creationId="{8E0614D2-20FF-C728-33D0-15E313AF713B}"/>
          </ac:spMkLst>
        </pc:spChg>
        <pc:spChg chg="mod">
          <ac:chgData name="Nelson, Jonathan@Wildlife" userId="5db6638b-2e7e-4f52-b0ab-6bd497d29278" providerId="ADAL" clId="{4A2D26F4-BE02-41E2-809F-039006954369}" dt="2023-03-06T20:14:33.934" v="62" actId="34135"/>
          <ac:spMkLst>
            <pc:docMk/>
            <pc:sldMk cId="3772297160" sldId="349"/>
            <ac:spMk id="20" creationId="{47724607-CC9E-DE69-024F-088E54F5CBA5}"/>
          </ac:spMkLst>
        </pc:spChg>
        <pc:graphicFrameChg chg="mod">
          <ac:chgData name="Nelson, Jonathan@Wildlife" userId="5db6638b-2e7e-4f52-b0ab-6bd497d29278" providerId="ADAL" clId="{4A2D26F4-BE02-41E2-809F-039006954369}" dt="2023-03-06T20:14:33.934" v="62" actId="34135"/>
          <ac:graphicFrameMkLst>
            <pc:docMk/>
            <pc:sldMk cId="3772297160" sldId="349"/>
            <ac:graphicFrameMk id="10" creationId="{1FDC6F3E-0D29-E61F-94BD-0C80C26592C7}"/>
          </ac:graphicFrameMkLst>
        </pc:graphicFrameChg>
      </pc:sldChg>
      <pc:sldChg chg="modSp mod">
        <pc:chgData name="Nelson, Jonathan@Wildlife" userId="5db6638b-2e7e-4f52-b0ab-6bd497d29278" providerId="ADAL" clId="{4A2D26F4-BE02-41E2-809F-039006954369}" dt="2023-03-06T21:39:30.692" v="93" actId="1076"/>
        <pc:sldMkLst>
          <pc:docMk/>
          <pc:sldMk cId="1240364198" sldId="352"/>
        </pc:sldMkLst>
        <pc:spChg chg="mod">
          <ac:chgData name="Nelson, Jonathan@Wildlife" userId="5db6638b-2e7e-4f52-b0ab-6bd497d29278" providerId="ADAL" clId="{4A2D26F4-BE02-41E2-809F-039006954369}" dt="2023-03-06T21:39:30.692" v="93" actId="1076"/>
          <ac:spMkLst>
            <pc:docMk/>
            <pc:sldMk cId="1240364198" sldId="352"/>
            <ac:spMk id="17" creationId="{C269BFD4-AFBB-71A1-2235-3BCACFCE440D}"/>
          </ac:spMkLst>
        </pc:spChg>
      </pc:sldChg>
      <pc:sldChg chg="modSp mod">
        <pc:chgData name="Nelson, Jonathan@Wildlife" userId="5db6638b-2e7e-4f52-b0ab-6bd497d29278" providerId="ADAL" clId="{4A2D26F4-BE02-41E2-809F-039006954369}" dt="2023-03-06T21:39:50.227" v="96" actId="20577"/>
        <pc:sldMkLst>
          <pc:docMk/>
          <pc:sldMk cId="4281044603" sldId="353"/>
        </pc:sldMkLst>
        <pc:spChg chg="mod">
          <ac:chgData name="Nelson, Jonathan@Wildlife" userId="5db6638b-2e7e-4f52-b0ab-6bd497d29278" providerId="ADAL" clId="{4A2D26F4-BE02-41E2-809F-039006954369}" dt="2023-03-06T21:39:50.227" v="96" actId="20577"/>
          <ac:spMkLst>
            <pc:docMk/>
            <pc:sldMk cId="4281044603" sldId="353"/>
            <ac:spMk id="10" creationId="{AFF520A0-1273-57FA-7C0C-0FBD45B8D36F}"/>
          </ac:spMkLst>
        </pc:spChg>
      </pc:sldChg>
      <pc:sldChg chg="modSp mod">
        <pc:chgData name="Nelson, Jonathan@Wildlife" userId="5db6638b-2e7e-4f52-b0ab-6bd497d29278" providerId="ADAL" clId="{4A2D26F4-BE02-41E2-809F-039006954369}" dt="2023-03-06T21:37:49.442" v="81" actId="1076"/>
        <pc:sldMkLst>
          <pc:docMk/>
          <pc:sldMk cId="2698854407" sldId="354"/>
        </pc:sldMkLst>
        <pc:spChg chg="mod">
          <ac:chgData name="Nelson, Jonathan@Wildlife" userId="5db6638b-2e7e-4f52-b0ab-6bd497d29278" providerId="ADAL" clId="{4A2D26F4-BE02-41E2-809F-039006954369}" dt="2023-03-06T21:37:49.442" v="81" actId="1076"/>
          <ac:spMkLst>
            <pc:docMk/>
            <pc:sldMk cId="2698854407" sldId="354"/>
            <ac:spMk id="17" creationId="{C269BFD4-AFBB-71A1-2235-3BCACFCE440D}"/>
          </ac:spMkLst>
        </pc:spChg>
      </pc:sldChg>
      <pc:sldChg chg="modSp mod">
        <pc:chgData name="Nelson, Jonathan@Wildlife" userId="5db6638b-2e7e-4f52-b0ab-6bd497d29278" providerId="ADAL" clId="{4A2D26F4-BE02-41E2-809F-039006954369}" dt="2023-03-06T21:38:18.802" v="85" actId="14100"/>
        <pc:sldMkLst>
          <pc:docMk/>
          <pc:sldMk cId="1966834299" sldId="355"/>
        </pc:sldMkLst>
        <pc:spChg chg="mod">
          <ac:chgData name="Nelson, Jonathan@Wildlife" userId="5db6638b-2e7e-4f52-b0ab-6bd497d29278" providerId="ADAL" clId="{4A2D26F4-BE02-41E2-809F-039006954369}" dt="2023-03-06T21:38:18.802" v="85" actId="14100"/>
          <ac:spMkLst>
            <pc:docMk/>
            <pc:sldMk cId="1966834299" sldId="355"/>
            <ac:spMk id="17" creationId="{C269BFD4-AFBB-71A1-2235-3BCACFCE440D}"/>
          </ac:spMkLst>
        </pc:spChg>
      </pc:sldChg>
      <pc:sldChg chg="modSp mod">
        <pc:chgData name="Nelson, Jonathan@Wildlife" userId="5db6638b-2e7e-4f52-b0ab-6bd497d29278" providerId="ADAL" clId="{4A2D26F4-BE02-41E2-809F-039006954369}" dt="2023-03-06T21:40:45.706" v="115" actId="1076"/>
        <pc:sldMkLst>
          <pc:docMk/>
          <pc:sldMk cId="881515164" sldId="356"/>
        </pc:sldMkLst>
        <pc:spChg chg="mod">
          <ac:chgData name="Nelson, Jonathan@Wildlife" userId="5db6638b-2e7e-4f52-b0ab-6bd497d29278" providerId="ADAL" clId="{4A2D26F4-BE02-41E2-809F-039006954369}" dt="2023-03-06T21:40:45.706" v="115" actId="1076"/>
          <ac:spMkLst>
            <pc:docMk/>
            <pc:sldMk cId="881515164" sldId="356"/>
            <ac:spMk id="17" creationId="{C269BFD4-AFBB-71A1-2235-3BCACFCE440D}"/>
          </ac:spMkLst>
        </pc:spChg>
      </pc:sldChg>
      <pc:sldChg chg="modSp mod">
        <pc:chgData name="Nelson, Jonathan@Wildlife" userId="5db6638b-2e7e-4f52-b0ab-6bd497d29278" providerId="ADAL" clId="{4A2D26F4-BE02-41E2-809F-039006954369}" dt="2023-03-06T21:38:34.563" v="87" actId="1076"/>
        <pc:sldMkLst>
          <pc:docMk/>
          <pc:sldMk cId="1631889239" sldId="358"/>
        </pc:sldMkLst>
        <pc:spChg chg="mod">
          <ac:chgData name="Nelson, Jonathan@Wildlife" userId="5db6638b-2e7e-4f52-b0ab-6bd497d29278" providerId="ADAL" clId="{4A2D26F4-BE02-41E2-809F-039006954369}" dt="2023-03-06T21:38:34.563" v="87" actId="1076"/>
          <ac:spMkLst>
            <pc:docMk/>
            <pc:sldMk cId="1631889239" sldId="358"/>
            <ac:spMk id="17" creationId="{C269BFD4-AFBB-71A1-2235-3BCACFCE440D}"/>
          </ac:spMkLst>
        </pc:spChg>
      </pc:sldChg>
      <pc:sldChg chg="modSp mod">
        <pc:chgData name="Nelson, Jonathan@Wildlife" userId="5db6638b-2e7e-4f52-b0ab-6bd497d29278" providerId="ADAL" clId="{4A2D26F4-BE02-41E2-809F-039006954369}" dt="2023-03-06T21:38:48.508" v="88" actId="20577"/>
        <pc:sldMkLst>
          <pc:docMk/>
          <pc:sldMk cId="3097797710" sldId="359"/>
        </pc:sldMkLst>
        <pc:spChg chg="mod">
          <ac:chgData name="Nelson, Jonathan@Wildlife" userId="5db6638b-2e7e-4f52-b0ab-6bd497d29278" providerId="ADAL" clId="{4A2D26F4-BE02-41E2-809F-039006954369}" dt="2023-03-06T21:38:48.508" v="88" actId="20577"/>
          <ac:spMkLst>
            <pc:docMk/>
            <pc:sldMk cId="3097797710" sldId="359"/>
            <ac:spMk id="17" creationId="{C269BFD4-AFBB-71A1-2235-3BCACFCE440D}"/>
          </ac:spMkLst>
        </pc:spChg>
      </pc:sldChg>
      <pc:sldChg chg="modSp mod">
        <pc:chgData name="Nelson, Jonathan@Wildlife" userId="5db6638b-2e7e-4f52-b0ab-6bd497d29278" providerId="ADAL" clId="{4A2D26F4-BE02-41E2-809F-039006954369}" dt="2023-03-06T21:40:54.308" v="116" actId="14100"/>
        <pc:sldMkLst>
          <pc:docMk/>
          <pc:sldMk cId="358783328" sldId="360"/>
        </pc:sldMkLst>
        <pc:spChg chg="mod">
          <ac:chgData name="Nelson, Jonathan@Wildlife" userId="5db6638b-2e7e-4f52-b0ab-6bd497d29278" providerId="ADAL" clId="{4A2D26F4-BE02-41E2-809F-039006954369}" dt="2023-03-06T21:40:54.308" v="116" actId="14100"/>
          <ac:spMkLst>
            <pc:docMk/>
            <pc:sldMk cId="358783328" sldId="360"/>
            <ac:spMk id="17" creationId="{C269BFD4-AFBB-71A1-2235-3BCACFCE440D}"/>
          </ac:spMkLst>
        </pc:spChg>
      </pc:sldChg>
    </pc:docChg>
  </pc:docChgLst>
  <pc:docChgLst>
    <pc:chgData name="Nelson, Jonathan@Wildlife" userId="5db6638b-2e7e-4f52-b0ab-6bd497d29278" providerId="ADAL" clId="{6480A39B-06C8-4521-B71C-07DE90DD4977}"/>
    <pc:docChg chg="undo redo custSel addSld delSld modSld">
      <pc:chgData name="Nelson, Jonathan@Wildlife" userId="5db6638b-2e7e-4f52-b0ab-6bd497d29278" providerId="ADAL" clId="{6480A39B-06C8-4521-B71C-07DE90DD4977}" dt="2023-03-05T23:23:19.561" v="10367" actId="5793"/>
      <pc:docMkLst>
        <pc:docMk/>
      </pc:docMkLst>
      <pc:sldChg chg="addSp delSp modSp mod setBg">
        <pc:chgData name="Nelson, Jonathan@Wildlife" userId="5db6638b-2e7e-4f52-b0ab-6bd497d29278" providerId="ADAL" clId="{6480A39B-06C8-4521-B71C-07DE90DD4977}" dt="2023-03-04T01:56:21.308" v="7703" actId="1076"/>
        <pc:sldMkLst>
          <pc:docMk/>
          <pc:sldMk cId="1375055213" sldId="256"/>
        </pc:sldMkLst>
        <pc:spChg chg="mod">
          <ac:chgData name="Nelson, Jonathan@Wildlife" userId="5db6638b-2e7e-4f52-b0ab-6bd497d29278" providerId="ADAL" clId="{6480A39B-06C8-4521-B71C-07DE90DD4977}" dt="2023-03-03T01:43:56.697" v="2" actId="26606"/>
          <ac:spMkLst>
            <pc:docMk/>
            <pc:sldMk cId="1375055213" sldId="256"/>
            <ac:spMk id="2" creationId="{E1039F8F-77FD-33CD-6F82-90232E7C0F0A}"/>
          </ac:spMkLst>
        </pc:spChg>
        <pc:spChg chg="mod">
          <ac:chgData name="Nelson, Jonathan@Wildlife" userId="5db6638b-2e7e-4f52-b0ab-6bd497d29278" providerId="ADAL" clId="{6480A39B-06C8-4521-B71C-07DE90DD4977}" dt="2023-03-04T01:55:31.177" v="7700" actId="14100"/>
          <ac:spMkLst>
            <pc:docMk/>
            <pc:sldMk cId="1375055213" sldId="256"/>
            <ac:spMk id="3" creationId="{4429B62F-0096-1E95-1613-4ECFD5191E95}"/>
          </ac:spMkLst>
        </pc:spChg>
        <pc:spChg chg="add del">
          <ac:chgData name="Nelson, Jonathan@Wildlife" userId="5db6638b-2e7e-4f52-b0ab-6bd497d29278" providerId="ADAL" clId="{6480A39B-06C8-4521-B71C-07DE90DD4977}" dt="2023-03-03T01:43:56.697" v="2" actId="26606"/>
          <ac:spMkLst>
            <pc:docMk/>
            <pc:sldMk cId="1375055213" sldId="256"/>
            <ac:spMk id="9" creationId="{F12E7CC5-C78B-4EBD-9565-3FA00FAA6CF2}"/>
          </ac:spMkLst>
        </pc:spChg>
        <pc:spChg chg="add del">
          <ac:chgData name="Nelson, Jonathan@Wildlife" userId="5db6638b-2e7e-4f52-b0ab-6bd497d29278" providerId="ADAL" clId="{6480A39B-06C8-4521-B71C-07DE90DD4977}" dt="2023-03-03T01:43:56.697" v="2" actId="26606"/>
          <ac:spMkLst>
            <pc:docMk/>
            <pc:sldMk cId="1375055213" sldId="256"/>
            <ac:spMk id="11" creationId="{3A4529A5-F675-429F-8044-01372BB13422}"/>
          </ac:spMkLst>
        </pc:spChg>
        <pc:spChg chg="add del">
          <ac:chgData name="Nelson, Jonathan@Wildlife" userId="5db6638b-2e7e-4f52-b0ab-6bd497d29278" providerId="ADAL" clId="{6480A39B-06C8-4521-B71C-07DE90DD4977}" dt="2023-03-03T01:43:56.697" v="2" actId="26606"/>
          <ac:spMkLst>
            <pc:docMk/>
            <pc:sldMk cId="1375055213" sldId="256"/>
            <ac:spMk id="13" creationId="{63DAB858-5A0C-4AFF-AAC6-705EDF8DB733}"/>
          </ac:spMkLst>
        </pc:spChg>
        <pc:spChg chg="add del">
          <ac:chgData name="Nelson, Jonathan@Wildlife" userId="5db6638b-2e7e-4f52-b0ab-6bd497d29278" providerId="ADAL" clId="{6480A39B-06C8-4521-B71C-07DE90DD4977}" dt="2023-03-03T01:43:56.697" v="2" actId="26606"/>
          <ac:spMkLst>
            <pc:docMk/>
            <pc:sldMk cId="1375055213" sldId="256"/>
            <ac:spMk id="18" creationId="{9B37791B-B040-4694-BFDC-8DD132D86E8E}"/>
          </ac:spMkLst>
        </pc:spChg>
        <pc:grpChg chg="add del">
          <ac:chgData name="Nelson, Jonathan@Wildlife" userId="5db6638b-2e7e-4f52-b0ab-6bd497d29278" providerId="ADAL" clId="{6480A39B-06C8-4521-B71C-07DE90DD4977}" dt="2023-03-03T01:43:56.697" v="2" actId="26606"/>
          <ac:grpSpMkLst>
            <pc:docMk/>
            <pc:sldMk cId="1375055213" sldId="256"/>
            <ac:grpSpMk id="20" creationId="{0DBA5192-D1D6-4385-9B20-7991E99218E9}"/>
          </ac:grpSpMkLst>
        </pc:grpChg>
        <pc:picChg chg="mod ord">
          <ac:chgData name="Nelson, Jonathan@Wildlife" userId="5db6638b-2e7e-4f52-b0ab-6bd497d29278" providerId="ADAL" clId="{6480A39B-06C8-4521-B71C-07DE90DD4977}" dt="2023-03-04T01:56:21.308" v="7703" actId="1076"/>
          <ac:picMkLst>
            <pc:docMk/>
            <pc:sldMk cId="1375055213" sldId="256"/>
            <ac:picMk id="4" creationId="{C86C51FD-7D1C-0389-D9C0-9B30363B8438}"/>
          </ac:picMkLst>
        </pc:picChg>
      </pc:sldChg>
      <pc:sldChg chg="addSp delSp modSp mod">
        <pc:chgData name="Nelson, Jonathan@Wildlife" userId="5db6638b-2e7e-4f52-b0ab-6bd497d29278" providerId="ADAL" clId="{6480A39B-06C8-4521-B71C-07DE90DD4977}" dt="2023-03-04T00:38:21.792" v="4947" actId="6549"/>
        <pc:sldMkLst>
          <pc:docMk/>
          <pc:sldMk cId="4142278544" sldId="348"/>
        </pc:sldMkLst>
        <pc:spChg chg="mod">
          <ac:chgData name="Nelson, Jonathan@Wildlife" userId="5db6638b-2e7e-4f52-b0ab-6bd497d29278" providerId="ADAL" clId="{6480A39B-06C8-4521-B71C-07DE90DD4977}" dt="2023-03-04T00:07:43.830" v="3635" actId="14100"/>
          <ac:spMkLst>
            <pc:docMk/>
            <pc:sldMk cId="4142278544" sldId="348"/>
            <ac:spMk id="7" creationId="{D4D8FE95-F748-473D-ABC6-D5655695121D}"/>
          </ac:spMkLst>
        </pc:spChg>
        <pc:spChg chg="mod">
          <ac:chgData name="Nelson, Jonathan@Wildlife" userId="5db6638b-2e7e-4f52-b0ab-6bd497d29278" providerId="ADAL" clId="{6480A39B-06C8-4521-B71C-07DE90DD4977}" dt="2023-03-04T00:07:43.830" v="3635" actId="14100"/>
          <ac:spMkLst>
            <pc:docMk/>
            <pc:sldMk cId="4142278544" sldId="348"/>
            <ac:spMk id="8" creationId="{DBA7EB5D-4CA1-4E3F-8BD1-71B77553332C}"/>
          </ac:spMkLst>
        </pc:spChg>
        <pc:spChg chg="mod">
          <ac:chgData name="Nelson, Jonathan@Wildlife" userId="5db6638b-2e7e-4f52-b0ab-6bd497d29278" providerId="ADAL" clId="{6480A39B-06C8-4521-B71C-07DE90DD4977}" dt="2023-03-04T00:38:21.792" v="4947" actId="6549"/>
          <ac:spMkLst>
            <pc:docMk/>
            <pc:sldMk cId="4142278544" sldId="348"/>
            <ac:spMk id="17" creationId="{C269BFD4-AFBB-71A1-2235-3BCACFCE440D}"/>
          </ac:spMkLst>
        </pc:spChg>
        <pc:grpChg chg="mod">
          <ac:chgData name="Nelson, Jonathan@Wildlife" userId="5db6638b-2e7e-4f52-b0ab-6bd497d29278" providerId="ADAL" clId="{6480A39B-06C8-4521-B71C-07DE90DD4977}" dt="2023-03-04T00:07:43.830" v="3635" actId="14100"/>
          <ac:grpSpMkLst>
            <pc:docMk/>
            <pc:sldMk cId="4142278544" sldId="348"/>
            <ac:grpSpMk id="6" creationId="{E5F55E29-91EB-455D-9513-2D8F620CB2D7}"/>
          </ac:grpSpMkLst>
        </pc:grpChg>
        <pc:graphicFrameChg chg="add del mod">
          <ac:chgData name="Nelson, Jonathan@Wildlife" userId="5db6638b-2e7e-4f52-b0ab-6bd497d29278" providerId="ADAL" clId="{6480A39B-06C8-4521-B71C-07DE90DD4977}" dt="2023-03-03T21:33:08.160" v="509" actId="478"/>
          <ac:graphicFrameMkLst>
            <pc:docMk/>
            <pc:sldMk cId="4142278544" sldId="348"/>
            <ac:graphicFrameMk id="2" creationId="{D98C0459-44FF-134C-D39F-547EAA9BEE2F}"/>
          </ac:graphicFrameMkLst>
        </pc:graphicFrameChg>
        <pc:picChg chg="add mod modCrop">
          <ac:chgData name="Nelson, Jonathan@Wildlife" userId="5db6638b-2e7e-4f52-b0ab-6bd497d29278" providerId="ADAL" clId="{6480A39B-06C8-4521-B71C-07DE90DD4977}" dt="2023-03-04T00:26:35.269" v="4262" actId="1076"/>
          <ac:picMkLst>
            <pc:docMk/>
            <pc:sldMk cId="4142278544" sldId="348"/>
            <ac:picMk id="4" creationId="{33595D2E-6C05-4CD6-DC6B-CEDD022DB63F}"/>
          </ac:picMkLst>
        </pc:picChg>
      </pc:sldChg>
      <pc:sldChg chg="modSp mod">
        <pc:chgData name="Nelson, Jonathan@Wildlife" userId="5db6638b-2e7e-4f52-b0ab-6bd497d29278" providerId="ADAL" clId="{6480A39B-06C8-4521-B71C-07DE90DD4977}" dt="2023-03-03T22:09:35.353" v="1397" actId="1076"/>
        <pc:sldMkLst>
          <pc:docMk/>
          <pc:sldMk cId="3772297160" sldId="349"/>
        </pc:sldMkLst>
        <pc:spChg chg="mod">
          <ac:chgData name="Nelson, Jonathan@Wildlife" userId="5db6638b-2e7e-4f52-b0ab-6bd497d29278" providerId="ADAL" clId="{6480A39B-06C8-4521-B71C-07DE90DD4977}" dt="2023-03-03T22:09:30.074" v="1396" actId="1038"/>
          <ac:spMkLst>
            <pc:docMk/>
            <pc:sldMk cId="3772297160" sldId="349"/>
            <ac:spMk id="19" creationId="{37439E56-2940-492A-9A81-BB0BE85E6675}"/>
          </ac:spMkLst>
        </pc:spChg>
        <pc:spChg chg="mod">
          <ac:chgData name="Nelson, Jonathan@Wildlife" userId="5db6638b-2e7e-4f52-b0ab-6bd497d29278" providerId="ADAL" clId="{6480A39B-06C8-4521-B71C-07DE90DD4977}" dt="2023-03-03T22:09:35.353" v="1397" actId="1076"/>
          <ac:spMkLst>
            <pc:docMk/>
            <pc:sldMk cId="3772297160" sldId="349"/>
            <ac:spMk id="22" creationId="{37B19916-ECC3-60B8-000D-24B61B7862C0}"/>
          </ac:spMkLst>
        </pc:spChg>
        <pc:spChg chg="mod">
          <ac:chgData name="Nelson, Jonathan@Wildlife" userId="5db6638b-2e7e-4f52-b0ab-6bd497d29278" providerId="ADAL" clId="{6480A39B-06C8-4521-B71C-07DE90DD4977}" dt="2023-03-03T22:08:20.575" v="1383" actId="1076"/>
          <ac:spMkLst>
            <pc:docMk/>
            <pc:sldMk cId="3772297160" sldId="349"/>
            <ac:spMk id="23" creationId="{6AC1C2BE-C592-CF3D-80B9-9A1E4354AAEA}"/>
          </ac:spMkLst>
        </pc:spChg>
        <pc:graphicFrameChg chg="mod">
          <ac:chgData name="Nelson, Jonathan@Wildlife" userId="5db6638b-2e7e-4f52-b0ab-6bd497d29278" providerId="ADAL" clId="{6480A39B-06C8-4521-B71C-07DE90DD4977}" dt="2023-03-03T22:08:44.415" v="1387" actId="34135"/>
          <ac:graphicFrameMkLst>
            <pc:docMk/>
            <pc:sldMk cId="3772297160" sldId="349"/>
            <ac:graphicFrameMk id="10" creationId="{1FDC6F3E-0D29-E61F-94BD-0C80C26592C7}"/>
          </ac:graphicFrameMkLst>
        </pc:graphicFrameChg>
        <pc:graphicFrameChg chg="mod">
          <ac:chgData name="Nelson, Jonathan@Wildlife" userId="5db6638b-2e7e-4f52-b0ab-6bd497d29278" providerId="ADAL" clId="{6480A39B-06C8-4521-B71C-07DE90DD4977}" dt="2023-03-03T22:09:02.494" v="1391" actId="1076"/>
          <ac:graphicFrameMkLst>
            <pc:docMk/>
            <pc:sldMk cId="3772297160" sldId="349"/>
            <ac:graphicFrameMk id="11" creationId="{9693E00A-85F1-914E-B85D-4B5398654704}"/>
          </ac:graphicFrameMkLst>
        </pc:graphicFrameChg>
      </pc:sldChg>
      <pc:sldChg chg="modSp mod">
        <pc:chgData name="Nelson, Jonathan@Wildlife" userId="5db6638b-2e7e-4f52-b0ab-6bd497d29278" providerId="ADAL" clId="{6480A39B-06C8-4521-B71C-07DE90DD4977}" dt="2023-03-03T22:08:06.443" v="1382" actId="1076"/>
        <pc:sldMkLst>
          <pc:docMk/>
          <pc:sldMk cId="393532887" sldId="350"/>
        </pc:sldMkLst>
        <pc:spChg chg="mod">
          <ac:chgData name="Nelson, Jonathan@Wildlife" userId="5db6638b-2e7e-4f52-b0ab-6bd497d29278" providerId="ADAL" clId="{6480A39B-06C8-4521-B71C-07DE90DD4977}" dt="2023-03-03T22:07:46.704" v="1380" actId="1076"/>
          <ac:spMkLst>
            <pc:docMk/>
            <pc:sldMk cId="393532887" sldId="350"/>
            <ac:spMk id="19" creationId="{37439E56-2940-492A-9A81-BB0BE85E6675}"/>
          </ac:spMkLst>
        </pc:spChg>
        <pc:spChg chg="mod">
          <ac:chgData name="Nelson, Jonathan@Wildlife" userId="5db6638b-2e7e-4f52-b0ab-6bd497d29278" providerId="ADAL" clId="{6480A39B-06C8-4521-B71C-07DE90DD4977}" dt="2023-03-03T22:07:58.346" v="1381" actId="1076"/>
          <ac:spMkLst>
            <pc:docMk/>
            <pc:sldMk cId="393532887" sldId="350"/>
            <ac:spMk id="22" creationId="{37B19916-ECC3-60B8-000D-24B61B7862C0}"/>
          </ac:spMkLst>
        </pc:spChg>
        <pc:spChg chg="mod">
          <ac:chgData name="Nelson, Jonathan@Wildlife" userId="5db6638b-2e7e-4f52-b0ab-6bd497d29278" providerId="ADAL" clId="{6480A39B-06C8-4521-B71C-07DE90DD4977}" dt="2023-03-03T22:08:06.443" v="1382" actId="1076"/>
          <ac:spMkLst>
            <pc:docMk/>
            <pc:sldMk cId="393532887" sldId="350"/>
            <ac:spMk id="26" creationId="{38B983B4-0F04-1C07-0895-BC896BCCC8E1}"/>
          </ac:spMkLst>
        </pc:spChg>
      </pc:sldChg>
      <pc:sldChg chg="modSp mod">
        <pc:chgData name="Nelson, Jonathan@Wildlife" userId="5db6638b-2e7e-4f52-b0ab-6bd497d29278" providerId="ADAL" clId="{6480A39B-06C8-4521-B71C-07DE90DD4977}" dt="2023-03-05T23:11:46.790" v="10239" actId="6549"/>
        <pc:sldMkLst>
          <pc:docMk/>
          <pc:sldMk cId="1240364198" sldId="352"/>
        </pc:sldMkLst>
        <pc:spChg chg="mod">
          <ac:chgData name="Nelson, Jonathan@Wildlife" userId="5db6638b-2e7e-4f52-b0ab-6bd497d29278" providerId="ADAL" clId="{6480A39B-06C8-4521-B71C-07DE90DD4977}" dt="2023-03-04T00:07:59.312" v="3648" actId="6549"/>
          <ac:spMkLst>
            <pc:docMk/>
            <pc:sldMk cId="1240364198" sldId="352"/>
            <ac:spMk id="7" creationId="{D4D8FE95-F748-473D-ABC6-D5655695121D}"/>
          </ac:spMkLst>
        </pc:spChg>
        <pc:spChg chg="mod">
          <ac:chgData name="Nelson, Jonathan@Wildlife" userId="5db6638b-2e7e-4f52-b0ab-6bd497d29278" providerId="ADAL" clId="{6480A39B-06C8-4521-B71C-07DE90DD4977}" dt="2023-03-05T23:11:46.790" v="10239" actId="6549"/>
          <ac:spMkLst>
            <pc:docMk/>
            <pc:sldMk cId="1240364198" sldId="352"/>
            <ac:spMk id="17" creationId="{C269BFD4-AFBB-71A1-2235-3BCACFCE440D}"/>
          </ac:spMkLst>
        </pc:spChg>
      </pc:sldChg>
      <pc:sldChg chg="addSp delSp modSp mod">
        <pc:chgData name="Nelson, Jonathan@Wildlife" userId="5db6638b-2e7e-4f52-b0ab-6bd497d29278" providerId="ADAL" clId="{6480A39B-06C8-4521-B71C-07DE90DD4977}" dt="2023-03-04T00:56:36.242" v="5677" actId="20577"/>
        <pc:sldMkLst>
          <pc:docMk/>
          <pc:sldMk cId="4281044603" sldId="353"/>
        </pc:sldMkLst>
        <pc:spChg chg="add del mod">
          <ac:chgData name="Nelson, Jonathan@Wildlife" userId="5db6638b-2e7e-4f52-b0ab-6bd497d29278" providerId="ADAL" clId="{6480A39B-06C8-4521-B71C-07DE90DD4977}" dt="2023-03-04T00:48:13.034" v="5272" actId="478"/>
          <ac:spMkLst>
            <pc:docMk/>
            <pc:sldMk cId="4281044603" sldId="353"/>
            <ac:spMk id="3" creationId="{7585D6A5-FFA7-4942-519B-57F5276D1D56}"/>
          </ac:spMkLst>
        </pc:spChg>
        <pc:spChg chg="add mod">
          <ac:chgData name="Nelson, Jonathan@Wildlife" userId="5db6638b-2e7e-4f52-b0ab-6bd497d29278" providerId="ADAL" clId="{6480A39B-06C8-4521-B71C-07DE90DD4977}" dt="2023-03-04T00:56:36.242" v="5677" actId="20577"/>
          <ac:spMkLst>
            <pc:docMk/>
            <pc:sldMk cId="4281044603" sldId="353"/>
            <ac:spMk id="10" creationId="{AFF520A0-1273-57FA-7C0C-0FBD45B8D36F}"/>
          </ac:spMkLst>
        </pc:spChg>
        <pc:spChg chg="del">
          <ac:chgData name="Nelson, Jonathan@Wildlife" userId="5db6638b-2e7e-4f52-b0ab-6bd497d29278" providerId="ADAL" clId="{6480A39B-06C8-4521-B71C-07DE90DD4977}" dt="2023-03-04T00:48:09.081" v="5271" actId="478"/>
          <ac:spMkLst>
            <pc:docMk/>
            <pc:sldMk cId="4281044603" sldId="353"/>
            <ac:spMk id="17" creationId="{C269BFD4-AFBB-71A1-2235-3BCACFCE440D}"/>
          </ac:spMkLst>
        </pc:spChg>
        <pc:picChg chg="add mod modCrop">
          <ac:chgData name="Nelson, Jonathan@Wildlife" userId="5db6638b-2e7e-4f52-b0ab-6bd497d29278" providerId="ADAL" clId="{6480A39B-06C8-4521-B71C-07DE90DD4977}" dt="2023-03-04T00:55:15.546" v="5647" actId="1076"/>
          <ac:picMkLst>
            <pc:docMk/>
            <pc:sldMk cId="4281044603" sldId="353"/>
            <ac:picMk id="5" creationId="{3737290E-67D6-6D90-4CF1-765009B7FB3C}"/>
          </ac:picMkLst>
        </pc:picChg>
      </pc:sldChg>
      <pc:sldChg chg="addSp modSp mod">
        <pc:chgData name="Nelson, Jonathan@Wildlife" userId="5db6638b-2e7e-4f52-b0ab-6bd497d29278" providerId="ADAL" clId="{6480A39B-06C8-4521-B71C-07DE90DD4977}" dt="2023-03-05T23:08:14.252" v="10218" actId="6549"/>
        <pc:sldMkLst>
          <pc:docMk/>
          <pc:sldMk cId="2698854407" sldId="354"/>
        </pc:sldMkLst>
        <pc:spChg chg="add mod">
          <ac:chgData name="Nelson, Jonathan@Wildlife" userId="5db6638b-2e7e-4f52-b0ab-6bd497d29278" providerId="ADAL" clId="{6480A39B-06C8-4521-B71C-07DE90DD4977}" dt="2023-03-04T01:50:19.682" v="7517" actId="571"/>
          <ac:spMkLst>
            <pc:docMk/>
            <pc:sldMk cId="2698854407" sldId="354"/>
            <ac:spMk id="2" creationId="{CA4185D0-7538-0C6F-51A7-829F7B203B3E}"/>
          </ac:spMkLst>
        </pc:spChg>
        <pc:spChg chg="mod">
          <ac:chgData name="Nelson, Jonathan@Wildlife" userId="5db6638b-2e7e-4f52-b0ab-6bd497d29278" providerId="ADAL" clId="{6480A39B-06C8-4521-B71C-07DE90DD4977}" dt="2023-03-04T01:51:19.567" v="7559" actId="14100"/>
          <ac:spMkLst>
            <pc:docMk/>
            <pc:sldMk cId="2698854407" sldId="354"/>
            <ac:spMk id="7" creationId="{D4D8FE95-F748-473D-ABC6-D5655695121D}"/>
          </ac:spMkLst>
        </pc:spChg>
        <pc:spChg chg="mod">
          <ac:chgData name="Nelson, Jonathan@Wildlife" userId="5db6638b-2e7e-4f52-b0ab-6bd497d29278" providerId="ADAL" clId="{6480A39B-06C8-4521-B71C-07DE90DD4977}" dt="2023-03-04T01:51:19.567" v="7559" actId="14100"/>
          <ac:spMkLst>
            <pc:docMk/>
            <pc:sldMk cId="2698854407" sldId="354"/>
            <ac:spMk id="8" creationId="{DBA7EB5D-4CA1-4E3F-8BD1-71B77553332C}"/>
          </ac:spMkLst>
        </pc:spChg>
        <pc:spChg chg="mod">
          <ac:chgData name="Nelson, Jonathan@Wildlife" userId="5db6638b-2e7e-4f52-b0ab-6bd497d29278" providerId="ADAL" clId="{6480A39B-06C8-4521-B71C-07DE90DD4977}" dt="2023-03-05T23:08:14.252" v="10218" actId="6549"/>
          <ac:spMkLst>
            <pc:docMk/>
            <pc:sldMk cId="2698854407" sldId="354"/>
            <ac:spMk id="17" creationId="{C269BFD4-AFBB-71A1-2235-3BCACFCE440D}"/>
          </ac:spMkLst>
        </pc:spChg>
        <pc:grpChg chg="mod">
          <ac:chgData name="Nelson, Jonathan@Wildlife" userId="5db6638b-2e7e-4f52-b0ab-6bd497d29278" providerId="ADAL" clId="{6480A39B-06C8-4521-B71C-07DE90DD4977}" dt="2023-03-04T01:51:19.567" v="7559" actId="14100"/>
          <ac:grpSpMkLst>
            <pc:docMk/>
            <pc:sldMk cId="2698854407" sldId="354"/>
            <ac:grpSpMk id="6" creationId="{E5F55E29-91EB-455D-9513-2D8F620CB2D7}"/>
          </ac:grpSpMkLst>
        </pc:grpChg>
      </pc:sldChg>
      <pc:sldChg chg="addSp delSp modSp mod">
        <pc:chgData name="Nelson, Jonathan@Wildlife" userId="5db6638b-2e7e-4f52-b0ab-6bd497d29278" providerId="ADAL" clId="{6480A39B-06C8-4521-B71C-07DE90DD4977}" dt="2023-03-05T22:06:16.549" v="8025" actId="5793"/>
        <pc:sldMkLst>
          <pc:docMk/>
          <pc:sldMk cId="1966834299" sldId="355"/>
        </pc:sldMkLst>
        <pc:spChg chg="mod">
          <ac:chgData name="Nelson, Jonathan@Wildlife" userId="5db6638b-2e7e-4f52-b0ab-6bd497d29278" providerId="ADAL" clId="{6480A39B-06C8-4521-B71C-07DE90DD4977}" dt="2023-03-04T01:57:31.657" v="7706" actId="20577"/>
          <ac:spMkLst>
            <pc:docMk/>
            <pc:sldMk cId="1966834299" sldId="355"/>
            <ac:spMk id="7" creationId="{D4D8FE95-F748-473D-ABC6-D5655695121D}"/>
          </ac:spMkLst>
        </pc:spChg>
        <pc:spChg chg="add mod">
          <ac:chgData name="Nelson, Jonathan@Wildlife" userId="5db6638b-2e7e-4f52-b0ab-6bd497d29278" providerId="ADAL" clId="{6480A39B-06C8-4521-B71C-07DE90DD4977}" dt="2023-03-03T21:49:40.070" v="643" actId="207"/>
          <ac:spMkLst>
            <pc:docMk/>
            <pc:sldMk cId="1966834299" sldId="355"/>
            <ac:spMk id="16" creationId="{68E8F3D5-DACC-C286-522B-CE42380323DB}"/>
          </ac:spMkLst>
        </pc:spChg>
        <pc:spChg chg="mod">
          <ac:chgData name="Nelson, Jonathan@Wildlife" userId="5db6638b-2e7e-4f52-b0ab-6bd497d29278" providerId="ADAL" clId="{6480A39B-06C8-4521-B71C-07DE90DD4977}" dt="2023-03-05T22:06:16.549" v="8025" actId="5793"/>
          <ac:spMkLst>
            <pc:docMk/>
            <pc:sldMk cId="1966834299" sldId="355"/>
            <ac:spMk id="17" creationId="{C269BFD4-AFBB-71A1-2235-3BCACFCE440D}"/>
          </ac:spMkLst>
        </pc:spChg>
        <pc:spChg chg="add mod">
          <ac:chgData name="Nelson, Jonathan@Wildlife" userId="5db6638b-2e7e-4f52-b0ab-6bd497d29278" providerId="ADAL" clId="{6480A39B-06C8-4521-B71C-07DE90DD4977}" dt="2023-03-03T21:52:17.132" v="651" actId="14100"/>
          <ac:spMkLst>
            <pc:docMk/>
            <pc:sldMk cId="1966834299" sldId="355"/>
            <ac:spMk id="18" creationId="{FB9DD8C4-33BA-E262-1B18-53FA8B2550AC}"/>
          </ac:spMkLst>
        </pc:spChg>
        <pc:picChg chg="add del mod modCrop">
          <ac:chgData name="Nelson, Jonathan@Wildlife" userId="5db6638b-2e7e-4f52-b0ab-6bd497d29278" providerId="ADAL" clId="{6480A39B-06C8-4521-B71C-07DE90DD4977}" dt="2023-03-03T21:44:41.573" v="546" actId="478"/>
          <ac:picMkLst>
            <pc:docMk/>
            <pc:sldMk cId="1966834299" sldId="355"/>
            <ac:picMk id="3" creationId="{0C128687-77D8-28A2-A81F-06F0364C81E0}"/>
          </ac:picMkLst>
        </pc:picChg>
        <pc:picChg chg="add del mod modCrop">
          <ac:chgData name="Nelson, Jonathan@Wildlife" userId="5db6638b-2e7e-4f52-b0ab-6bd497d29278" providerId="ADAL" clId="{6480A39B-06C8-4521-B71C-07DE90DD4977}" dt="2023-03-03T21:44:47.369" v="548" actId="478"/>
          <ac:picMkLst>
            <pc:docMk/>
            <pc:sldMk cId="1966834299" sldId="355"/>
            <ac:picMk id="5" creationId="{EEFCB858-E25F-AAF0-5521-1DF06B5CC5CC}"/>
          </ac:picMkLst>
        </pc:picChg>
        <pc:picChg chg="add mod ord modCrop">
          <ac:chgData name="Nelson, Jonathan@Wildlife" userId="5db6638b-2e7e-4f52-b0ab-6bd497d29278" providerId="ADAL" clId="{6480A39B-06C8-4521-B71C-07DE90DD4977}" dt="2023-03-03T21:45:09.962" v="550" actId="1076"/>
          <ac:picMkLst>
            <pc:docMk/>
            <pc:sldMk cId="1966834299" sldId="355"/>
            <ac:picMk id="11" creationId="{93D26BD8-D6C6-2724-F5E7-AC6213A8963C}"/>
          </ac:picMkLst>
        </pc:picChg>
        <pc:picChg chg="add mod">
          <ac:chgData name="Nelson, Jonathan@Wildlife" userId="5db6638b-2e7e-4f52-b0ab-6bd497d29278" providerId="ADAL" clId="{6480A39B-06C8-4521-B71C-07DE90DD4977}" dt="2023-03-03T21:45:42.440" v="557" actId="1076"/>
          <ac:picMkLst>
            <pc:docMk/>
            <pc:sldMk cId="1966834299" sldId="355"/>
            <ac:picMk id="13" creationId="{181EF80F-84FF-2D01-E03F-FD24B8F7C367}"/>
          </ac:picMkLst>
        </pc:picChg>
        <pc:picChg chg="add mod modCrop">
          <ac:chgData name="Nelson, Jonathan@Wildlife" userId="5db6638b-2e7e-4f52-b0ab-6bd497d29278" providerId="ADAL" clId="{6480A39B-06C8-4521-B71C-07DE90DD4977}" dt="2023-03-03T21:47:41.844" v="569" actId="14100"/>
          <ac:picMkLst>
            <pc:docMk/>
            <pc:sldMk cId="1966834299" sldId="355"/>
            <ac:picMk id="15" creationId="{9F349E35-7637-D031-D27D-F86B4CBB7CCB}"/>
          </ac:picMkLst>
        </pc:picChg>
      </pc:sldChg>
      <pc:sldChg chg="modSp mod">
        <pc:chgData name="Nelson, Jonathan@Wildlife" userId="5db6638b-2e7e-4f52-b0ab-6bd497d29278" providerId="ADAL" clId="{6480A39B-06C8-4521-B71C-07DE90DD4977}" dt="2023-03-05T23:17:17" v="10241" actId="20577"/>
        <pc:sldMkLst>
          <pc:docMk/>
          <pc:sldMk cId="881515164" sldId="356"/>
        </pc:sldMkLst>
        <pc:spChg chg="mod">
          <ac:chgData name="Nelson, Jonathan@Wildlife" userId="5db6638b-2e7e-4f52-b0ab-6bd497d29278" providerId="ADAL" clId="{6480A39B-06C8-4521-B71C-07DE90DD4977}" dt="2023-03-04T01:04:11.097" v="5907" actId="20577"/>
          <ac:spMkLst>
            <pc:docMk/>
            <pc:sldMk cId="881515164" sldId="356"/>
            <ac:spMk id="7" creationId="{D4D8FE95-F748-473D-ABC6-D5655695121D}"/>
          </ac:spMkLst>
        </pc:spChg>
        <pc:spChg chg="mod">
          <ac:chgData name="Nelson, Jonathan@Wildlife" userId="5db6638b-2e7e-4f52-b0ab-6bd497d29278" providerId="ADAL" clId="{6480A39B-06C8-4521-B71C-07DE90DD4977}" dt="2023-03-04T01:00:59.147" v="5821" actId="1076"/>
          <ac:spMkLst>
            <pc:docMk/>
            <pc:sldMk cId="881515164" sldId="356"/>
            <ac:spMk id="8" creationId="{DBA7EB5D-4CA1-4E3F-8BD1-71B77553332C}"/>
          </ac:spMkLst>
        </pc:spChg>
        <pc:spChg chg="mod">
          <ac:chgData name="Nelson, Jonathan@Wildlife" userId="5db6638b-2e7e-4f52-b0ab-6bd497d29278" providerId="ADAL" clId="{6480A39B-06C8-4521-B71C-07DE90DD4977}" dt="2023-03-05T23:17:17" v="10241" actId="20577"/>
          <ac:spMkLst>
            <pc:docMk/>
            <pc:sldMk cId="881515164" sldId="356"/>
            <ac:spMk id="17" creationId="{C269BFD4-AFBB-71A1-2235-3BCACFCE440D}"/>
          </ac:spMkLst>
        </pc:spChg>
        <pc:grpChg chg="mod">
          <ac:chgData name="Nelson, Jonathan@Wildlife" userId="5db6638b-2e7e-4f52-b0ab-6bd497d29278" providerId="ADAL" clId="{6480A39B-06C8-4521-B71C-07DE90DD4977}" dt="2023-03-04T01:00:59.147" v="5821" actId="1076"/>
          <ac:grpSpMkLst>
            <pc:docMk/>
            <pc:sldMk cId="881515164" sldId="356"/>
            <ac:grpSpMk id="6" creationId="{E5F55E29-91EB-455D-9513-2D8F620CB2D7}"/>
          </ac:grpSpMkLst>
        </pc:grpChg>
      </pc:sldChg>
      <pc:sldChg chg="del">
        <pc:chgData name="Nelson, Jonathan@Wildlife" userId="5db6638b-2e7e-4f52-b0ab-6bd497d29278" providerId="ADAL" clId="{6480A39B-06C8-4521-B71C-07DE90DD4977}" dt="2023-03-03T18:38:18.124" v="24" actId="47"/>
        <pc:sldMkLst>
          <pc:docMk/>
          <pc:sldMk cId="1262603468" sldId="357"/>
        </pc:sldMkLst>
      </pc:sldChg>
      <pc:sldChg chg="modSp add mod">
        <pc:chgData name="Nelson, Jonathan@Wildlife" userId="5db6638b-2e7e-4f52-b0ab-6bd497d29278" providerId="ADAL" clId="{6480A39B-06C8-4521-B71C-07DE90DD4977}" dt="2023-03-05T21:55:21.313" v="7766" actId="20577"/>
        <pc:sldMkLst>
          <pc:docMk/>
          <pc:sldMk cId="1631889239" sldId="358"/>
        </pc:sldMkLst>
        <pc:spChg chg="mod">
          <ac:chgData name="Nelson, Jonathan@Wildlife" userId="5db6638b-2e7e-4f52-b0ab-6bd497d29278" providerId="ADAL" clId="{6480A39B-06C8-4521-B71C-07DE90DD4977}" dt="2023-03-03T18:38:27.281" v="47" actId="20577"/>
          <ac:spMkLst>
            <pc:docMk/>
            <pc:sldMk cId="1631889239" sldId="358"/>
            <ac:spMk id="7" creationId="{D4D8FE95-F748-473D-ABC6-D5655695121D}"/>
          </ac:spMkLst>
        </pc:spChg>
        <pc:spChg chg="mod">
          <ac:chgData name="Nelson, Jonathan@Wildlife" userId="5db6638b-2e7e-4f52-b0ab-6bd497d29278" providerId="ADAL" clId="{6480A39B-06C8-4521-B71C-07DE90DD4977}" dt="2023-03-05T21:55:21.313" v="7766" actId="20577"/>
          <ac:spMkLst>
            <pc:docMk/>
            <pc:sldMk cId="1631889239" sldId="358"/>
            <ac:spMk id="17" creationId="{C269BFD4-AFBB-71A1-2235-3BCACFCE440D}"/>
          </ac:spMkLst>
        </pc:spChg>
      </pc:sldChg>
      <pc:sldChg chg="addSp delSp modSp mod">
        <pc:chgData name="Nelson, Jonathan@Wildlife" userId="5db6638b-2e7e-4f52-b0ab-6bd497d29278" providerId="ADAL" clId="{6480A39B-06C8-4521-B71C-07DE90DD4977}" dt="2023-03-05T23:10:07.731" v="10233" actId="20577"/>
        <pc:sldMkLst>
          <pc:docMk/>
          <pc:sldMk cId="3097797710" sldId="359"/>
        </pc:sldMkLst>
        <pc:spChg chg="add mod">
          <ac:chgData name="Nelson, Jonathan@Wildlife" userId="5db6638b-2e7e-4f52-b0ab-6bd497d29278" providerId="ADAL" clId="{6480A39B-06C8-4521-B71C-07DE90DD4977}" dt="2023-03-04T01:51:43.134" v="7560"/>
          <ac:spMkLst>
            <pc:docMk/>
            <pc:sldMk cId="3097797710" sldId="359"/>
            <ac:spMk id="2" creationId="{D4A3185D-AE20-90AB-A58A-262D420340BF}"/>
          </ac:spMkLst>
        </pc:spChg>
        <pc:spChg chg="del mod">
          <ac:chgData name="Nelson, Jonathan@Wildlife" userId="5db6638b-2e7e-4f52-b0ab-6bd497d29278" providerId="ADAL" clId="{6480A39B-06C8-4521-B71C-07DE90DD4977}" dt="2023-03-04T01:52:05.796" v="7563" actId="478"/>
          <ac:spMkLst>
            <pc:docMk/>
            <pc:sldMk cId="3097797710" sldId="359"/>
            <ac:spMk id="4" creationId="{AB1FC907-A9D5-179E-42CC-C1409A56069E}"/>
          </ac:spMkLst>
        </pc:spChg>
        <pc:spChg chg="mod">
          <ac:chgData name="Nelson, Jonathan@Wildlife" userId="5db6638b-2e7e-4f52-b0ab-6bd497d29278" providerId="ADAL" clId="{6480A39B-06C8-4521-B71C-07DE90DD4977}" dt="2023-03-04T01:52:05.796" v="7563" actId="478"/>
          <ac:spMkLst>
            <pc:docMk/>
            <pc:sldMk cId="3097797710" sldId="359"/>
            <ac:spMk id="5" creationId="{BA811AD5-0472-D573-4E4C-F960AE86F2AA}"/>
          </ac:spMkLst>
        </pc:spChg>
        <pc:spChg chg="add del">
          <ac:chgData name="Nelson, Jonathan@Wildlife" userId="5db6638b-2e7e-4f52-b0ab-6bd497d29278" providerId="ADAL" clId="{6480A39B-06C8-4521-B71C-07DE90DD4977}" dt="2023-03-04T01:51:47.210" v="7561" actId="478"/>
          <ac:spMkLst>
            <pc:docMk/>
            <pc:sldMk cId="3097797710" sldId="359"/>
            <ac:spMk id="7" creationId="{D4D8FE95-F748-473D-ABC6-D5655695121D}"/>
          </ac:spMkLst>
        </pc:spChg>
        <pc:spChg chg="mod">
          <ac:chgData name="Nelson, Jonathan@Wildlife" userId="5db6638b-2e7e-4f52-b0ab-6bd497d29278" providerId="ADAL" clId="{6480A39B-06C8-4521-B71C-07DE90DD4977}" dt="2023-03-04T01:51:47.210" v="7561" actId="478"/>
          <ac:spMkLst>
            <pc:docMk/>
            <pc:sldMk cId="3097797710" sldId="359"/>
            <ac:spMk id="8" creationId="{DBA7EB5D-4CA1-4E3F-8BD1-71B77553332C}"/>
          </ac:spMkLst>
        </pc:spChg>
        <pc:spChg chg="add mod">
          <ac:chgData name="Nelson, Jonathan@Wildlife" userId="5db6638b-2e7e-4f52-b0ab-6bd497d29278" providerId="ADAL" clId="{6480A39B-06C8-4521-B71C-07DE90DD4977}" dt="2023-03-04T01:52:21.437" v="7564"/>
          <ac:spMkLst>
            <pc:docMk/>
            <pc:sldMk cId="3097797710" sldId="359"/>
            <ac:spMk id="10" creationId="{B9C730F3-81B6-180E-2078-EBCE642C4C8E}"/>
          </ac:spMkLst>
        </pc:spChg>
        <pc:spChg chg="mod">
          <ac:chgData name="Nelson, Jonathan@Wildlife" userId="5db6638b-2e7e-4f52-b0ab-6bd497d29278" providerId="ADAL" clId="{6480A39B-06C8-4521-B71C-07DE90DD4977}" dt="2023-03-05T23:10:07.731" v="10233" actId="20577"/>
          <ac:spMkLst>
            <pc:docMk/>
            <pc:sldMk cId="3097797710" sldId="359"/>
            <ac:spMk id="17" creationId="{C269BFD4-AFBB-71A1-2235-3BCACFCE440D}"/>
          </ac:spMkLst>
        </pc:spChg>
        <pc:grpChg chg="add del mod">
          <ac:chgData name="Nelson, Jonathan@Wildlife" userId="5db6638b-2e7e-4f52-b0ab-6bd497d29278" providerId="ADAL" clId="{6480A39B-06C8-4521-B71C-07DE90DD4977}" dt="2023-03-04T01:52:05.796" v="7563" actId="478"/>
          <ac:grpSpMkLst>
            <pc:docMk/>
            <pc:sldMk cId="3097797710" sldId="359"/>
            <ac:grpSpMk id="3" creationId="{CEF3BB25-9F8B-9D37-5DBD-4374FD60A331}"/>
          </ac:grpSpMkLst>
        </pc:grpChg>
        <pc:grpChg chg="add del mod">
          <ac:chgData name="Nelson, Jonathan@Wildlife" userId="5db6638b-2e7e-4f52-b0ab-6bd497d29278" providerId="ADAL" clId="{6480A39B-06C8-4521-B71C-07DE90DD4977}" dt="2023-03-04T01:51:47.210" v="7561" actId="478"/>
          <ac:grpSpMkLst>
            <pc:docMk/>
            <pc:sldMk cId="3097797710" sldId="359"/>
            <ac:grpSpMk id="6" creationId="{E5F55E29-91EB-455D-9513-2D8F620CB2D7}"/>
          </ac:grpSpMkLst>
        </pc:grpChg>
      </pc:sldChg>
      <pc:sldChg chg="modSp mod">
        <pc:chgData name="Nelson, Jonathan@Wildlife" userId="5db6638b-2e7e-4f52-b0ab-6bd497d29278" providerId="ADAL" clId="{6480A39B-06C8-4521-B71C-07DE90DD4977}" dt="2023-03-05T23:23:19.561" v="10367" actId="5793"/>
        <pc:sldMkLst>
          <pc:docMk/>
          <pc:sldMk cId="358783328" sldId="360"/>
        </pc:sldMkLst>
        <pc:spChg chg="mod">
          <ac:chgData name="Nelson, Jonathan@Wildlife" userId="5db6638b-2e7e-4f52-b0ab-6bd497d29278" providerId="ADAL" clId="{6480A39B-06C8-4521-B71C-07DE90DD4977}" dt="2023-03-04T01:54:50.759" v="7698" actId="6549"/>
          <ac:spMkLst>
            <pc:docMk/>
            <pc:sldMk cId="358783328" sldId="360"/>
            <ac:spMk id="7" creationId="{D4D8FE95-F748-473D-ABC6-D5655695121D}"/>
          </ac:spMkLst>
        </pc:spChg>
        <pc:spChg chg="mod">
          <ac:chgData name="Nelson, Jonathan@Wildlife" userId="5db6638b-2e7e-4f52-b0ab-6bd497d29278" providerId="ADAL" clId="{6480A39B-06C8-4521-B71C-07DE90DD4977}" dt="2023-03-05T23:23:19.561" v="10367" actId="5793"/>
          <ac:spMkLst>
            <pc:docMk/>
            <pc:sldMk cId="358783328" sldId="360"/>
            <ac:spMk id="17" creationId="{C269BFD4-AFBB-71A1-2235-3BCACFCE440D}"/>
          </ac:spMkLst>
        </pc:spChg>
      </pc:sldChg>
      <pc:sldChg chg="addSp delSp modSp mod">
        <pc:chgData name="Nelson, Jonathan@Wildlife" userId="5db6638b-2e7e-4f52-b0ab-6bd497d29278" providerId="ADAL" clId="{6480A39B-06C8-4521-B71C-07DE90DD4977}" dt="2023-03-05T23:21:16.366" v="10324" actId="20577"/>
        <pc:sldMkLst>
          <pc:docMk/>
          <pc:sldMk cId="1119924918" sldId="361"/>
        </pc:sldMkLst>
        <pc:spChg chg="add del mod">
          <ac:chgData name="Nelson, Jonathan@Wildlife" userId="5db6638b-2e7e-4f52-b0ab-6bd497d29278" providerId="ADAL" clId="{6480A39B-06C8-4521-B71C-07DE90DD4977}" dt="2023-03-05T22:37:12.527" v="9920" actId="478"/>
          <ac:spMkLst>
            <pc:docMk/>
            <pc:sldMk cId="1119924918" sldId="361"/>
            <ac:spMk id="3" creationId="{D4DA4E92-0BAC-FC9A-7403-5D8191090F7C}"/>
          </ac:spMkLst>
        </pc:spChg>
        <pc:spChg chg="mod">
          <ac:chgData name="Nelson, Jonathan@Wildlife" userId="5db6638b-2e7e-4f52-b0ab-6bd497d29278" providerId="ADAL" clId="{6480A39B-06C8-4521-B71C-07DE90DD4977}" dt="2023-03-04T00:57:57.757" v="5720" actId="20577"/>
          <ac:spMkLst>
            <pc:docMk/>
            <pc:sldMk cId="1119924918" sldId="361"/>
            <ac:spMk id="7" creationId="{D4D8FE95-F748-473D-ABC6-D5655695121D}"/>
          </ac:spMkLst>
        </pc:spChg>
        <pc:spChg chg="add mod">
          <ac:chgData name="Nelson, Jonathan@Wildlife" userId="5db6638b-2e7e-4f52-b0ab-6bd497d29278" providerId="ADAL" clId="{6480A39B-06C8-4521-B71C-07DE90DD4977}" dt="2023-03-05T23:21:16.366" v="10324" actId="20577"/>
          <ac:spMkLst>
            <pc:docMk/>
            <pc:sldMk cId="1119924918" sldId="361"/>
            <ac:spMk id="10" creationId="{D20A1BD9-1881-6D9F-0065-1FFB56BE0CE8}"/>
          </ac:spMkLst>
        </pc:spChg>
        <pc:spChg chg="add mod">
          <ac:chgData name="Nelson, Jonathan@Wildlife" userId="5db6638b-2e7e-4f52-b0ab-6bd497d29278" providerId="ADAL" clId="{6480A39B-06C8-4521-B71C-07DE90DD4977}" dt="2023-03-05T23:20:13.029" v="10294" actId="1076"/>
          <ac:spMkLst>
            <pc:docMk/>
            <pc:sldMk cId="1119924918" sldId="361"/>
            <ac:spMk id="11" creationId="{358CED2D-791A-20CC-BD24-0C6F716E5F7B}"/>
          </ac:spMkLst>
        </pc:spChg>
        <pc:spChg chg="del">
          <ac:chgData name="Nelson, Jonathan@Wildlife" userId="5db6638b-2e7e-4f52-b0ab-6bd497d29278" providerId="ADAL" clId="{6480A39B-06C8-4521-B71C-07DE90DD4977}" dt="2023-03-05T22:37:04.900" v="9919" actId="478"/>
          <ac:spMkLst>
            <pc:docMk/>
            <pc:sldMk cId="1119924918" sldId="361"/>
            <ac:spMk id="17" creationId="{C269BFD4-AFBB-71A1-2235-3BCACFCE440D}"/>
          </ac:spMkLst>
        </pc:spChg>
        <pc:picChg chg="add del mod">
          <ac:chgData name="Nelson, Jonathan@Wildlife" userId="5db6638b-2e7e-4f52-b0ab-6bd497d29278" providerId="ADAL" clId="{6480A39B-06C8-4521-B71C-07DE90DD4977}" dt="2023-03-05T22:38:42.069" v="9924" actId="478"/>
          <ac:picMkLst>
            <pc:docMk/>
            <pc:sldMk cId="1119924918" sldId="361"/>
            <ac:picMk id="4" creationId="{85F23483-6E52-A9D4-F6FC-0B48F7B97C53}"/>
          </ac:picMkLst>
        </pc:picChg>
        <pc:picChg chg="add mod">
          <ac:chgData name="Nelson, Jonathan@Wildlife" userId="5db6638b-2e7e-4f52-b0ab-6bd497d29278" providerId="ADAL" clId="{6480A39B-06C8-4521-B71C-07DE90DD4977}" dt="2023-03-05T22:55:52.445" v="9934" actId="1076"/>
          <ac:picMkLst>
            <pc:docMk/>
            <pc:sldMk cId="1119924918" sldId="361"/>
            <ac:picMk id="5" creationId="{7418BBF4-4FD7-EDE5-6776-3D3CB40DEFC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51BD2-3A63-45F8-A740-D86A33CAC9A7}" type="datetimeFigureOut">
              <a:rPr lang="en-US" smtClean="0"/>
              <a:t>3/6/2023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79D682-4E09-4066-ADD9-42177FE9B7EC}" type="slidenum">
              <a:rPr lang="en-US" smtClean="0"/>
              <a:t>‹#›</a:t>
            </a:fld>
            <a:endParaRPr lang="en-US"/>
          </a:p>
        </p:txBody>
      </p:sp>
    </p:spTree>
    <p:extLst>
      <p:ext uri="{BB962C8B-B14F-4D97-AF65-F5344CB8AC3E}">
        <p14:creationId xmlns:p14="http://schemas.microsoft.com/office/powerpoint/2010/main" val="3861738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1502190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2628131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303813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1356775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87970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1213680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1971972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2379595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728487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446507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124570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19719729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38263" y="1162050"/>
            <a:ext cx="4181475"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US" dirty="0"/>
          </a:p>
        </p:txBody>
      </p:sp>
    </p:spTree>
    <p:extLst>
      <p:ext uri="{BB962C8B-B14F-4D97-AF65-F5344CB8AC3E}">
        <p14:creationId xmlns:p14="http://schemas.microsoft.com/office/powerpoint/2010/main" val="2100059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C7422FC-FC48-4017-B49C-C205D35EEC0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F7D04-A1A2-4325-AFA6-1AE20E16DECB}" type="slidenum">
              <a:rPr lang="en-US" smtClean="0"/>
              <a:t>‹#›</a:t>
            </a:fld>
            <a:endParaRPr lang="en-US"/>
          </a:p>
        </p:txBody>
      </p:sp>
    </p:spTree>
    <p:extLst>
      <p:ext uri="{BB962C8B-B14F-4D97-AF65-F5344CB8AC3E}">
        <p14:creationId xmlns:p14="http://schemas.microsoft.com/office/powerpoint/2010/main" val="2075082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7422FC-FC48-4017-B49C-C205D35EEC0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F7D04-A1A2-4325-AFA6-1AE20E16DECB}" type="slidenum">
              <a:rPr lang="en-US" smtClean="0"/>
              <a:t>‹#›</a:t>
            </a:fld>
            <a:endParaRPr lang="en-US"/>
          </a:p>
        </p:txBody>
      </p:sp>
    </p:spTree>
    <p:extLst>
      <p:ext uri="{BB962C8B-B14F-4D97-AF65-F5344CB8AC3E}">
        <p14:creationId xmlns:p14="http://schemas.microsoft.com/office/powerpoint/2010/main" val="2365546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7422FC-FC48-4017-B49C-C205D35EEC0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F7D04-A1A2-4325-AFA6-1AE20E16DECB}" type="slidenum">
              <a:rPr lang="en-US" smtClean="0"/>
              <a:t>‹#›</a:t>
            </a:fld>
            <a:endParaRPr lang="en-US"/>
          </a:p>
        </p:txBody>
      </p:sp>
    </p:spTree>
    <p:extLst>
      <p:ext uri="{BB962C8B-B14F-4D97-AF65-F5344CB8AC3E}">
        <p14:creationId xmlns:p14="http://schemas.microsoft.com/office/powerpoint/2010/main" val="1559709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95606A9-EADE-420E-BEA8-730373AF807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75317363"/>
      </p:ext>
    </p:extLst>
  </p:cSld>
  <p:clrMapOvr>
    <a:masterClrMapping/>
  </p:clrMapOvr>
  <mc:AlternateContent xmlns:mc="http://schemas.openxmlformats.org/markup-compatibility/2006" xmlns:p14="http://schemas.microsoft.com/office/powerpoint/2010/main">
    <mc:Choice Requires="p14">
      <p:transition p14:dur="10" advTm="47720"/>
    </mc:Choice>
    <mc:Fallback xmlns="">
      <p:transition advTm="4772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D7C45D04-5950-44A0-9620-6521A02C06A7}"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77489750"/>
      </p:ext>
    </p:extLst>
  </p:cSld>
  <p:clrMapOvr>
    <a:masterClrMapping/>
  </p:clrMapOvr>
  <mc:AlternateContent xmlns:mc="http://schemas.openxmlformats.org/markup-compatibility/2006" xmlns:p14="http://schemas.microsoft.com/office/powerpoint/2010/main">
    <mc:Choice Requires="p14">
      <p:transition p14:dur="10" advTm="47720"/>
    </mc:Choice>
    <mc:Fallback xmlns="">
      <p:transition advTm="4772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6F4EC4F-5901-44C8-84FE-6483658394A1}"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8360313"/>
      </p:ext>
    </p:extLst>
  </p:cSld>
  <p:clrMapOvr>
    <a:masterClrMapping/>
  </p:clrMapOvr>
  <mc:AlternateContent xmlns:mc="http://schemas.openxmlformats.org/markup-compatibility/2006" xmlns:p14="http://schemas.microsoft.com/office/powerpoint/2010/main">
    <mc:Choice Requires="p14">
      <p:transition p14:dur="10" advTm="47720"/>
    </mc:Choice>
    <mc:Fallback xmlns="">
      <p:transition advTm="4772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4C693B5-50E0-41F7-9850-619FC7552CE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325462"/>
      </p:ext>
    </p:extLst>
  </p:cSld>
  <p:clrMapOvr>
    <a:masterClrMapping/>
  </p:clrMapOvr>
  <mc:AlternateContent xmlns:mc="http://schemas.openxmlformats.org/markup-compatibility/2006" xmlns:p14="http://schemas.microsoft.com/office/powerpoint/2010/main">
    <mc:Choice Requires="p14">
      <p:transition p14:dur="10" advTm="47720"/>
    </mc:Choice>
    <mc:Fallback xmlns="">
      <p:transition advTm="4772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66A6CD0-3F09-4F22-B1C9-B19AA79AF493}"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2952052"/>
      </p:ext>
    </p:extLst>
  </p:cSld>
  <p:clrMapOvr>
    <a:masterClrMapping/>
  </p:clrMapOvr>
  <mc:AlternateContent xmlns:mc="http://schemas.openxmlformats.org/markup-compatibility/2006" xmlns:p14="http://schemas.microsoft.com/office/powerpoint/2010/main">
    <mc:Choice Requires="p14">
      <p:transition p14:dur="10" advTm="47720"/>
    </mc:Choice>
    <mc:Fallback xmlns="">
      <p:transition advTm="4772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C187C08A-BCDE-4033-BFB5-06852461D619}"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7636998"/>
      </p:ext>
    </p:extLst>
  </p:cSld>
  <p:clrMapOvr>
    <a:masterClrMapping/>
  </p:clrMapOvr>
  <mc:AlternateContent xmlns:mc="http://schemas.openxmlformats.org/markup-compatibility/2006" xmlns:p14="http://schemas.microsoft.com/office/powerpoint/2010/main">
    <mc:Choice Requires="p14">
      <p:transition p14:dur="10" advTm="47720"/>
    </mc:Choice>
    <mc:Fallback xmlns="">
      <p:transition advTm="4772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ECF13DF-FC7D-4A42-9F0C-37B92D57730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42919263"/>
      </p:ext>
    </p:extLst>
  </p:cSld>
  <p:clrMapOvr>
    <a:masterClrMapping/>
  </p:clrMapOvr>
  <mc:AlternateContent xmlns:mc="http://schemas.openxmlformats.org/markup-compatibility/2006" xmlns:p14="http://schemas.microsoft.com/office/powerpoint/2010/main">
    <mc:Choice Requires="p14">
      <p:transition p14:dur="10" advTm="47720"/>
    </mc:Choice>
    <mc:Fallback xmlns="">
      <p:transition advTm="4772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5C49BD9E-EBB0-4199-90A3-90C934A3CB6E}"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4054319"/>
      </p:ext>
    </p:extLst>
  </p:cSld>
  <p:clrMapOvr>
    <a:masterClrMapping/>
  </p:clrMapOvr>
  <mc:AlternateContent xmlns:mc="http://schemas.openxmlformats.org/markup-compatibility/2006" xmlns:p14="http://schemas.microsoft.com/office/powerpoint/2010/main">
    <mc:Choice Requires="p14">
      <p:transition p14:dur="10" advTm="47720"/>
    </mc:Choice>
    <mc:Fallback xmlns="">
      <p:transition advTm="4772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7422FC-FC48-4017-B49C-C205D35EEC0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F7D04-A1A2-4325-AFA6-1AE20E16DECB}" type="slidenum">
              <a:rPr lang="en-US" smtClean="0"/>
              <a:t>‹#›</a:t>
            </a:fld>
            <a:endParaRPr lang="en-US"/>
          </a:p>
        </p:txBody>
      </p:sp>
    </p:spTree>
    <p:extLst>
      <p:ext uri="{BB962C8B-B14F-4D97-AF65-F5344CB8AC3E}">
        <p14:creationId xmlns:p14="http://schemas.microsoft.com/office/powerpoint/2010/main" val="28012561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B997942B-3307-4AB6-A2FD-1FFE5BD8D632}"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78723088"/>
      </p:ext>
    </p:extLst>
  </p:cSld>
  <p:clrMapOvr>
    <a:masterClrMapping/>
  </p:clrMapOvr>
  <mc:AlternateContent xmlns:mc="http://schemas.openxmlformats.org/markup-compatibility/2006" xmlns:p14="http://schemas.microsoft.com/office/powerpoint/2010/main">
    <mc:Choice Requires="p14">
      <p:transition p14:dur="10" advTm="47720"/>
    </mc:Choice>
    <mc:Fallback xmlns="">
      <p:transition advTm="4772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FD9050E1-464E-4010-AAA8-BEB52A21466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4048803"/>
      </p:ext>
    </p:extLst>
  </p:cSld>
  <p:clrMapOvr>
    <a:masterClrMapping/>
  </p:clrMapOvr>
  <mc:AlternateContent xmlns:mc="http://schemas.openxmlformats.org/markup-compatibility/2006" xmlns:p14="http://schemas.microsoft.com/office/powerpoint/2010/main">
    <mc:Choice Requires="p14">
      <p:transition p14:dur="10" advTm="47720"/>
    </mc:Choice>
    <mc:Fallback xmlns="">
      <p:transition advTm="4772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19644A1-BC30-4F38-B6C5-77836FE60D6B}"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1794638"/>
      </p:ext>
    </p:extLst>
  </p:cSld>
  <p:clrMapOvr>
    <a:masterClrMapping/>
  </p:clrMapOvr>
  <mc:AlternateContent xmlns:mc="http://schemas.openxmlformats.org/markup-compatibility/2006" xmlns:p14="http://schemas.microsoft.com/office/powerpoint/2010/main">
    <mc:Choice Requires="p14">
      <p:transition p14:dur="10" advTm="47720"/>
    </mc:Choice>
    <mc:Fallback xmlns="">
      <p:transition advTm="4772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D0EB34-9BD4-4966-8E46-1908A3B76F7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01566776"/>
      </p:ext>
    </p:extLst>
  </p:cSld>
  <p:clrMapOvr>
    <a:masterClrMapping/>
  </p:clrMapOvr>
  <mc:AlternateContent xmlns:mc="http://schemas.openxmlformats.org/markup-compatibility/2006" xmlns:p14="http://schemas.microsoft.com/office/powerpoint/2010/main">
    <mc:Choice Requires="p14">
      <p:transition p14:dur="10" advTm="47720"/>
    </mc:Choice>
    <mc:Fallback xmlns="">
      <p:transition advTm="4772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C7422FC-FC48-4017-B49C-C205D35EEC0A}" type="datetimeFigureOut">
              <a:rPr lang="en-US" smtClean="0"/>
              <a:t>3/6/2023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9F7D04-A1A2-4325-AFA6-1AE20E16DECB}" type="slidenum">
              <a:rPr lang="en-US" smtClean="0"/>
              <a:t>‹#›</a:t>
            </a:fld>
            <a:endParaRPr lang="en-US"/>
          </a:p>
        </p:txBody>
      </p:sp>
    </p:spTree>
    <p:extLst>
      <p:ext uri="{BB962C8B-B14F-4D97-AF65-F5344CB8AC3E}">
        <p14:creationId xmlns:p14="http://schemas.microsoft.com/office/powerpoint/2010/main" val="38862857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7422FC-FC48-4017-B49C-C205D35EEC0A}"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F7D04-A1A2-4325-AFA6-1AE20E16DECB}" type="slidenum">
              <a:rPr lang="en-US" smtClean="0"/>
              <a:t>‹#›</a:t>
            </a:fld>
            <a:endParaRPr lang="en-US"/>
          </a:p>
        </p:txBody>
      </p:sp>
    </p:spTree>
    <p:extLst>
      <p:ext uri="{BB962C8B-B14F-4D97-AF65-F5344CB8AC3E}">
        <p14:creationId xmlns:p14="http://schemas.microsoft.com/office/powerpoint/2010/main" val="980793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7422FC-FC48-4017-B49C-C205D35EEC0A}" type="datetimeFigureOut">
              <a:rPr lang="en-US" smtClean="0"/>
              <a:t>3/6/2023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9F7D04-A1A2-4325-AFA6-1AE20E16DECB}" type="slidenum">
              <a:rPr lang="en-US" smtClean="0"/>
              <a:t>‹#›</a:t>
            </a:fld>
            <a:endParaRPr lang="en-US"/>
          </a:p>
        </p:txBody>
      </p:sp>
    </p:spTree>
    <p:extLst>
      <p:ext uri="{BB962C8B-B14F-4D97-AF65-F5344CB8AC3E}">
        <p14:creationId xmlns:p14="http://schemas.microsoft.com/office/powerpoint/2010/main" val="121685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7422FC-FC48-4017-B49C-C205D35EEC0A}" type="datetimeFigureOut">
              <a:rPr lang="en-US" smtClean="0"/>
              <a:t>3/6/2023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9F7D04-A1A2-4325-AFA6-1AE20E16DECB}" type="slidenum">
              <a:rPr lang="en-US" smtClean="0"/>
              <a:t>‹#›</a:t>
            </a:fld>
            <a:endParaRPr lang="en-US"/>
          </a:p>
        </p:txBody>
      </p:sp>
    </p:spTree>
    <p:extLst>
      <p:ext uri="{BB962C8B-B14F-4D97-AF65-F5344CB8AC3E}">
        <p14:creationId xmlns:p14="http://schemas.microsoft.com/office/powerpoint/2010/main" val="1346800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7422FC-FC48-4017-B49C-C205D35EEC0A}" type="datetimeFigureOut">
              <a:rPr lang="en-US" smtClean="0"/>
              <a:t>3/6/2023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9F7D04-A1A2-4325-AFA6-1AE20E16DECB}" type="slidenum">
              <a:rPr lang="en-US" smtClean="0"/>
              <a:t>‹#›</a:t>
            </a:fld>
            <a:endParaRPr lang="en-US"/>
          </a:p>
        </p:txBody>
      </p:sp>
    </p:spTree>
    <p:extLst>
      <p:ext uri="{BB962C8B-B14F-4D97-AF65-F5344CB8AC3E}">
        <p14:creationId xmlns:p14="http://schemas.microsoft.com/office/powerpoint/2010/main" val="34330329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7422FC-FC48-4017-B49C-C205D35EEC0A}"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F7D04-A1A2-4325-AFA6-1AE20E16DECB}" type="slidenum">
              <a:rPr lang="en-US" smtClean="0"/>
              <a:t>‹#›</a:t>
            </a:fld>
            <a:endParaRPr lang="en-US"/>
          </a:p>
        </p:txBody>
      </p:sp>
    </p:spTree>
    <p:extLst>
      <p:ext uri="{BB962C8B-B14F-4D97-AF65-F5344CB8AC3E}">
        <p14:creationId xmlns:p14="http://schemas.microsoft.com/office/powerpoint/2010/main" val="2839612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C7422FC-FC48-4017-B49C-C205D35EEC0A}" type="datetimeFigureOut">
              <a:rPr lang="en-US" smtClean="0"/>
              <a:t>3/6/2023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9F7D04-A1A2-4325-AFA6-1AE20E16DECB}" type="slidenum">
              <a:rPr lang="en-US" smtClean="0"/>
              <a:t>‹#›</a:t>
            </a:fld>
            <a:endParaRPr lang="en-US"/>
          </a:p>
        </p:txBody>
      </p:sp>
    </p:spTree>
    <p:extLst>
      <p:ext uri="{BB962C8B-B14F-4D97-AF65-F5344CB8AC3E}">
        <p14:creationId xmlns:p14="http://schemas.microsoft.com/office/powerpoint/2010/main" val="5313978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7422FC-FC48-4017-B49C-C205D35EEC0A}" type="datetimeFigureOut">
              <a:rPr lang="en-US" smtClean="0"/>
              <a:t>3/6/2023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9F7D04-A1A2-4325-AFA6-1AE20E16DECB}" type="slidenum">
              <a:rPr lang="en-US" smtClean="0"/>
              <a:t>‹#›</a:t>
            </a:fld>
            <a:endParaRPr lang="en-US"/>
          </a:p>
        </p:txBody>
      </p:sp>
    </p:spTree>
    <p:extLst>
      <p:ext uri="{BB962C8B-B14F-4D97-AF65-F5344CB8AC3E}">
        <p14:creationId xmlns:p14="http://schemas.microsoft.com/office/powerpoint/2010/main" val="32003660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solidFill>
                <a:prstClr val="black">
                  <a:tint val="75000"/>
                </a:prstClr>
              </a:solidFill>
              <a:latin typeface="Arial" charset="0"/>
              <a:cs typeface="+mn-cs"/>
            </a:endParaRP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latin typeface="Arial" charset="0"/>
              <a:cs typeface="+mn-cs"/>
            </a:endParaRPr>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093F50B5-9C42-421A-BBD5-EFF6455A07F7}" type="slidenum">
              <a:rPr lang="en-US" smtClean="0">
                <a:solidFill>
                  <a:prstClr val="black">
                    <a:tint val="75000"/>
                  </a:prstClr>
                </a:solidFill>
                <a:latin typeface="Arial" charset="0"/>
                <a:cs typeface="+mn-cs"/>
              </a:rPr>
              <a:pPr>
                <a:defRPr/>
              </a:pPr>
              <a:t>‹#›</a:t>
            </a:fld>
            <a:endParaRPr lang="en-US">
              <a:solidFill>
                <a:prstClr val="black">
                  <a:tint val="75000"/>
                </a:prstClr>
              </a:solidFill>
              <a:latin typeface="Arial" charset="0"/>
              <a:cs typeface="+mn-cs"/>
            </a:endParaRPr>
          </a:p>
        </p:txBody>
      </p:sp>
    </p:spTree>
    <p:extLst>
      <p:ext uri="{BB962C8B-B14F-4D97-AF65-F5344CB8AC3E}">
        <p14:creationId xmlns:p14="http://schemas.microsoft.com/office/powerpoint/2010/main" val="2100313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p14:dur="10" advTm="47720"/>
    </mc:Choice>
    <mc:Fallback xmlns="">
      <p:transition advTm="47720"/>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6.tmp"/></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4.emf"/><Relationship Id="rId13" Type="http://schemas.openxmlformats.org/officeDocument/2006/relationships/image" Target="../media/image1.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3.emf"/><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5.emf"/><Relationship Id="rId4" Type="http://schemas.openxmlformats.org/officeDocument/2006/relationships/image" Target="../media/image2.emf"/><Relationship Id="rId9" Type="http://schemas.openxmlformats.org/officeDocument/2006/relationships/oleObject" Target="../embeddings/oleObject4.bin"/></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1.emf"/><Relationship Id="rId3" Type="http://schemas.openxmlformats.org/officeDocument/2006/relationships/image" Target="../media/image1.png"/><Relationship Id="rId7" Type="http://schemas.openxmlformats.org/officeDocument/2006/relationships/image" Target="../media/image8.emf"/><Relationship Id="rId12" Type="http://schemas.openxmlformats.org/officeDocument/2006/relationships/oleObject" Target="../embeddings/oleObject10.bin"/><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oleObject" Target="../embeddings/oleObject7.bin"/><Relationship Id="rId11" Type="http://schemas.openxmlformats.org/officeDocument/2006/relationships/image" Target="../media/image10.emf"/><Relationship Id="rId5" Type="http://schemas.openxmlformats.org/officeDocument/2006/relationships/image" Target="../media/image7.e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9.emf"/></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5.tm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2E7CC5-C78B-4EBD-9565-3FA00FAA6C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California Department of Fish and Wildlife Logo">
            <a:extLst>
              <a:ext uri="{FF2B5EF4-FFF2-40B4-BE49-F238E27FC236}">
                <a16:creationId xmlns:a16="http://schemas.microsoft.com/office/drawing/2014/main" id="{C86C51FD-7D1C-0389-D9C0-9B30363B84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86389" y="360215"/>
            <a:ext cx="2099717" cy="27756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reeform: Shape 10">
            <a:extLst>
              <a:ext uri="{FF2B5EF4-FFF2-40B4-BE49-F238E27FC236}">
                <a16:creationId xmlns:a16="http://schemas.microsoft.com/office/drawing/2014/main" id="{3A4529A5-F675-429F-8044-01372BB13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2494" y="0"/>
            <a:ext cx="5671506"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E1039F8F-77FD-33CD-6F82-90232E7C0F0A}"/>
              </a:ext>
            </a:extLst>
          </p:cNvPr>
          <p:cNvSpPr>
            <a:spLocks noGrp="1"/>
          </p:cNvSpPr>
          <p:nvPr>
            <p:ph type="ctrTitle"/>
          </p:nvPr>
        </p:nvSpPr>
        <p:spPr>
          <a:xfrm>
            <a:off x="4216545" y="421720"/>
            <a:ext cx="4445541" cy="3199862"/>
          </a:xfrm>
        </p:spPr>
        <p:txBody>
          <a:bodyPr anchor="b">
            <a:normAutofit/>
          </a:bodyPr>
          <a:lstStyle/>
          <a:p>
            <a:pPr algn="l"/>
            <a:r>
              <a:rPr lang="en-US" sz="3600" b="1">
                <a:solidFill>
                  <a:srgbClr val="FFFFFF"/>
                </a:solidFill>
                <a:latin typeface="Arial" panose="020B0604020202020204" pitchFamily="34" charset="0"/>
                <a:cs typeface="Arial" panose="020B0604020202020204" pitchFamily="34" charset="0"/>
              </a:rPr>
              <a:t>Statewide Drought Management and Monitoring Actions for Salmonids in California</a:t>
            </a:r>
            <a:endParaRPr lang="en-US" sz="3600" b="1" dirty="0">
              <a:solidFill>
                <a:srgbClr val="FFFFFF"/>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4429B62F-0096-1E95-1613-4ECFD5191E95}"/>
              </a:ext>
            </a:extLst>
          </p:cNvPr>
          <p:cNvSpPr>
            <a:spLocks noGrp="1"/>
          </p:cNvSpPr>
          <p:nvPr>
            <p:ph type="subTitle" idx="1"/>
          </p:nvPr>
        </p:nvSpPr>
        <p:spPr>
          <a:xfrm>
            <a:off x="4216544" y="4312561"/>
            <a:ext cx="4710479" cy="1687815"/>
          </a:xfrm>
        </p:spPr>
        <p:txBody>
          <a:bodyPr anchor="t">
            <a:noAutofit/>
          </a:bodyPr>
          <a:lstStyle/>
          <a:p>
            <a:pPr algn="l"/>
            <a:r>
              <a:rPr lang="en-US" sz="1600" b="1" dirty="0">
                <a:solidFill>
                  <a:srgbClr val="FFFFFF"/>
                </a:solidFill>
                <a:latin typeface="Arial" panose="020B0604020202020204" pitchFamily="34" charset="0"/>
                <a:cs typeface="Arial" panose="020B0604020202020204" pitchFamily="34" charset="0"/>
              </a:rPr>
              <a:t>Pacific Coast Steelhead Management Meeting</a:t>
            </a:r>
          </a:p>
          <a:p>
            <a:pPr algn="l"/>
            <a:r>
              <a:rPr lang="en-US" sz="1600" b="1" dirty="0">
                <a:solidFill>
                  <a:srgbClr val="FFFFFF"/>
                </a:solidFill>
                <a:latin typeface="Arial" panose="020B0604020202020204" pitchFamily="34" charset="0"/>
                <a:cs typeface="Arial" panose="020B0604020202020204" pitchFamily="34" charset="0"/>
              </a:rPr>
              <a:t>March 14-16, 2023</a:t>
            </a:r>
          </a:p>
          <a:p>
            <a:pPr algn="l"/>
            <a:endParaRPr lang="en-US" sz="1600" b="1" dirty="0">
              <a:solidFill>
                <a:srgbClr val="FFFFFF"/>
              </a:solidFill>
              <a:latin typeface="Arial" panose="020B0604020202020204" pitchFamily="34" charset="0"/>
              <a:cs typeface="Arial" panose="020B0604020202020204" pitchFamily="34" charset="0"/>
            </a:endParaRPr>
          </a:p>
          <a:p>
            <a:pPr algn="l"/>
            <a:r>
              <a:rPr lang="en-US" sz="1600" b="1" dirty="0">
                <a:solidFill>
                  <a:srgbClr val="FFFFFF"/>
                </a:solidFill>
                <a:latin typeface="Arial" panose="020B0604020202020204" pitchFamily="34" charset="0"/>
                <a:cs typeface="Arial" panose="020B0604020202020204" pitchFamily="34" charset="0"/>
              </a:rPr>
              <a:t>Jonathan Nelson, Program Manager</a:t>
            </a:r>
          </a:p>
          <a:p>
            <a:pPr algn="l"/>
            <a:r>
              <a:rPr lang="en-US" sz="1600" b="1" dirty="0">
                <a:solidFill>
                  <a:srgbClr val="FFFFFF"/>
                </a:solidFill>
                <a:latin typeface="Arial" panose="020B0604020202020204" pitchFamily="34" charset="0"/>
                <a:cs typeface="Arial" panose="020B0604020202020204" pitchFamily="34" charset="0"/>
              </a:rPr>
              <a:t>Anadromous Fishes Conservation and Management Program</a:t>
            </a:r>
          </a:p>
          <a:p>
            <a:pPr algn="l"/>
            <a:r>
              <a:rPr lang="en-US" sz="1600" b="1" dirty="0">
                <a:solidFill>
                  <a:srgbClr val="FFFFFF"/>
                </a:solidFill>
                <a:latin typeface="Arial" panose="020B0604020202020204" pitchFamily="34" charset="0"/>
                <a:cs typeface="Arial" panose="020B0604020202020204" pitchFamily="34" charset="0"/>
              </a:rPr>
              <a:t>California Department of Fish and Wildlife</a:t>
            </a:r>
          </a:p>
        </p:txBody>
      </p:sp>
      <p:sp>
        <p:nvSpPr>
          <p:cNvPr id="13" name="sketch line">
            <a:extLst>
              <a:ext uri="{FF2B5EF4-FFF2-40B4-BE49-F238E27FC236}">
                <a16:creationId xmlns:a16="http://schemas.microsoft.com/office/drawing/2014/main" id="{63DAB858-5A0C-4AFF-AAC6-705EDF8DB7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8261" y="4043302"/>
            <a:ext cx="3977640" cy="18288"/>
          </a:xfrm>
          <a:custGeom>
            <a:avLst/>
            <a:gdLst>
              <a:gd name="connsiteX0" fmla="*/ 0 w 3977640"/>
              <a:gd name="connsiteY0" fmla="*/ 0 h 18288"/>
              <a:gd name="connsiteX1" fmla="*/ 742493 w 3977640"/>
              <a:gd name="connsiteY1" fmla="*/ 0 h 18288"/>
              <a:gd name="connsiteX2" fmla="*/ 1445209 w 3977640"/>
              <a:gd name="connsiteY2" fmla="*/ 0 h 18288"/>
              <a:gd name="connsiteX3" fmla="*/ 2147926 w 3977640"/>
              <a:gd name="connsiteY3" fmla="*/ 0 h 18288"/>
              <a:gd name="connsiteX4" fmla="*/ 2691536 w 3977640"/>
              <a:gd name="connsiteY4" fmla="*/ 0 h 18288"/>
              <a:gd name="connsiteX5" fmla="*/ 327492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227478 w 3977640"/>
              <a:gd name="connsiteY10" fmla="*/ 18288 h 18288"/>
              <a:gd name="connsiteX11" fmla="*/ 1524762 w 3977640"/>
              <a:gd name="connsiteY11" fmla="*/ 18288 h 18288"/>
              <a:gd name="connsiteX12" fmla="*/ 941375 w 3977640"/>
              <a:gd name="connsiteY12" fmla="*/ 18288 h 18288"/>
              <a:gd name="connsiteX13" fmla="*/ 0 w 3977640"/>
              <a:gd name="connsiteY13" fmla="*/ 18288 h 18288"/>
              <a:gd name="connsiteX14" fmla="*/ 0 w 3977640"/>
              <a:gd name="connsiteY14" fmla="*/ 0 h 18288"/>
              <a:gd name="connsiteX0" fmla="*/ 0 w 3977640"/>
              <a:gd name="connsiteY0" fmla="*/ 0 h 18288"/>
              <a:gd name="connsiteX1" fmla="*/ 623164 w 3977640"/>
              <a:gd name="connsiteY1" fmla="*/ 0 h 18288"/>
              <a:gd name="connsiteX2" fmla="*/ 1166774 w 3977640"/>
              <a:gd name="connsiteY2" fmla="*/ 0 h 18288"/>
              <a:gd name="connsiteX3" fmla="*/ 1909267 w 3977640"/>
              <a:gd name="connsiteY3" fmla="*/ 0 h 18288"/>
              <a:gd name="connsiteX4" fmla="*/ 2532431 w 3977640"/>
              <a:gd name="connsiteY4" fmla="*/ 0 h 18288"/>
              <a:gd name="connsiteX5" fmla="*/ 315559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108149 w 3977640"/>
              <a:gd name="connsiteY10" fmla="*/ 18288 h 18288"/>
              <a:gd name="connsiteX11" fmla="*/ 1445209 w 3977640"/>
              <a:gd name="connsiteY11" fmla="*/ 18288 h 18288"/>
              <a:gd name="connsiteX12" fmla="*/ 822046 w 3977640"/>
              <a:gd name="connsiteY12" fmla="*/ 18288 h 18288"/>
              <a:gd name="connsiteX13" fmla="*/ 0 w 3977640"/>
              <a:gd name="connsiteY13" fmla="*/ 18288 h 18288"/>
              <a:gd name="connsiteX14" fmla="*/ 0 w 397764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8288" fill="none" extrusionOk="0">
                <a:moveTo>
                  <a:pt x="0" y="0"/>
                </a:moveTo>
                <a:cubicBezTo>
                  <a:pt x="363914" y="-18877"/>
                  <a:pt x="425952" y="-28373"/>
                  <a:pt x="742493" y="0"/>
                </a:cubicBezTo>
                <a:cubicBezTo>
                  <a:pt x="1042363" y="42731"/>
                  <a:pt x="1224517" y="13877"/>
                  <a:pt x="1445209" y="0"/>
                </a:cubicBezTo>
                <a:cubicBezTo>
                  <a:pt x="1675472" y="7578"/>
                  <a:pt x="1925197" y="-14432"/>
                  <a:pt x="2147926" y="0"/>
                </a:cubicBezTo>
                <a:cubicBezTo>
                  <a:pt x="2373929" y="27953"/>
                  <a:pt x="2500951" y="17878"/>
                  <a:pt x="2691536" y="0"/>
                </a:cubicBezTo>
                <a:cubicBezTo>
                  <a:pt x="2865435" y="-10732"/>
                  <a:pt x="3026731" y="-8882"/>
                  <a:pt x="3274924" y="0"/>
                </a:cubicBezTo>
                <a:cubicBezTo>
                  <a:pt x="3515205" y="3371"/>
                  <a:pt x="3627732" y="-19172"/>
                  <a:pt x="3977640" y="0"/>
                </a:cubicBezTo>
                <a:cubicBezTo>
                  <a:pt x="3977349" y="9035"/>
                  <a:pt x="3977541" y="15148"/>
                  <a:pt x="3977640" y="18288"/>
                </a:cubicBezTo>
                <a:cubicBezTo>
                  <a:pt x="3751689" y="42705"/>
                  <a:pt x="3451301" y="-28600"/>
                  <a:pt x="3314700" y="18288"/>
                </a:cubicBezTo>
                <a:cubicBezTo>
                  <a:pt x="3177670" y="47100"/>
                  <a:pt x="2913363" y="-7468"/>
                  <a:pt x="2771089" y="18288"/>
                </a:cubicBezTo>
                <a:cubicBezTo>
                  <a:pt x="2663872" y="39969"/>
                  <a:pt x="2390582" y="47958"/>
                  <a:pt x="2227478" y="18288"/>
                </a:cubicBezTo>
                <a:cubicBezTo>
                  <a:pt x="2026300" y="29086"/>
                  <a:pt x="1761765" y="-44485"/>
                  <a:pt x="1524762" y="18288"/>
                </a:cubicBezTo>
                <a:cubicBezTo>
                  <a:pt x="1278806" y="35207"/>
                  <a:pt x="1228904" y="40865"/>
                  <a:pt x="941375" y="18288"/>
                </a:cubicBezTo>
                <a:cubicBezTo>
                  <a:pt x="638373" y="-17637"/>
                  <a:pt x="502335" y="24422"/>
                  <a:pt x="0" y="18288"/>
                </a:cubicBezTo>
                <a:cubicBezTo>
                  <a:pt x="-470" y="12661"/>
                  <a:pt x="773" y="6041"/>
                  <a:pt x="0" y="0"/>
                </a:cubicBezTo>
                <a:close/>
              </a:path>
              <a:path w="3977640" h="18288" stroke="0" extrusionOk="0">
                <a:moveTo>
                  <a:pt x="0" y="0"/>
                </a:moveTo>
                <a:cubicBezTo>
                  <a:pt x="201349" y="851"/>
                  <a:pt x="406024" y="51823"/>
                  <a:pt x="623164" y="0"/>
                </a:cubicBezTo>
                <a:cubicBezTo>
                  <a:pt x="840825" y="-8810"/>
                  <a:pt x="904978" y="-5073"/>
                  <a:pt x="1166774" y="0"/>
                </a:cubicBezTo>
                <a:cubicBezTo>
                  <a:pt x="1465154" y="-6245"/>
                  <a:pt x="1770466" y="48184"/>
                  <a:pt x="1909267" y="0"/>
                </a:cubicBezTo>
                <a:cubicBezTo>
                  <a:pt x="2103125" y="6481"/>
                  <a:pt x="2323337" y="27170"/>
                  <a:pt x="2532431" y="0"/>
                </a:cubicBezTo>
                <a:cubicBezTo>
                  <a:pt x="2758236" y="4017"/>
                  <a:pt x="2904287" y="-15068"/>
                  <a:pt x="3155594" y="0"/>
                </a:cubicBezTo>
                <a:cubicBezTo>
                  <a:pt x="3362259" y="36218"/>
                  <a:pt x="3647028" y="-28453"/>
                  <a:pt x="3977640" y="0"/>
                </a:cubicBezTo>
                <a:cubicBezTo>
                  <a:pt x="3977160" y="6734"/>
                  <a:pt x="3977395" y="13051"/>
                  <a:pt x="3977640" y="18288"/>
                </a:cubicBezTo>
                <a:cubicBezTo>
                  <a:pt x="3729156" y="46097"/>
                  <a:pt x="3505087" y="40602"/>
                  <a:pt x="3314700" y="18288"/>
                </a:cubicBezTo>
                <a:cubicBezTo>
                  <a:pt x="3121715" y="-1550"/>
                  <a:pt x="2978076" y="33407"/>
                  <a:pt x="2771089" y="18288"/>
                </a:cubicBezTo>
                <a:cubicBezTo>
                  <a:pt x="2593148" y="22172"/>
                  <a:pt x="2404116" y="37638"/>
                  <a:pt x="2108149" y="18288"/>
                </a:cubicBezTo>
                <a:cubicBezTo>
                  <a:pt x="1835600" y="6220"/>
                  <a:pt x="1729748" y="-20906"/>
                  <a:pt x="1445209" y="18288"/>
                </a:cubicBezTo>
                <a:cubicBezTo>
                  <a:pt x="1160571" y="40726"/>
                  <a:pt x="1130920" y="23666"/>
                  <a:pt x="822046" y="18288"/>
                </a:cubicBezTo>
                <a:cubicBezTo>
                  <a:pt x="501296" y="6715"/>
                  <a:pt x="407236" y="39339"/>
                  <a:pt x="0" y="18288"/>
                </a:cubicBezTo>
                <a:cubicBezTo>
                  <a:pt x="675" y="10011"/>
                  <a:pt x="125" y="8388"/>
                  <a:pt x="0" y="0"/>
                </a:cubicBezTo>
                <a:close/>
              </a:path>
              <a:path w="3977640" h="18288" fill="none" stroke="0" extrusionOk="0">
                <a:moveTo>
                  <a:pt x="0" y="0"/>
                </a:moveTo>
                <a:cubicBezTo>
                  <a:pt x="353035" y="-8761"/>
                  <a:pt x="419741" y="-28719"/>
                  <a:pt x="742493" y="0"/>
                </a:cubicBezTo>
                <a:cubicBezTo>
                  <a:pt x="1060298" y="38834"/>
                  <a:pt x="1180703" y="7400"/>
                  <a:pt x="1445209" y="0"/>
                </a:cubicBezTo>
                <a:cubicBezTo>
                  <a:pt x="1670400" y="-806"/>
                  <a:pt x="1899946" y="32251"/>
                  <a:pt x="2147926" y="0"/>
                </a:cubicBezTo>
                <a:cubicBezTo>
                  <a:pt x="2378849" y="-2551"/>
                  <a:pt x="2540656" y="26352"/>
                  <a:pt x="2691536" y="0"/>
                </a:cubicBezTo>
                <a:cubicBezTo>
                  <a:pt x="2876931" y="-15095"/>
                  <a:pt x="3040017" y="-21259"/>
                  <a:pt x="3274924" y="0"/>
                </a:cubicBezTo>
                <a:cubicBezTo>
                  <a:pt x="3485565" y="9785"/>
                  <a:pt x="3621162" y="-6589"/>
                  <a:pt x="3977640" y="0"/>
                </a:cubicBezTo>
                <a:cubicBezTo>
                  <a:pt x="3977068" y="8167"/>
                  <a:pt x="3977277" y="15177"/>
                  <a:pt x="3977640" y="18288"/>
                </a:cubicBezTo>
                <a:cubicBezTo>
                  <a:pt x="3760430" y="33945"/>
                  <a:pt x="3473858" y="-3945"/>
                  <a:pt x="3314700" y="18288"/>
                </a:cubicBezTo>
                <a:cubicBezTo>
                  <a:pt x="3143719" y="38991"/>
                  <a:pt x="2925427" y="28315"/>
                  <a:pt x="2771089" y="18288"/>
                </a:cubicBezTo>
                <a:cubicBezTo>
                  <a:pt x="2644074" y="41714"/>
                  <a:pt x="2422069" y="88563"/>
                  <a:pt x="2227478" y="18288"/>
                </a:cubicBezTo>
                <a:cubicBezTo>
                  <a:pt x="2056653" y="24229"/>
                  <a:pt x="1780889" y="4880"/>
                  <a:pt x="1524762" y="18288"/>
                </a:cubicBezTo>
                <a:cubicBezTo>
                  <a:pt x="1275245" y="37761"/>
                  <a:pt x="1227316" y="37953"/>
                  <a:pt x="941375" y="18288"/>
                </a:cubicBezTo>
                <a:cubicBezTo>
                  <a:pt x="639482" y="-7431"/>
                  <a:pt x="459859" y="52000"/>
                  <a:pt x="0" y="18288"/>
                </a:cubicBezTo>
                <a:cubicBezTo>
                  <a:pt x="-201" y="11951"/>
                  <a:pt x="215" y="4870"/>
                  <a:pt x="0" y="0"/>
                </a:cubicBezTo>
                <a:close/>
              </a:path>
            </a:pathLst>
          </a:custGeom>
          <a:solidFill>
            <a:srgbClr val="FFFFFF"/>
          </a:solidFill>
          <a:ln w="41275" cap="rnd">
            <a:solidFill>
              <a:srgbClr val="FFFFFF"/>
            </a:solidFill>
            <a:round/>
            <a:extLst>
              <a:ext uri="{C807C97D-BFC1-408E-A445-0C87EB9F89A2}">
                <ask:lineSketchStyleProps xmlns:ask="http://schemas.microsoft.com/office/drawing/2018/sketchyshapes" sd="1219033472">
                  <a:custGeom>
                    <a:avLst/>
                    <a:gdLst>
                      <a:gd name="connsiteX0" fmla="*/ 0 w 3977640"/>
                      <a:gd name="connsiteY0" fmla="*/ 0 h 18288"/>
                      <a:gd name="connsiteX1" fmla="*/ 742493 w 3977640"/>
                      <a:gd name="connsiteY1" fmla="*/ 0 h 18288"/>
                      <a:gd name="connsiteX2" fmla="*/ 1445209 w 3977640"/>
                      <a:gd name="connsiteY2" fmla="*/ 0 h 18288"/>
                      <a:gd name="connsiteX3" fmla="*/ 2147926 w 3977640"/>
                      <a:gd name="connsiteY3" fmla="*/ 0 h 18288"/>
                      <a:gd name="connsiteX4" fmla="*/ 2691536 w 3977640"/>
                      <a:gd name="connsiteY4" fmla="*/ 0 h 18288"/>
                      <a:gd name="connsiteX5" fmla="*/ 3274924 w 3977640"/>
                      <a:gd name="connsiteY5" fmla="*/ 0 h 18288"/>
                      <a:gd name="connsiteX6" fmla="*/ 3977640 w 3977640"/>
                      <a:gd name="connsiteY6" fmla="*/ 0 h 18288"/>
                      <a:gd name="connsiteX7" fmla="*/ 3977640 w 3977640"/>
                      <a:gd name="connsiteY7" fmla="*/ 18288 h 18288"/>
                      <a:gd name="connsiteX8" fmla="*/ 3314700 w 3977640"/>
                      <a:gd name="connsiteY8" fmla="*/ 18288 h 18288"/>
                      <a:gd name="connsiteX9" fmla="*/ 2771089 w 3977640"/>
                      <a:gd name="connsiteY9" fmla="*/ 18288 h 18288"/>
                      <a:gd name="connsiteX10" fmla="*/ 2227478 w 3977640"/>
                      <a:gd name="connsiteY10" fmla="*/ 18288 h 18288"/>
                      <a:gd name="connsiteX11" fmla="*/ 1524762 w 3977640"/>
                      <a:gd name="connsiteY11" fmla="*/ 18288 h 18288"/>
                      <a:gd name="connsiteX12" fmla="*/ 941375 w 3977640"/>
                      <a:gd name="connsiteY12" fmla="*/ 18288 h 18288"/>
                      <a:gd name="connsiteX13" fmla="*/ 0 w 3977640"/>
                      <a:gd name="connsiteY13" fmla="*/ 18288 h 18288"/>
                      <a:gd name="connsiteX14" fmla="*/ 0 w 397764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77640" h="18288" fill="none" extrusionOk="0">
                        <a:moveTo>
                          <a:pt x="0" y="0"/>
                        </a:moveTo>
                        <a:cubicBezTo>
                          <a:pt x="362724" y="-2785"/>
                          <a:pt x="438784" y="-35866"/>
                          <a:pt x="742493" y="0"/>
                        </a:cubicBezTo>
                        <a:cubicBezTo>
                          <a:pt x="1046202" y="35866"/>
                          <a:pt x="1214361" y="6330"/>
                          <a:pt x="1445209" y="0"/>
                        </a:cubicBezTo>
                        <a:cubicBezTo>
                          <a:pt x="1676057" y="-6330"/>
                          <a:pt x="1906372" y="-3266"/>
                          <a:pt x="2147926" y="0"/>
                        </a:cubicBezTo>
                        <a:cubicBezTo>
                          <a:pt x="2389480" y="3266"/>
                          <a:pt x="2520714" y="16824"/>
                          <a:pt x="2691536" y="0"/>
                        </a:cubicBezTo>
                        <a:cubicBezTo>
                          <a:pt x="2862358" y="-16824"/>
                          <a:pt x="3036508" y="-14038"/>
                          <a:pt x="3274924" y="0"/>
                        </a:cubicBezTo>
                        <a:cubicBezTo>
                          <a:pt x="3513340" y="14038"/>
                          <a:pt x="3634141" y="-18809"/>
                          <a:pt x="3977640" y="0"/>
                        </a:cubicBezTo>
                        <a:cubicBezTo>
                          <a:pt x="3977140" y="8855"/>
                          <a:pt x="3977749" y="14521"/>
                          <a:pt x="3977640" y="18288"/>
                        </a:cubicBezTo>
                        <a:cubicBezTo>
                          <a:pt x="3757007" y="32029"/>
                          <a:pt x="3469003" y="-5112"/>
                          <a:pt x="3314700" y="18288"/>
                        </a:cubicBezTo>
                        <a:cubicBezTo>
                          <a:pt x="3160397" y="41688"/>
                          <a:pt x="2914663" y="19512"/>
                          <a:pt x="2771089" y="18288"/>
                        </a:cubicBezTo>
                        <a:cubicBezTo>
                          <a:pt x="2627515" y="17064"/>
                          <a:pt x="2417576" y="42034"/>
                          <a:pt x="2227478" y="18288"/>
                        </a:cubicBezTo>
                        <a:cubicBezTo>
                          <a:pt x="2037380" y="-5458"/>
                          <a:pt x="1775246" y="-2032"/>
                          <a:pt x="1524762" y="18288"/>
                        </a:cubicBezTo>
                        <a:cubicBezTo>
                          <a:pt x="1274278" y="38608"/>
                          <a:pt x="1225405" y="46940"/>
                          <a:pt x="941375" y="18288"/>
                        </a:cubicBezTo>
                        <a:cubicBezTo>
                          <a:pt x="657345" y="-10364"/>
                          <a:pt x="468340" y="57851"/>
                          <a:pt x="0" y="18288"/>
                        </a:cubicBezTo>
                        <a:cubicBezTo>
                          <a:pt x="683" y="12014"/>
                          <a:pt x="724" y="5908"/>
                          <a:pt x="0" y="0"/>
                        </a:cubicBezTo>
                        <a:close/>
                      </a:path>
                      <a:path w="3977640" h="18288" stroke="0" extrusionOk="0">
                        <a:moveTo>
                          <a:pt x="0" y="0"/>
                        </a:moveTo>
                        <a:cubicBezTo>
                          <a:pt x="167643" y="7540"/>
                          <a:pt x="416663" y="12011"/>
                          <a:pt x="623164" y="0"/>
                        </a:cubicBezTo>
                        <a:cubicBezTo>
                          <a:pt x="829665" y="-12011"/>
                          <a:pt x="908844" y="7531"/>
                          <a:pt x="1166774" y="0"/>
                        </a:cubicBezTo>
                        <a:cubicBezTo>
                          <a:pt x="1424704" y="-7531"/>
                          <a:pt x="1745729" y="22552"/>
                          <a:pt x="1909267" y="0"/>
                        </a:cubicBezTo>
                        <a:cubicBezTo>
                          <a:pt x="2072805" y="-22552"/>
                          <a:pt x="2313264" y="2550"/>
                          <a:pt x="2532431" y="0"/>
                        </a:cubicBezTo>
                        <a:cubicBezTo>
                          <a:pt x="2751598" y="-2550"/>
                          <a:pt x="2914229" y="-1772"/>
                          <a:pt x="3155594" y="0"/>
                        </a:cubicBezTo>
                        <a:cubicBezTo>
                          <a:pt x="3396959" y="1772"/>
                          <a:pt x="3603015" y="-38331"/>
                          <a:pt x="3977640" y="0"/>
                        </a:cubicBezTo>
                        <a:cubicBezTo>
                          <a:pt x="3976742" y="7180"/>
                          <a:pt x="3977809" y="13790"/>
                          <a:pt x="3977640" y="18288"/>
                        </a:cubicBezTo>
                        <a:cubicBezTo>
                          <a:pt x="3733612" y="44026"/>
                          <a:pt x="3504694" y="34704"/>
                          <a:pt x="3314700" y="18288"/>
                        </a:cubicBezTo>
                        <a:cubicBezTo>
                          <a:pt x="3124706" y="1872"/>
                          <a:pt x="2970848" y="41228"/>
                          <a:pt x="2771089" y="18288"/>
                        </a:cubicBezTo>
                        <a:cubicBezTo>
                          <a:pt x="2571330" y="-4652"/>
                          <a:pt x="2374617" y="32581"/>
                          <a:pt x="2108149" y="18288"/>
                        </a:cubicBezTo>
                        <a:cubicBezTo>
                          <a:pt x="1841681" y="3995"/>
                          <a:pt x="1730147" y="-7187"/>
                          <a:pt x="1445209" y="18288"/>
                        </a:cubicBezTo>
                        <a:cubicBezTo>
                          <a:pt x="1160271" y="43763"/>
                          <a:pt x="1128446" y="30981"/>
                          <a:pt x="822046" y="18288"/>
                        </a:cubicBezTo>
                        <a:cubicBezTo>
                          <a:pt x="515646" y="5595"/>
                          <a:pt x="401539" y="48208"/>
                          <a:pt x="0" y="18288"/>
                        </a:cubicBezTo>
                        <a:cubicBezTo>
                          <a:pt x="571" y="10093"/>
                          <a:pt x="-125" y="840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50552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0">
            <a:extLst>
              <a:ext uri="{FF2B5EF4-FFF2-40B4-BE49-F238E27FC236}">
                <a16:creationId xmlns:a16="http://schemas.microsoft.com/office/drawing/2014/main" id="{E5F55E29-91EB-455D-9513-2D8F620CB2D7}"/>
              </a:ext>
              <a:ext uri="{C183D7F6-B498-43B3-948B-1728B52AA6E4}">
                <adec:decorative xmlns:adec="http://schemas.microsoft.com/office/drawing/2017/decorative" val="1"/>
              </a:ext>
            </a:extLst>
          </p:cNvPr>
          <p:cNvGrpSpPr>
            <a:grpSpLocks/>
          </p:cNvGrpSpPr>
          <p:nvPr/>
        </p:nvGrpSpPr>
        <p:grpSpPr bwMode="auto">
          <a:xfrm>
            <a:off x="0" y="273055"/>
            <a:ext cx="9144000" cy="869950"/>
            <a:chOff x="0" y="172"/>
            <a:chExt cx="5760" cy="548"/>
          </a:xfrm>
        </p:grpSpPr>
        <p:sp>
          <p:nvSpPr>
            <p:cNvPr id="7" name="Text Box 6">
              <a:extLst>
                <a:ext uri="{FF2B5EF4-FFF2-40B4-BE49-F238E27FC236}">
                  <a16:creationId xmlns:a16="http://schemas.microsoft.com/office/drawing/2014/main" id="{D4D8FE95-F748-473D-ABC6-D5655695121D}"/>
                </a:ext>
              </a:extLst>
            </p:cNvPr>
            <p:cNvSpPr txBox="1">
              <a:spLocks noChangeArrowheads="1"/>
            </p:cNvSpPr>
            <p:nvPr/>
          </p:nvSpPr>
          <p:spPr bwMode="auto">
            <a:xfrm>
              <a:off x="552" y="172"/>
              <a:ext cx="4917"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sz="3200" b="1" i="1" dirty="0">
                  <a:solidFill>
                    <a:schemeClr val="bg1"/>
                  </a:solidFill>
                  <a:latin typeface="Calibri" pitchFamily="34" charset="0"/>
                  <a:cs typeface="Calibri" pitchFamily="34" charset="0"/>
                </a:rPr>
                <a:t>Aquatic Stressor Monitoring and Fish Rescue</a:t>
              </a:r>
            </a:p>
          </p:txBody>
        </p:sp>
        <p:sp>
          <p:nvSpPr>
            <p:cNvPr id="8" name="Line 7">
              <a:extLst>
                <a:ext uri="{FF2B5EF4-FFF2-40B4-BE49-F238E27FC236}">
                  <a16:creationId xmlns:a16="http://schemas.microsoft.com/office/drawing/2014/main" id="{DBA7EB5D-4CA1-4E3F-8BD1-71B77553332C}"/>
                </a:ext>
              </a:extLst>
            </p:cNvPr>
            <p:cNvSpPr>
              <a:spLocks noChangeShapeType="1"/>
            </p:cNvSpPr>
            <p:nvPr/>
          </p:nvSpPr>
          <p:spPr bwMode="auto">
            <a:xfrm>
              <a:off x="0" y="720"/>
              <a:ext cx="576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defRPr/>
              </a:pPr>
              <a:endParaRPr lang="en-US">
                <a:effectLst>
                  <a:outerShdw blurRad="38100" dist="38100" dir="2700000" algn="tl">
                    <a:srgbClr val="000000">
                      <a:alpha val="43137"/>
                    </a:srgbClr>
                  </a:outerShdw>
                </a:effectLst>
                <a:latin typeface="Arial" charset="0"/>
                <a:cs typeface="+mn-cs"/>
              </a:endParaRPr>
            </a:p>
          </p:txBody>
        </p:sp>
      </p:grpSp>
      <p:pic>
        <p:nvPicPr>
          <p:cNvPr id="9" name="Picture 8">
            <a:extLst>
              <a:ext uri="{FF2B5EF4-FFF2-40B4-BE49-F238E27FC236}">
                <a16:creationId xmlns:a16="http://schemas.microsoft.com/office/drawing/2014/main" id="{E3B668D3-E7B9-4ED8-B394-C4FCDACE0DD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 y="92192"/>
            <a:ext cx="701675" cy="927556"/>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C269BFD4-AFBB-71A1-2235-3BCACFCE440D}"/>
              </a:ext>
            </a:extLst>
          </p:cNvPr>
          <p:cNvSpPr>
            <a:spLocks noGrp="1"/>
          </p:cNvSpPr>
          <p:nvPr>
            <p:ph idx="1"/>
          </p:nvPr>
        </p:nvSpPr>
        <p:spPr>
          <a:xfrm>
            <a:off x="473307" y="1321876"/>
            <a:ext cx="8197385" cy="5263422"/>
          </a:xfrm>
        </p:spPr>
        <p:txBody>
          <a:bodyPr>
            <a:normAutofit fontScale="92500" lnSpcReduction="10000"/>
          </a:bodyPr>
          <a:lstStyle/>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With the onset of the 2020 drought period, CDFW was able to reference the 2014-17 Stressor Monitoring Report and confirm funding/staffing needs for increased aquatic stressor monitoring and fish rescue</a:t>
            </a:r>
          </a:p>
          <a:p>
            <a:pPr marL="862002" lvl="2" indent="-284163"/>
            <a:r>
              <a:rPr lang="en-US" sz="1600" dirty="0">
                <a:solidFill>
                  <a:schemeClr val="bg1"/>
                </a:solidFill>
                <a:latin typeface="Arial" panose="020B0604020202020204" pitchFamily="34" charset="0"/>
                <a:cs typeface="Arial" panose="020B0604020202020204" pitchFamily="34" charset="0"/>
              </a:rPr>
              <a:t>CDFW received ~$10 M from the State budget to hire an additional 20 biologist and 30 seasonal limited-term positions through June 2024</a:t>
            </a:r>
          </a:p>
          <a:p>
            <a:pPr marL="577839" lvl="2" indent="0">
              <a:buNone/>
            </a:pPr>
            <a:endParaRPr lang="en-US" sz="16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 April 2021, CDFW began implementing stressor monitoring of aquatic habitats for drought impacts </a:t>
            </a:r>
          </a:p>
          <a:p>
            <a:pPr marL="862002" lvl="2" indent="-284163"/>
            <a:r>
              <a:rPr lang="en-US" sz="1600" dirty="0">
                <a:solidFill>
                  <a:schemeClr val="bg1"/>
                </a:solidFill>
                <a:latin typeface="Arial" panose="020B0604020202020204" pitchFamily="34" charset="0"/>
                <a:cs typeface="Arial" panose="020B0604020202020204" pitchFamily="34" charset="0"/>
              </a:rPr>
              <a:t>To date, a total of 110 staff have spent over 8570 hours monitoring 167 waterbodies in 36 counties across the state </a:t>
            </a:r>
          </a:p>
          <a:p>
            <a:pPr marL="461963" lvl="1" indent="-284163">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 2021-22, a total of 69 fish rescues have occurred in 34 anadromous waterbodies across 12 counties, totaling 16,840 individual anadromous salmonid species, of which 4426 were steelhead</a:t>
            </a:r>
          </a:p>
          <a:p>
            <a:pPr marL="461963" lvl="1" indent="-284163">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The Department has developed an online interactive Dashboard that the public can use to visually display fish rescue data using various query options </a:t>
            </a:r>
            <a:endParaRPr lang="en-US" sz="16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endParaRPr lang="en-US" sz="1800" dirty="0">
              <a:solidFill>
                <a:schemeClr val="bg1"/>
              </a:solidFill>
            </a:endParaRPr>
          </a:p>
        </p:txBody>
      </p:sp>
    </p:spTree>
    <p:extLst>
      <p:ext uri="{BB962C8B-B14F-4D97-AF65-F5344CB8AC3E}">
        <p14:creationId xmlns:p14="http://schemas.microsoft.com/office/powerpoint/2010/main" val="12403641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0">
            <a:extLst>
              <a:ext uri="{FF2B5EF4-FFF2-40B4-BE49-F238E27FC236}">
                <a16:creationId xmlns:a16="http://schemas.microsoft.com/office/drawing/2014/main" id="{E5F55E29-91EB-455D-9513-2D8F620CB2D7}"/>
              </a:ext>
              <a:ext uri="{C183D7F6-B498-43B3-948B-1728B52AA6E4}">
                <adec:decorative xmlns:adec="http://schemas.microsoft.com/office/drawing/2017/decorative" val="1"/>
              </a:ext>
            </a:extLst>
          </p:cNvPr>
          <p:cNvGrpSpPr>
            <a:grpSpLocks/>
          </p:cNvGrpSpPr>
          <p:nvPr/>
        </p:nvGrpSpPr>
        <p:grpSpPr bwMode="auto">
          <a:xfrm>
            <a:off x="0" y="273055"/>
            <a:ext cx="9144000" cy="869950"/>
            <a:chOff x="0" y="172"/>
            <a:chExt cx="5760" cy="548"/>
          </a:xfrm>
        </p:grpSpPr>
        <p:sp>
          <p:nvSpPr>
            <p:cNvPr id="7" name="Text Box 6">
              <a:extLst>
                <a:ext uri="{FF2B5EF4-FFF2-40B4-BE49-F238E27FC236}">
                  <a16:creationId xmlns:a16="http://schemas.microsoft.com/office/drawing/2014/main" id="{D4D8FE95-F748-473D-ABC6-D5655695121D}"/>
                </a:ext>
              </a:extLst>
            </p:cNvPr>
            <p:cNvSpPr txBox="1">
              <a:spLocks noChangeArrowheads="1"/>
            </p:cNvSpPr>
            <p:nvPr/>
          </p:nvSpPr>
          <p:spPr bwMode="auto">
            <a:xfrm>
              <a:off x="563" y="172"/>
              <a:ext cx="464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sz="3200" b="1" i="1" dirty="0">
                  <a:solidFill>
                    <a:schemeClr val="bg1"/>
                  </a:solidFill>
                  <a:latin typeface="Calibri" pitchFamily="34" charset="0"/>
                  <a:cs typeface="Calibri" pitchFamily="34" charset="0"/>
                </a:rPr>
                <a:t>Fish Rescue Dashboard</a:t>
              </a:r>
            </a:p>
          </p:txBody>
        </p:sp>
        <p:sp>
          <p:nvSpPr>
            <p:cNvPr id="8" name="Line 7">
              <a:extLst>
                <a:ext uri="{FF2B5EF4-FFF2-40B4-BE49-F238E27FC236}">
                  <a16:creationId xmlns:a16="http://schemas.microsoft.com/office/drawing/2014/main" id="{DBA7EB5D-4CA1-4E3F-8BD1-71B77553332C}"/>
                </a:ext>
              </a:extLst>
            </p:cNvPr>
            <p:cNvSpPr>
              <a:spLocks noChangeShapeType="1"/>
            </p:cNvSpPr>
            <p:nvPr/>
          </p:nvSpPr>
          <p:spPr bwMode="auto">
            <a:xfrm>
              <a:off x="0" y="720"/>
              <a:ext cx="576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defRPr/>
              </a:pPr>
              <a:endParaRPr lang="en-US">
                <a:effectLst>
                  <a:outerShdw blurRad="38100" dist="38100" dir="2700000" algn="tl">
                    <a:srgbClr val="000000">
                      <a:alpha val="43137"/>
                    </a:srgbClr>
                  </a:outerShdw>
                </a:effectLst>
                <a:latin typeface="Arial" charset="0"/>
                <a:cs typeface="+mn-cs"/>
              </a:endParaRPr>
            </a:p>
          </p:txBody>
        </p:sp>
      </p:grpSp>
      <p:pic>
        <p:nvPicPr>
          <p:cNvPr id="9" name="Picture 8">
            <a:extLst>
              <a:ext uri="{FF2B5EF4-FFF2-40B4-BE49-F238E27FC236}">
                <a16:creationId xmlns:a16="http://schemas.microsoft.com/office/drawing/2014/main" id="{E3B668D3-E7B9-4ED8-B394-C4FCDACE0DD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 y="92192"/>
            <a:ext cx="701675" cy="9275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Graphical user interface, application&#10;&#10;Description automatically generated with medium confidence">
            <a:extLst>
              <a:ext uri="{FF2B5EF4-FFF2-40B4-BE49-F238E27FC236}">
                <a16:creationId xmlns:a16="http://schemas.microsoft.com/office/drawing/2014/main" id="{3737290E-67D6-6D90-4CF1-765009B7FB3C}"/>
              </a:ext>
            </a:extLst>
          </p:cNvPr>
          <p:cNvPicPr>
            <a:picLocks noChangeAspect="1"/>
          </p:cNvPicPr>
          <p:nvPr/>
        </p:nvPicPr>
        <p:blipFill rotWithShape="1">
          <a:blip r:embed="rId4">
            <a:extLst>
              <a:ext uri="{28A0092B-C50C-407E-A947-70E740481C1C}">
                <a14:useLocalDpi xmlns:a14="http://schemas.microsoft.com/office/drawing/2010/main" val="0"/>
              </a:ext>
            </a:extLst>
          </a:blip>
          <a:srcRect t="7735" r="339" b="4500"/>
          <a:stretch/>
        </p:blipFill>
        <p:spPr>
          <a:xfrm>
            <a:off x="251847" y="1246672"/>
            <a:ext cx="8640305" cy="4180773"/>
          </a:xfrm>
          <a:prstGeom prst="rect">
            <a:avLst/>
          </a:prstGeom>
        </p:spPr>
      </p:pic>
      <p:sp>
        <p:nvSpPr>
          <p:cNvPr id="10" name="TextBox 9">
            <a:extLst>
              <a:ext uri="{FF2B5EF4-FFF2-40B4-BE49-F238E27FC236}">
                <a16:creationId xmlns:a16="http://schemas.microsoft.com/office/drawing/2014/main" id="{AFF520A0-1273-57FA-7C0C-0FBD45B8D36F}"/>
              </a:ext>
            </a:extLst>
          </p:cNvPr>
          <p:cNvSpPr txBox="1"/>
          <p:nvPr/>
        </p:nvSpPr>
        <p:spPr>
          <a:xfrm>
            <a:off x="251847" y="5558234"/>
            <a:ext cx="8735399" cy="1077218"/>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Fish rescue data are entered monthly through an online data portal and provides CDFW the ability to provide near real-time updates to the public.  </a:t>
            </a:r>
          </a:p>
          <a:p>
            <a:pPr marL="285750" indent="-285750">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These data can be queried by species, county, year, and life stage.</a:t>
            </a:r>
          </a:p>
        </p:txBody>
      </p:sp>
    </p:spTree>
    <p:extLst>
      <p:ext uri="{BB962C8B-B14F-4D97-AF65-F5344CB8AC3E}">
        <p14:creationId xmlns:p14="http://schemas.microsoft.com/office/powerpoint/2010/main" val="4281044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0">
            <a:extLst>
              <a:ext uri="{FF2B5EF4-FFF2-40B4-BE49-F238E27FC236}">
                <a16:creationId xmlns:a16="http://schemas.microsoft.com/office/drawing/2014/main" id="{E5F55E29-91EB-455D-9513-2D8F620CB2D7}"/>
              </a:ext>
              <a:ext uri="{C183D7F6-B498-43B3-948B-1728B52AA6E4}">
                <adec:decorative xmlns:adec="http://schemas.microsoft.com/office/drawing/2017/decorative" val="1"/>
              </a:ext>
            </a:extLst>
          </p:cNvPr>
          <p:cNvGrpSpPr>
            <a:grpSpLocks/>
          </p:cNvGrpSpPr>
          <p:nvPr/>
        </p:nvGrpSpPr>
        <p:grpSpPr bwMode="auto">
          <a:xfrm>
            <a:off x="0" y="273055"/>
            <a:ext cx="9144000" cy="869950"/>
            <a:chOff x="0" y="172"/>
            <a:chExt cx="5760" cy="548"/>
          </a:xfrm>
        </p:grpSpPr>
        <p:sp>
          <p:nvSpPr>
            <p:cNvPr id="7" name="Text Box 6">
              <a:extLst>
                <a:ext uri="{FF2B5EF4-FFF2-40B4-BE49-F238E27FC236}">
                  <a16:creationId xmlns:a16="http://schemas.microsoft.com/office/drawing/2014/main" id="{D4D8FE95-F748-473D-ABC6-D5655695121D}"/>
                </a:ext>
              </a:extLst>
            </p:cNvPr>
            <p:cNvSpPr txBox="1">
              <a:spLocks noChangeArrowheads="1"/>
            </p:cNvSpPr>
            <p:nvPr/>
          </p:nvSpPr>
          <p:spPr bwMode="auto">
            <a:xfrm>
              <a:off x="563" y="172"/>
              <a:ext cx="464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sz="3200" b="1" i="1" dirty="0">
                  <a:solidFill>
                    <a:schemeClr val="bg1"/>
                  </a:solidFill>
                  <a:latin typeface="Calibri" pitchFamily="34" charset="0"/>
                  <a:cs typeface="Calibri" pitchFamily="34" charset="0"/>
                </a:rPr>
                <a:t>Drought Focused Angling Actions</a:t>
              </a:r>
            </a:p>
          </p:txBody>
        </p:sp>
        <p:sp>
          <p:nvSpPr>
            <p:cNvPr id="8" name="Line 7">
              <a:extLst>
                <a:ext uri="{FF2B5EF4-FFF2-40B4-BE49-F238E27FC236}">
                  <a16:creationId xmlns:a16="http://schemas.microsoft.com/office/drawing/2014/main" id="{DBA7EB5D-4CA1-4E3F-8BD1-71B77553332C}"/>
                </a:ext>
              </a:extLst>
            </p:cNvPr>
            <p:cNvSpPr>
              <a:spLocks noChangeShapeType="1"/>
            </p:cNvSpPr>
            <p:nvPr/>
          </p:nvSpPr>
          <p:spPr bwMode="auto">
            <a:xfrm>
              <a:off x="0" y="720"/>
              <a:ext cx="576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defRPr/>
              </a:pPr>
              <a:endParaRPr lang="en-US">
                <a:effectLst>
                  <a:outerShdw blurRad="38100" dist="38100" dir="2700000" algn="tl">
                    <a:srgbClr val="000000">
                      <a:alpha val="43137"/>
                    </a:srgbClr>
                  </a:outerShdw>
                </a:effectLst>
                <a:latin typeface="Arial" charset="0"/>
                <a:cs typeface="+mn-cs"/>
              </a:endParaRPr>
            </a:p>
          </p:txBody>
        </p:sp>
      </p:grpSp>
      <p:pic>
        <p:nvPicPr>
          <p:cNvPr id="9" name="Picture 8">
            <a:extLst>
              <a:ext uri="{FF2B5EF4-FFF2-40B4-BE49-F238E27FC236}">
                <a16:creationId xmlns:a16="http://schemas.microsoft.com/office/drawing/2014/main" id="{E3B668D3-E7B9-4ED8-B394-C4FCDACE0DD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 y="92192"/>
            <a:ext cx="701675" cy="927556"/>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C269BFD4-AFBB-71A1-2235-3BCACFCE440D}"/>
              </a:ext>
            </a:extLst>
          </p:cNvPr>
          <p:cNvSpPr>
            <a:spLocks noGrp="1"/>
          </p:cNvSpPr>
          <p:nvPr>
            <p:ph idx="1"/>
          </p:nvPr>
        </p:nvSpPr>
        <p:spPr>
          <a:xfrm>
            <a:off x="317957" y="1305498"/>
            <a:ext cx="8508085" cy="5488947"/>
          </a:xfrm>
        </p:spPr>
        <p:txBody>
          <a:bodyPr>
            <a:normAutofit fontScale="85000" lnSpcReduction="10000"/>
          </a:bodyPr>
          <a:lstStyle/>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CDFW established a “Hoot Owl” watch list to identify </a:t>
            </a:r>
            <a:r>
              <a:rPr kumimoji="0" lang="en-US" sz="21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select waters throughout California </a:t>
            </a:r>
            <a:r>
              <a:rPr lang="en-US" sz="2000" dirty="0">
                <a:solidFill>
                  <a:schemeClr val="bg1"/>
                </a:solidFill>
                <a:latin typeface="Arial" panose="020B0604020202020204" pitchFamily="34" charset="0"/>
                <a:cs typeface="Arial" panose="020B0604020202020204" pitchFamily="34" charset="0"/>
              </a:rPr>
              <a:t>that anglers should consider not fishing after 12 pm during periods of increased temperatures</a:t>
            </a:r>
          </a:p>
          <a:p>
            <a:pPr marL="862002" lvl="2" indent="-284163"/>
            <a:r>
              <a:rPr lang="en-US" sz="1600" dirty="0">
                <a:solidFill>
                  <a:schemeClr val="bg1"/>
                </a:solidFill>
                <a:latin typeface="Arial" panose="020B0604020202020204" pitchFamily="34" charset="0"/>
                <a:cs typeface="Arial" panose="020B0604020202020204" pitchFamily="34" charset="0"/>
              </a:rPr>
              <a:t>This approach directs anglers to focus their angling during the cooler “hoot owl” periods of the day when water temperatures are lowest</a:t>
            </a:r>
          </a:p>
          <a:p>
            <a:pPr marL="862002" lvl="2" indent="-284163"/>
            <a:r>
              <a:rPr lang="en-US" sz="1600" dirty="0">
                <a:solidFill>
                  <a:schemeClr val="bg1"/>
                </a:solidFill>
                <a:latin typeface="Arial" panose="020B0604020202020204" pitchFamily="34" charset="0"/>
                <a:cs typeface="Arial" panose="020B0604020202020204" pitchFamily="34" charset="0"/>
              </a:rPr>
              <a:t>When these select fisheries begin to achieve sustained afternoon water temperatures exceeding 67° Fahrenheit, CDFW will add the water(s) to a “Hoot Owl” watchlist </a:t>
            </a:r>
          </a:p>
          <a:p>
            <a:pPr marL="862002" lvl="2" indent="-284163"/>
            <a:r>
              <a:rPr lang="en-US" sz="1600" dirty="0">
                <a:solidFill>
                  <a:schemeClr val="bg1"/>
                </a:solidFill>
                <a:latin typeface="Arial" panose="020B0604020202020204" pitchFamily="34" charset="0"/>
                <a:cs typeface="Arial" panose="020B0604020202020204" pitchFamily="34" charset="0"/>
              </a:rPr>
              <a:t>Although these are not legal angling closures, CDFW strongly recommends adhering to the recommendations for the specific waters listed until removed when conditions for those waters improve</a:t>
            </a:r>
          </a:p>
          <a:p>
            <a:pPr marL="862002" lvl="2" indent="-284163"/>
            <a:endParaRPr lang="en-US" sz="20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CDFW implements low flow angling restrictions for many of the coastal streams which allow for discrete closures if flows drop below minimum flow criteria. </a:t>
            </a:r>
          </a:p>
          <a:p>
            <a:pPr marL="862002" lvl="2" indent="-284163"/>
            <a:r>
              <a:rPr lang="en-US" sz="1600" dirty="0">
                <a:solidFill>
                  <a:schemeClr val="bg1"/>
                </a:solidFill>
                <a:latin typeface="Arial" panose="020B0604020202020204" pitchFamily="34" charset="0"/>
                <a:cs typeface="Arial" panose="020B0604020202020204" pitchFamily="34" charset="0"/>
              </a:rPr>
              <a:t>In 2021 the angling regulations were updated to extend the dates for the low flow criteria to allow for added protection of salmonids as drought conditions expand into traditionally wet seasons  </a:t>
            </a:r>
          </a:p>
          <a:p>
            <a:pPr marL="577839" lvl="2" indent="0">
              <a:buNone/>
            </a:pPr>
            <a:r>
              <a:rPr lang="en-US" sz="1600" dirty="0">
                <a:solidFill>
                  <a:schemeClr val="bg1"/>
                </a:solidFill>
                <a:latin typeface="Arial" panose="020B0604020202020204" pitchFamily="34" charset="0"/>
                <a:cs typeface="Arial" panose="020B0604020202020204" pitchFamily="34" charset="0"/>
              </a:rPr>
              <a:t> </a:t>
            </a:r>
          </a:p>
          <a:p>
            <a:pPr marL="461963" marR="0" lvl="1" indent="-284163" algn="l" defTabSz="914377"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sz="19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In 2016, CDFW was granted delegated authority to temporarily close a fishery based on a minimum criteria for select conditions and subsequent monitoring to determine            re-opening</a:t>
            </a:r>
          </a:p>
          <a:p>
            <a:pPr marL="862002" marR="0" lvl="2" indent="-284163" algn="l" defTabSz="914377"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Conditions include: water temperature, dissolved oxygen, fish passage, water levels, and adult breeding population levels</a:t>
            </a:r>
          </a:p>
          <a:p>
            <a:pPr marL="862002" marR="0" lvl="2" indent="-284163" algn="l" defTabSz="914377" rtl="0" eaLnBrk="1" fontAlgn="auto" latinLnBrk="0" hangingPunct="1">
              <a:lnSpc>
                <a:spcPct val="100000"/>
              </a:lnSpc>
              <a:spcBef>
                <a:spcPct val="20000"/>
              </a:spcBef>
              <a:spcAft>
                <a:spcPts val="0"/>
              </a:spcAft>
              <a:buClrTx/>
              <a:buSzTx/>
              <a:buFont typeface="Arial" pitchFamily="34" charset="0"/>
              <a:buChar char="•"/>
              <a:tabLst/>
              <a:defRPr/>
            </a:pPr>
            <a:r>
              <a:rPr kumimoji="0" lang="en-US" sz="1500" b="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This authority provides CDFW the flexibility to take immediate actions to protect fisheries in adverse conditions</a:t>
            </a:r>
            <a:endParaRPr lang="en-US" sz="1600" dirty="0">
              <a:solidFill>
                <a:schemeClr val="bg1"/>
              </a:solidFill>
            </a:endParaRPr>
          </a:p>
          <a:p>
            <a:pPr marL="461963" lvl="1" indent="-284163">
              <a:buFont typeface="Arial" panose="020B0604020202020204" pitchFamily="34" charset="0"/>
              <a:buChar char="•"/>
            </a:pPr>
            <a:endParaRPr lang="en-US" sz="1800" dirty="0">
              <a:solidFill>
                <a:schemeClr val="bg1"/>
              </a:solidFill>
            </a:endParaRPr>
          </a:p>
        </p:txBody>
      </p:sp>
    </p:spTree>
    <p:extLst>
      <p:ext uri="{BB962C8B-B14F-4D97-AF65-F5344CB8AC3E}">
        <p14:creationId xmlns:p14="http://schemas.microsoft.com/office/powerpoint/2010/main" val="8815151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0">
            <a:extLst>
              <a:ext uri="{FF2B5EF4-FFF2-40B4-BE49-F238E27FC236}">
                <a16:creationId xmlns:a16="http://schemas.microsoft.com/office/drawing/2014/main" id="{E5F55E29-91EB-455D-9513-2D8F620CB2D7}"/>
              </a:ext>
              <a:ext uri="{C183D7F6-B498-43B3-948B-1728B52AA6E4}">
                <adec:decorative xmlns:adec="http://schemas.microsoft.com/office/drawing/2017/decorative" val="1"/>
              </a:ext>
            </a:extLst>
          </p:cNvPr>
          <p:cNvGrpSpPr>
            <a:grpSpLocks/>
          </p:cNvGrpSpPr>
          <p:nvPr/>
        </p:nvGrpSpPr>
        <p:grpSpPr bwMode="auto">
          <a:xfrm>
            <a:off x="0" y="273055"/>
            <a:ext cx="9144000" cy="869950"/>
            <a:chOff x="0" y="172"/>
            <a:chExt cx="5760" cy="548"/>
          </a:xfrm>
        </p:grpSpPr>
        <p:sp>
          <p:nvSpPr>
            <p:cNvPr id="7" name="Text Box 6">
              <a:extLst>
                <a:ext uri="{FF2B5EF4-FFF2-40B4-BE49-F238E27FC236}">
                  <a16:creationId xmlns:a16="http://schemas.microsoft.com/office/drawing/2014/main" id="{D4D8FE95-F748-473D-ABC6-D5655695121D}"/>
                </a:ext>
              </a:extLst>
            </p:cNvPr>
            <p:cNvSpPr txBox="1">
              <a:spLocks noChangeArrowheads="1"/>
            </p:cNvSpPr>
            <p:nvPr/>
          </p:nvSpPr>
          <p:spPr bwMode="auto">
            <a:xfrm>
              <a:off x="563" y="172"/>
              <a:ext cx="464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sz="3200" b="1" i="1" dirty="0">
                  <a:solidFill>
                    <a:schemeClr val="bg1"/>
                  </a:solidFill>
                  <a:latin typeface="Calibri" pitchFamily="34" charset="0"/>
                  <a:cs typeface="Calibri" pitchFamily="34" charset="0"/>
                </a:rPr>
                <a:t>Future Management Actions</a:t>
              </a:r>
            </a:p>
          </p:txBody>
        </p:sp>
        <p:sp>
          <p:nvSpPr>
            <p:cNvPr id="8" name="Line 7">
              <a:extLst>
                <a:ext uri="{FF2B5EF4-FFF2-40B4-BE49-F238E27FC236}">
                  <a16:creationId xmlns:a16="http://schemas.microsoft.com/office/drawing/2014/main" id="{DBA7EB5D-4CA1-4E3F-8BD1-71B77553332C}"/>
                </a:ext>
              </a:extLst>
            </p:cNvPr>
            <p:cNvSpPr>
              <a:spLocks noChangeShapeType="1"/>
            </p:cNvSpPr>
            <p:nvPr/>
          </p:nvSpPr>
          <p:spPr bwMode="auto">
            <a:xfrm>
              <a:off x="0" y="720"/>
              <a:ext cx="576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defRPr/>
              </a:pPr>
              <a:endParaRPr lang="en-US">
                <a:effectLst>
                  <a:outerShdw blurRad="38100" dist="38100" dir="2700000" algn="tl">
                    <a:srgbClr val="000000">
                      <a:alpha val="43137"/>
                    </a:srgbClr>
                  </a:outerShdw>
                </a:effectLst>
                <a:latin typeface="Arial" charset="0"/>
                <a:cs typeface="+mn-cs"/>
              </a:endParaRPr>
            </a:p>
          </p:txBody>
        </p:sp>
      </p:grpSp>
      <p:pic>
        <p:nvPicPr>
          <p:cNvPr id="9" name="Picture 8">
            <a:extLst>
              <a:ext uri="{FF2B5EF4-FFF2-40B4-BE49-F238E27FC236}">
                <a16:creationId xmlns:a16="http://schemas.microsoft.com/office/drawing/2014/main" id="{E3B668D3-E7B9-4ED8-B394-C4FCDACE0DD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 y="92192"/>
            <a:ext cx="701675" cy="927556"/>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C269BFD4-AFBB-71A1-2235-3BCACFCE440D}"/>
              </a:ext>
            </a:extLst>
          </p:cNvPr>
          <p:cNvSpPr>
            <a:spLocks noGrp="1"/>
          </p:cNvSpPr>
          <p:nvPr>
            <p:ph idx="1"/>
          </p:nvPr>
        </p:nvSpPr>
        <p:spPr>
          <a:xfrm>
            <a:off x="165652" y="1276861"/>
            <a:ext cx="8812885" cy="5314434"/>
          </a:xfrm>
        </p:spPr>
        <p:txBody>
          <a:bodyPr vert="horz" lIns="91440" tIns="45720" rIns="91440" bIns="45720" rtlCol="0" anchor="t">
            <a:normAutofit fontScale="92500" lnSpcReduction="20000"/>
          </a:bodyPr>
          <a:lstStyle/>
          <a:p>
            <a:pPr marL="461645" lvl="1" indent="-283845">
              <a:buFont typeface="Arial" panose="020B0604020202020204" pitchFamily="34" charset="0"/>
              <a:buChar char="•"/>
            </a:pPr>
            <a:r>
              <a:rPr lang="en-US" sz="2000" dirty="0">
                <a:solidFill>
                  <a:schemeClr val="bg1"/>
                </a:solidFill>
                <a:latin typeface="Arial" panose="020B0604020202020204" pitchFamily="34" charset="0"/>
                <a:ea typeface="+mn-lt"/>
                <a:cs typeface="Arial" panose="020B0604020202020204" pitchFamily="34" charset="0"/>
              </a:rPr>
              <a:t>At the end of 2022 and start of 2023, California endured three weeks of nine atmospheric rivers. The state just experienced a flood emergency while still in an active drought emergency, marking a new period of climate whiplash and underscoring California’s position on the front lines of climate change.</a:t>
            </a:r>
          </a:p>
          <a:p>
            <a:pPr marL="177800" lvl="1" indent="0">
              <a:buNone/>
            </a:pPr>
            <a:endParaRPr lang="en-US" dirty="0">
              <a:solidFill>
                <a:schemeClr val="bg1"/>
              </a:solidFill>
              <a:latin typeface="Arial" panose="020B0604020202020204" pitchFamily="34" charset="0"/>
              <a:cs typeface="Arial" panose="020B0604020202020204" pitchFamily="34" charset="0"/>
            </a:endParaRPr>
          </a:p>
          <a:p>
            <a:pPr marL="461645" lvl="1" indent="-283845">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It’s important to point out that while these storms have not ended the drought, they provide a cautiously optimistic outlook for relieving another potential year of drastic conditions and impacts to fisheries.  </a:t>
            </a:r>
          </a:p>
          <a:p>
            <a:pPr marL="461645" lvl="1" indent="-283845">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461645" lvl="1" indent="-283845">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California and CDFW will continue to take proactive measure to conserve water and protect and retore habitat for our fish and wildlife through opportunistic and dedicated funding and policy and management actions.  </a:t>
            </a:r>
          </a:p>
          <a:p>
            <a:pPr marL="461645" lvl="1" indent="-283845">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461645" lvl="1" indent="-283845">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CDFW will continue to use adaptative measures for our fisheries management, monitoring, and hatcheries to help mitigate impacts from extreme climate shifts.  </a:t>
            </a:r>
          </a:p>
          <a:p>
            <a:pPr marL="461645" lvl="1" indent="-283845">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461645" lvl="1" indent="-283845">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CDFW would like to thank their employees, partner agencies and tribes, NGO’s, universities, stakeholders, and public that are engaged in protecting our State’s natural resources to provide for future generations.   </a:t>
            </a:r>
            <a:endParaRPr lang="en-US" dirty="0">
              <a:solidFill>
                <a:schemeClr val="bg1"/>
              </a:solidFill>
              <a:latin typeface="Arial" panose="020B0604020202020204" pitchFamily="34" charset="0"/>
              <a:cs typeface="Arial" panose="020B0604020202020204" pitchFamily="34" charset="0"/>
            </a:endParaRPr>
          </a:p>
          <a:p>
            <a:pPr marL="461645" lvl="1" indent="-283845"/>
            <a:endParaRPr lang="en-US" sz="2000" dirty="0">
              <a:solidFill>
                <a:schemeClr val="bg1"/>
              </a:solidFill>
              <a:cs typeface="Calibri"/>
            </a:endParaRPr>
          </a:p>
          <a:p>
            <a:pPr marL="862002" lvl="2" indent="-284163"/>
            <a:endParaRPr lang="en-US" sz="1600" dirty="0">
              <a:solidFill>
                <a:schemeClr val="bg1"/>
              </a:solidFill>
              <a:cs typeface="Calibri"/>
            </a:endParaRPr>
          </a:p>
          <a:p>
            <a:pPr marL="461963" lvl="1" indent="-284163">
              <a:buChar char="•"/>
            </a:pPr>
            <a:endParaRPr lang="en-US" sz="1800" dirty="0">
              <a:solidFill>
                <a:schemeClr val="bg1"/>
              </a:solidFill>
              <a:cs typeface="Calibri"/>
            </a:endParaRPr>
          </a:p>
        </p:txBody>
      </p:sp>
    </p:spTree>
    <p:extLst>
      <p:ext uri="{BB962C8B-B14F-4D97-AF65-F5344CB8AC3E}">
        <p14:creationId xmlns:p14="http://schemas.microsoft.com/office/powerpoint/2010/main" val="3587833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0">
            <a:extLst>
              <a:ext uri="{FF2B5EF4-FFF2-40B4-BE49-F238E27FC236}">
                <a16:creationId xmlns:a16="http://schemas.microsoft.com/office/drawing/2014/main" id="{E5F55E29-91EB-455D-9513-2D8F620CB2D7}"/>
              </a:ext>
              <a:ext uri="{C183D7F6-B498-43B3-948B-1728B52AA6E4}">
                <adec:decorative xmlns:adec="http://schemas.microsoft.com/office/drawing/2017/decorative" val="1"/>
              </a:ext>
            </a:extLst>
          </p:cNvPr>
          <p:cNvGrpSpPr>
            <a:grpSpLocks/>
          </p:cNvGrpSpPr>
          <p:nvPr/>
        </p:nvGrpSpPr>
        <p:grpSpPr bwMode="auto">
          <a:xfrm>
            <a:off x="0" y="273055"/>
            <a:ext cx="9144000" cy="869950"/>
            <a:chOff x="0" y="172"/>
            <a:chExt cx="5760" cy="548"/>
          </a:xfrm>
        </p:grpSpPr>
        <p:sp>
          <p:nvSpPr>
            <p:cNvPr id="7" name="Text Box 6">
              <a:extLst>
                <a:ext uri="{FF2B5EF4-FFF2-40B4-BE49-F238E27FC236}">
                  <a16:creationId xmlns:a16="http://schemas.microsoft.com/office/drawing/2014/main" id="{D4D8FE95-F748-473D-ABC6-D5655695121D}"/>
                </a:ext>
              </a:extLst>
            </p:cNvPr>
            <p:cNvSpPr txBox="1">
              <a:spLocks noChangeArrowheads="1"/>
            </p:cNvSpPr>
            <p:nvPr/>
          </p:nvSpPr>
          <p:spPr bwMode="auto">
            <a:xfrm>
              <a:off x="563" y="172"/>
              <a:ext cx="464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sz="3200" b="1" i="1" dirty="0">
                  <a:solidFill>
                    <a:schemeClr val="bg1"/>
                  </a:solidFill>
                  <a:latin typeface="Calibri" pitchFamily="34" charset="0"/>
                  <a:cs typeface="Calibri" pitchFamily="34" charset="0"/>
                </a:rPr>
                <a:t>Questions</a:t>
              </a:r>
            </a:p>
          </p:txBody>
        </p:sp>
        <p:sp>
          <p:nvSpPr>
            <p:cNvPr id="8" name="Line 7">
              <a:extLst>
                <a:ext uri="{FF2B5EF4-FFF2-40B4-BE49-F238E27FC236}">
                  <a16:creationId xmlns:a16="http://schemas.microsoft.com/office/drawing/2014/main" id="{DBA7EB5D-4CA1-4E3F-8BD1-71B77553332C}"/>
                </a:ext>
              </a:extLst>
            </p:cNvPr>
            <p:cNvSpPr>
              <a:spLocks noChangeShapeType="1"/>
            </p:cNvSpPr>
            <p:nvPr/>
          </p:nvSpPr>
          <p:spPr bwMode="auto">
            <a:xfrm>
              <a:off x="0" y="720"/>
              <a:ext cx="576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defRPr/>
              </a:pPr>
              <a:endParaRPr lang="en-US">
                <a:effectLst>
                  <a:outerShdw blurRad="38100" dist="38100" dir="2700000" algn="tl">
                    <a:srgbClr val="000000">
                      <a:alpha val="43137"/>
                    </a:srgbClr>
                  </a:outerShdw>
                </a:effectLst>
                <a:latin typeface="Arial" charset="0"/>
                <a:cs typeface="+mn-cs"/>
              </a:endParaRPr>
            </a:p>
          </p:txBody>
        </p:sp>
      </p:grpSp>
      <p:pic>
        <p:nvPicPr>
          <p:cNvPr id="9" name="Picture 8">
            <a:extLst>
              <a:ext uri="{FF2B5EF4-FFF2-40B4-BE49-F238E27FC236}">
                <a16:creationId xmlns:a16="http://schemas.microsoft.com/office/drawing/2014/main" id="{E3B668D3-E7B9-4ED8-B394-C4FCDACE0DD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 y="92192"/>
            <a:ext cx="701675" cy="9275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teelhead image no background">
            <a:extLst>
              <a:ext uri="{FF2B5EF4-FFF2-40B4-BE49-F238E27FC236}">
                <a16:creationId xmlns:a16="http://schemas.microsoft.com/office/drawing/2014/main" id="{7418BBF4-4FD7-EDE5-6776-3D3CB40DEF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267" t="16800" r="28133" b="22533"/>
          <a:stretch>
            <a:fillRect/>
          </a:stretch>
        </p:blipFill>
        <p:spPr bwMode="auto">
          <a:xfrm>
            <a:off x="457199" y="1670919"/>
            <a:ext cx="3992643" cy="4695009"/>
          </a:xfrm>
          <a:prstGeom prst="rect">
            <a:avLst/>
          </a:prstGeom>
          <a:solidFill>
            <a:srgbClr val="808080">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a:extLst>
              <a:ext uri="{FF2B5EF4-FFF2-40B4-BE49-F238E27FC236}">
                <a16:creationId xmlns:a16="http://schemas.microsoft.com/office/drawing/2014/main" id="{D20A1BD9-1881-6D9F-0065-1FFB56BE0CE8}"/>
              </a:ext>
            </a:extLst>
          </p:cNvPr>
          <p:cNvSpPr txBox="1">
            <a:spLocks/>
          </p:cNvSpPr>
          <p:nvPr/>
        </p:nvSpPr>
        <p:spPr>
          <a:xfrm>
            <a:off x="4578350" y="2301611"/>
            <a:ext cx="4376443" cy="3921819"/>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a:buFontTx/>
              <a:buNone/>
              <a:defRPr/>
            </a:pPr>
            <a:r>
              <a:rPr lang="en-US" sz="1600" kern="0" dirty="0">
                <a:solidFill>
                  <a:schemeClr val="bg1"/>
                </a:solidFill>
                <a:latin typeface="Arial" panose="020B0604020202020204" pitchFamily="34" charset="0"/>
                <a:cs typeface="Arial" panose="020B0604020202020204" pitchFamily="34" charset="0"/>
              </a:rPr>
              <a:t>Jonathan Nelson</a:t>
            </a:r>
          </a:p>
          <a:p>
            <a:pPr marL="0" indent="0" algn="ctr">
              <a:buNone/>
              <a:defRPr/>
            </a:pPr>
            <a:r>
              <a:rPr lang="en-US" sz="1600" i="1" kern="0" dirty="0">
                <a:solidFill>
                  <a:schemeClr val="bg1"/>
                </a:solidFill>
                <a:latin typeface="Arial" panose="020B0604020202020204" pitchFamily="34" charset="0"/>
                <a:cs typeface="Arial" panose="020B0604020202020204" pitchFamily="34" charset="0"/>
              </a:rPr>
              <a:t>Jonathan.Nelson@wildlife.ca.gov</a:t>
            </a:r>
          </a:p>
          <a:p>
            <a:pPr marL="0" indent="0" algn="ctr">
              <a:buFontTx/>
              <a:buNone/>
              <a:defRPr/>
            </a:pPr>
            <a:endParaRPr lang="en-US" sz="1600" kern="0" dirty="0">
              <a:solidFill>
                <a:schemeClr val="bg1"/>
              </a:solidFill>
              <a:latin typeface="Arial" panose="020B0604020202020204" pitchFamily="34" charset="0"/>
              <a:cs typeface="Arial" panose="020B0604020202020204" pitchFamily="34" charset="0"/>
            </a:endParaRPr>
          </a:p>
          <a:p>
            <a:pPr marL="0" indent="0" algn="ctr">
              <a:buFontTx/>
              <a:buNone/>
              <a:defRPr/>
            </a:pPr>
            <a:endParaRPr lang="en-US" sz="1600" kern="0" dirty="0">
              <a:solidFill>
                <a:schemeClr val="bg1"/>
              </a:solidFill>
              <a:latin typeface="Arial" panose="020B0604020202020204" pitchFamily="34" charset="0"/>
              <a:cs typeface="Arial" panose="020B0604020202020204" pitchFamily="34" charset="0"/>
            </a:endParaRPr>
          </a:p>
          <a:p>
            <a:pPr marL="0" indent="0" algn="ctr">
              <a:buFontTx/>
              <a:buNone/>
              <a:defRPr/>
            </a:pPr>
            <a:r>
              <a:rPr lang="en-US" sz="1600" kern="0" dirty="0">
                <a:solidFill>
                  <a:schemeClr val="bg1"/>
                </a:solidFill>
                <a:latin typeface="Arial" panose="020B0604020202020204" pitchFamily="34" charset="0"/>
                <a:cs typeface="Arial" panose="020B0604020202020204" pitchFamily="34" charset="0"/>
              </a:rPr>
              <a:t>Environmental Program Manager</a:t>
            </a:r>
          </a:p>
          <a:p>
            <a:pPr marL="0" indent="0" algn="ctr">
              <a:buFontTx/>
              <a:buNone/>
              <a:defRPr/>
            </a:pPr>
            <a:r>
              <a:rPr lang="en-US" sz="1600" kern="0" dirty="0">
                <a:solidFill>
                  <a:schemeClr val="bg1"/>
                </a:solidFill>
                <a:latin typeface="Arial" panose="020B0604020202020204" pitchFamily="34" charset="0"/>
                <a:cs typeface="Arial" panose="020B0604020202020204" pitchFamily="34" charset="0"/>
              </a:rPr>
              <a:t>Anadromous Fishes Conservation and Management</a:t>
            </a:r>
          </a:p>
          <a:p>
            <a:pPr marL="0" indent="0" algn="ctr">
              <a:buFontTx/>
              <a:buNone/>
              <a:defRPr/>
            </a:pPr>
            <a:endParaRPr lang="en-US" sz="1600" kern="0" dirty="0">
              <a:solidFill>
                <a:schemeClr val="bg1"/>
              </a:solidFill>
              <a:latin typeface="Arial" panose="020B0604020202020204" pitchFamily="34" charset="0"/>
              <a:cs typeface="Arial" panose="020B0604020202020204" pitchFamily="34" charset="0"/>
            </a:endParaRPr>
          </a:p>
          <a:p>
            <a:pPr marL="0" indent="0" algn="ctr">
              <a:buFontTx/>
              <a:buNone/>
              <a:defRPr/>
            </a:pPr>
            <a:r>
              <a:rPr lang="en-US" sz="1600" kern="0" dirty="0">
                <a:solidFill>
                  <a:schemeClr val="bg1"/>
                </a:solidFill>
                <a:latin typeface="Arial" panose="020B0604020202020204" pitchFamily="34" charset="0"/>
                <a:cs typeface="Arial" panose="020B0604020202020204" pitchFamily="34" charset="0"/>
              </a:rPr>
              <a:t>Fisheries Branch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California Department of Fish and Wildlife</a:t>
            </a:r>
          </a:p>
          <a:p>
            <a:pPr marL="0" indent="0" algn="ctr">
              <a:buFontTx/>
              <a:buNone/>
              <a:defRPr/>
            </a:pPr>
            <a:r>
              <a:rPr lang="en-US" sz="1600" i="1" kern="0" dirty="0">
                <a:solidFill>
                  <a:schemeClr val="bg1"/>
                </a:solidFill>
                <a:latin typeface="Arial" panose="020B0604020202020204" pitchFamily="34" charset="0"/>
                <a:cs typeface="Arial" panose="020B0604020202020204" pitchFamily="34" charset="0"/>
              </a:rPr>
              <a:t>www.wildlife.ca.gov</a:t>
            </a:r>
          </a:p>
          <a:p>
            <a:pPr marL="0" indent="0" algn="ctr">
              <a:buFontTx/>
              <a:buNone/>
              <a:defRPr/>
            </a:pPr>
            <a:endParaRPr lang="en-US" sz="1600" kern="0" dirty="0">
              <a:solidFill>
                <a:schemeClr val="bg1"/>
              </a:solidFill>
              <a:latin typeface="Arial" panose="020B0604020202020204" pitchFamily="34" charset="0"/>
              <a:cs typeface="Arial" panose="020B0604020202020204" pitchFamily="34" charset="0"/>
            </a:endParaRPr>
          </a:p>
          <a:p>
            <a:endParaRPr lang="en-US" kern="0" dirty="0"/>
          </a:p>
        </p:txBody>
      </p:sp>
      <p:sp>
        <p:nvSpPr>
          <p:cNvPr id="11" name="Text Box 8">
            <a:extLst>
              <a:ext uri="{FF2B5EF4-FFF2-40B4-BE49-F238E27FC236}">
                <a16:creationId xmlns:a16="http://schemas.microsoft.com/office/drawing/2014/main" id="{358CED2D-791A-20CC-BD24-0C6F716E5F7B}"/>
              </a:ext>
            </a:extLst>
          </p:cNvPr>
          <p:cNvSpPr txBox="1">
            <a:spLocks noChangeArrowheads="1"/>
          </p:cNvSpPr>
          <p:nvPr/>
        </p:nvSpPr>
        <p:spPr bwMode="auto">
          <a:xfrm>
            <a:off x="411997" y="6069541"/>
            <a:ext cx="307899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defTabSz="914400" eaLnBrk="1" fontAlgn="base" hangingPunct="1">
              <a:spcBef>
                <a:spcPct val="50000"/>
              </a:spcBef>
              <a:spcAft>
                <a:spcPct val="0"/>
              </a:spcAft>
            </a:pPr>
            <a:r>
              <a:rPr lang="en-US" altLang="en-US" sz="1400" b="1" i="1" dirty="0">
                <a:solidFill>
                  <a:srgbClr val="000000"/>
                </a:solidFill>
                <a:latin typeface="Garamond" pitchFamily="18" charset="0"/>
              </a:rPr>
              <a:t>Oncorhynchus mykiss </a:t>
            </a:r>
            <a:r>
              <a:rPr lang="en-US" altLang="en-US" sz="1400" b="1" i="1" dirty="0" err="1">
                <a:solidFill>
                  <a:srgbClr val="000000"/>
                </a:solidFill>
                <a:latin typeface="Garamond" pitchFamily="18" charset="0"/>
              </a:rPr>
              <a:t>irideus</a:t>
            </a:r>
            <a:endParaRPr lang="en-US" altLang="en-US" sz="1400" b="1" i="1" dirty="0">
              <a:solidFill>
                <a:srgbClr val="000000"/>
              </a:solidFill>
              <a:latin typeface="Garamond" pitchFamily="18" charset="0"/>
            </a:endParaRPr>
          </a:p>
        </p:txBody>
      </p:sp>
    </p:spTree>
    <p:extLst>
      <p:ext uri="{BB962C8B-B14F-4D97-AF65-F5344CB8AC3E}">
        <p14:creationId xmlns:p14="http://schemas.microsoft.com/office/powerpoint/2010/main" val="11199249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0">
            <a:extLst>
              <a:ext uri="{FF2B5EF4-FFF2-40B4-BE49-F238E27FC236}">
                <a16:creationId xmlns:a16="http://schemas.microsoft.com/office/drawing/2014/main" id="{E5F55E29-91EB-455D-9513-2D8F620CB2D7}"/>
              </a:ext>
              <a:ext uri="{C183D7F6-B498-43B3-948B-1728B52AA6E4}">
                <adec:decorative xmlns:adec="http://schemas.microsoft.com/office/drawing/2017/decorative" val="1"/>
              </a:ext>
            </a:extLst>
          </p:cNvPr>
          <p:cNvGrpSpPr>
            <a:grpSpLocks/>
          </p:cNvGrpSpPr>
          <p:nvPr/>
        </p:nvGrpSpPr>
        <p:grpSpPr bwMode="auto">
          <a:xfrm>
            <a:off x="0" y="273055"/>
            <a:ext cx="9144000" cy="869950"/>
            <a:chOff x="0" y="172"/>
            <a:chExt cx="5760" cy="548"/>
          </a:xfrm>
        </p:grpSpPr>
        <p:sp>
          <p:nvSpPr>
            <p:cNvPr id="7" name="Text Box 6">
              <a:extLst>
                <a:ext uri="{FF2B5EF4-FFF2-40B4-BE49-F238E27FC236}">
                  <a16:creationId xmlns:a16="http://schemas.microsoft.com/office/drawing/2014/main" id="{D4D8FE95-F748-473D-ABC6-D5655695121D}"/>
                </a:ext>
              </a:extLst>
            </p:cNvPr>
            <p:cNvSpPr txBox="1">
              <a:spLocks noChangeArrowheads="1"/>
            </p:cNvSpPr>
            <p:nvPr/>
          </p:nvSpPr>
          <p:spPr bwMode="auto">
            <a:xfrm>
              <a:off x="563" y="172"/>
              <a:ext cx="464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Presentation Overview</a:t>
              </a:r>
            </a:p>
          </p:txBody>
        </p:sp>
        <p:sp>
          <p:nvSpPr>
            <p:cNvPr id="8" name="Line 7">
              <a:extLst>
                <a:ext uri="{FF2B5EF4-FFF2-40B4-BE49-F238E27FC236}">
                  <a16:creationId xmlns:a16="http://schemas.microsoft.com/office/drawing/2014/main" id="{DBA7EB5D-4CA1-4E3F-8BD1-71B77553332C}"/>
                </a:ext>
              </a:extLst>
            </p:cNvPr>
            <p:cNvSpPr>
              <a:spLocks noChangeShapeType="1"/>
            </p:cNvSpPr>
            <p:nvPr/>
          </p:nvSpPr>
          <p:spPr bwMode="auto">
            <a:xfrm>
              <a:off x="0" y="720"/>
              <a:ext cx="576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Arial" charset="0"/>
                <a:ea typeface="+mn-ea"/>
                <a:cs typeface="+mn-cs"/>
              </a:endParaRPr>
            </a:p>
          </p:txBody>
        </p:sp>
      </p:grpSp>
      <p:pic>
        <p:nvPicPr>
          <p:cNvPr id="9" name="Picture 8">
            <a:extLst>
              <a:ext uri="{FF2B5EF4-FFF2-40B4-BE49-F238E27FC236}">
                <a16:creationId xmlns:a16="http://schemas.microsoft.com/office/drawing/2014/main" id="{E3B668D3-E7B9-4ED8-B394-C4FCDACE0DD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 y="92192"/>
            <a:ext cx="701675" cy="927556"/>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C269BFD4-AFBB-71A1-2235-3BCACFCE440D}"/>
              </a:ext>
            </a:extLst>
          </p:cNvPr>
          <p:cNvSpPr>
            <a:spLocks noGrp="1"/>
          </p:cNvSpPr>
          <p:nvPr>
            <p:ph idx="1"/>
          </p:nvPr>
        </p:nvSpPr>
        <p:spPr>
          <a:xfrm>
            <a:off x="436565" y="1456651"/>
            <a:ext cx="8270870" cy="5189805"/>
          </a:xfrm>
        </p:spPr>
        <p:txBody>
          <a:bodyPr>
            <a:normAutofit/>
          </a:bodyPr>
          <a:lstStyle/>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ESA Listed Anadromous Salmonids in California</a:t>
            </a:r>
          </a:p>
          <a:p>
            <a:pPr marL="461963" lvl="1" indent="-284163">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Status of Drought in California</a:t>
            </a:r>
          </a:p>
          <a:p>
            <a:pPr marL="461963" lvl="1" indent="-284163">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Drought Impacts to California Fisheries</a:t>
            </a:r>
          </a:p>
          <a:p>
            <a:pPr marL="461963" lvl="1" indent="-284163">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Drought Policy and Management Actions</a:t>
            </a:r>
          </a:p>
          <a:p>
            <a:pPr marL="461963" lvl="1" indent="-284163">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Drought Monitoring and Fish Rescue Actions</a:t>
            </a:r>
          </a:p>
          <a:p>
            <a:pPr marL="461963" lvl="1" indent="-284163">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Drought Focused Angling Actions</a:t>
            </a:r>
          </a:p>
          <a:p>
            <a:pPr marL="461963" lvl="1" indent="-284163">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Future Direction for Anadromous Salmonid Management</a:t>
            </a:r>
          </a:p>
          <a:p>
            <a:pPr marL="461963" lvl="1" indent="-284163">
              <a:buFont typeface="Arial" panose="020B0604020202020204" pitchFamily="34" charset="0"/>
              <a:buChar char="•"/>
            </a:pPr>
            <a:endParaRPr lang="en-US" sz="2000" dirty="0">
              <a:solidFill>
                <a:schemeClr val="bg1"/>
              </a:solidFill>
            </a:endParaRPr>
          </a:p>
          <a:p>
            <a:pPr marL="461963" lvl="1" indent="-284163">
              <a:buFont typeface="Arial" panose="020B0604020202020204" pitchFamily="34" charset="0"/>
              <a:buChar char="•"/>
            </a:pPr>
            <a:endParaRPr lang="en-US" sz="2000" dirty="0">
              <a:solidFill>
                <a:schemeClr val="bg1"/>
              </a:solidFill>
            </a:endParaRPr>
          </a:p>
          <a:p>
            <a:pPr marL="461963" lvl="1" indent="-284163">
              <a:buFont typeface="Arial" panose="020B0604020202020204" pitchFamily="34" charset="0"/>
              <a:buChar char="•"/>
            </a:pPr>
            <a:endParaRPr lang="en-US" sz="2000" dirty="0">
              <a:solidFill>
                <a:schemeClr val="bg1"/>
              </a:solidFill>
            </a:endParaRPr>
          </a:p>
          <a:p>
            <a:pPr marL="461963" lvl="1" indent="-284163">
              <a:buFont typeface="Arial" panose="020B0604020202020204" pitchFamily="34" charset="0"/>
              <a:buChar char="•"/>
            </a:pPr>
            <a:endParaRPr lang="en-US" sz="2000" dirty="0">
              <a:solidFill>
                <a:schemeClr val="bg1"/>
              </a:solidFill>
            </a:endParaRPr>
          </a:p>
          <a:p>
            <a:pPr marL="862002" lvl="2" indent="-284163"/>
            <a:endParaRPr lang="en-US" sz="1600" dirty="0">
              <a:solidFill>
                <a:schemeClr val="bg1"/>
              </a:solidFill>
            </a:endParaRPr>
          </a:p>
          <a:p>
            <a:pPr marL="461963" lvl="1" indent="-284163">
              <a:buFont typeface="Arial" panose="020B0604020202020204" pitchFamily="34" charset="0"/>
              <a:buChar char="•"/>
            </a:pPr>
            <a:endParaRPr lang="en-US" sz="1800" dirty="0">
              <a:solidFill>
                <a:schemeClr val="bg1"/>
              </a:solidFill>
            </a:endParaRPr>
          </a:p>
        </p:txBody>
      </p:sp>
    </p:spTree>
    <p:extLst>
      <p:ext uri="{BB962C8B-B14F-4D97-AF65-F5344CB8AC3E}">
        <p14:creationId xmlns:p14="http://schemas.microsoft.com/office/powerpoint/2010/main" val="16318892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a:extLst>
              <a:ext uri="{FF2B5EF4-FFF2-40B4-BE49-F238E27FC236}">
                <a16:creationId xmlns:a16="http://schemas.microsoft.com/office/drawing/2014/main" id="{7156AF17-575D-F825-4956-9F9B370ABD75}"/>
              </a:ext>
            </a:extLst>
          </p:cNvPr>
          <p:cNvGraphicFramePr>
            <a:graphicFrameLocks noChangeAspect="1"/>
          </p:cNvGraphicFramePr>
          <p:nvPr>
            <p:extLst>
              <p:ext uri="{D42A27DB-BD31-4B8C-83A1-F6EECF244321}">
                <p14:modId xmlns:p14="http://schemas.microsoft.com/office/powerpoint/2010/main" val="1247705262"/>
              </p:ext>
            </p:extLst>
          </p:nvPr>
        </p:nvGraphicFramePr>
        <p:xfrm>
          <a:off x="2029811" y="1346029"/>
          <a:ext cx="1970436" cy="2549976"/>
        </p:xfrm>
        <a:graphic>
          <a:graphicData uri="http://schemas.openxmlformats.org/presentationml/2006/ole">
            <mc:AlternateContent xmlns:mc="http://schemas.openxmlformats.org/markup-compatibility/2006">
              <mc:Choice xmlns:v="urn:schemas-microsoft-com:vml" Requires="v">
                <p:oleObj name="Acrobat Document" r:id="rId3" imgW="3885997" imgH="5028931" progId="Acrobat.Document.DC">
                  <p:embed/>
                </p:oleObj>
              </mc:Choice>
              <mc:Fallback>
                <p:oleObj name="Acrobat Document" r:id="rId3" imgW="3885997" imgH="5028931" progId="Acrobat.Document.DC">
                  <p:embed/>
                  <p:pic>
                    <p:nvPicPr>
                      <p:cNvPr id="3" name="Object 2">
                        <a:extLst>
                          <a:ext uri="{FF2B5EF4-FFF2-40B4-BE49-F238E27FC236}">
                            <a16:creationId xmlns:a16="http://schemas.microsoft.com/office/drawing/2014/main" id="{7156AF17-575D-F825-4956-9F9B370ABD75}"/>
                          </a:ext>
                        </a:extLst>
                      </p:cNvPr>
                      <p:cNvPicPr/>
                      <p:nvPr/>
                    </p:nvPicPr>
                    <p:blipFill>
                      <a:blip r:embed="rId4"/>
                      <a:stretch>
                        <a:fillRect/>
                      </a:stretch>
                    </p:blipFill>
                    <p:spPr>
                      <a:xfrm>
                        <a:off x="2029811" y="1346029"/>
                        <a:ext cx="1970436" cy="2549976"/>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F72E8EB8-FE30-D56E-6695-63C8737F0BC4}"/>
              </a:ext>
            </a:extLst>
          </p:cNvPr>
          <p:cNvGraphicFramePr>
            <a:graphicFrameLocks noChangeAspect="1"/>
          </p:cNvGraphicFramePr>
          <p:nvPr>
            <p:extLst>
              <p:ext uri="{D42A27DB-BD31-4B8C-83A1-F6EECF244321}">
                <p14:modId xmlns:p14="http://schemas.microsoft.com/office/powerpoint/2010/main" val="361760399"/>
              </p:ext>
            </p:extLst>
          </p:nvPr>
        </p:nvGraphicFramePr>
        <p:xfrm>
          <a:off x="3580754" y="4219970"/>
          <a:ext cx="1970435" cy="2549976"/>
        </p:xfrm>
        <a:graphic>
          <a:graphicData uri="http://schemas.openxmlformats.org/presentationml/2006/ole">
            <mc:AlternateContent xmlns:mc="http://schemas.openxmlformats.org/markup-compatibility/2006">
              <mc:Choice xmlns:v="urn:schemas-microsoft-com:vml" Requires="v">
                <p:oleObj name="Acrobat Document" r:id="rId5" imgW="3885997" imgH="5028931" progId="Acrobat.Document.DC">
                  <p:embed/>
                </p:oleObj>
              </mc:Choice>
              <mc:Fallback>
                <p:oleObj name="Acrobat Document" r:id="rId5" imgW="3885997" imgH="5028931" progId="Acrobat.Document.DC">
                  <p:embed/>
                  <p:pic>
                    <p:nvPicPr>
                      <p:cNvPr id="25" name="Object 24">
                        <a:extLst>
                          <a:ext uri="{FF2B5EF4-FFF2-40B4-BE49-F238E27FC236}">
                            <a16:creationId xmlns:a16="http://schemas.microsoft.com/office/drawing/2014/main" id="{F72E8EB8-FE30-D56E-6695-63C8737F0BC4}"/>
                          </a:ext>
                        </a:extLst>
                      </p:cNvPr>
                      <p:cNvPicPr/>
                      <p:nvPr/>
                    </p:nvPicPr>
                    <p:blipFill>
                      <a:blip r:embed="rId6"/>
                      <a:stretch>
                        <a:fillRect/>
                      </a:stretch>
                    </p:blipFill>
                    <p:spPr>
                      <a:xfrm>
                        <a:off x="3580754" y="4219970"/>
                        <a:ext cx="1970435" cy="2549976"/>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933082F4-2D97-D0F1-80EF-4349F1FCD362}"/>
              </a:ext>
            </a:extLst>
          </p:cNvPr>
          <p:cNvGraphicFramePr>
            <a:graphicFrameLocks noChangeAspect="1"/>
          </p:cNvGraphicFramePr>
          <p:nvPr>
            <p:extLst>
              <p:ext uri="{D42A27DB-BD31-4B8C-83A1-F6EECF244321}">
                <p14:modId xmlns:p14="http://schemas.microsoft.com/office/powerpoint/2010/main" val="638025901"/>
              </p:ext>
            </p:extLst>
          </p:nvPr>
        </p:nvGraphicFramePr>
        <p:xfrm>
          <a:off x="374634" y="4215833"/>
          <a:ext cx="1970435" cy="2549975"/>
        </p:xfrm>
        <a:graphic>
          <a:graphicData uri="http://schemas.openxmlformats.org/presentationml/2006/ole">
            <mc:AlternateContent xmlns:mc="http://schemas.openxmlformats.org/markup-compatibility/2006">
              <mc:Choice xmlns:v="urn:schemas-microsoft-com:vml" Requires="v">
                <p:oleObj name="Acrobat Document" r:id="rId7" imgW="3885997" imgH="5028931" progId="Acrobat.Document.DC">
                  <p:embed/>
                </p:oleObj>
              </mc:Choice>
              <mc:Fallback>
                <p:oleObj name="Acrobat Document" r:id="rId7" imgW="3885997" imgH="5028931" progId="Acrobat.Document.DC">
                  <p:embed/>
                  <p:pic>
                    <p:nvPicPr>
                      <p:cNvPr id="24" name="Object 23">
                        <a:extLst>
                          <a:ext uri="{FF2B5EF4-FFF2-40B4-BE49-F238E27FC236}">
                            <a16:creationId xmlns:a16="http://schemas.microsoft.com/office/drawing/2014/main" id="{933082F4-2D97-D0F1-80EF-4349F1FCD362}"/>
                          </a:ext>
                        </a:extLst>
                      </p:cNvPr>
                      <p:cNvPicPr/>
                      <p:nvPr/>
                    </p:nvPicPr>
                    <p:blipFill>
                      <a:blip r:embed="rId8"/>
                      <a:stretch>
                        <a:fillRect/>
                      </a:stretch>
                    </p:blipFill>
                    <p:spPr>
                      <a:xfrm>
                        <a:off x="374634" y="4215833"/>
                        <a:ext cx="1970435" cy="25499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79496F0B-CE26-245E-A360-79BA0D66631E}"/>
              </a:ext>
            </a:extLst>
          </p:cNvPr>
          <p:cNvGraphicFramePr>
            <a:graphicFrameLocks noChangeAspect="1"/>
          </p:cNvGraphicFramePr>
          <p:nvPr>
            <p:extLst>
              <p:ext uri="{D42A27DB-BD31-4B8C-83A1-F6EECF244321}">
                <p14:modId xmlns:p14="http://schemas.microsoft.com/office/powerpoint/2010/main" val="1028307649"/>
              </p:ext>
            </p:extLst>
          </p:nvPr>
        </p:nvGraphicFramePr>
        <p:xfrm>
          <a:off x="6798931" y="4215833"/>
          <a:ext cx="1970435" cy="2549975"/>
        </p:xfrm>
        <a:graphic>
          <a:graphicData uri="http://schemas.openxmlformats.org/presentationml/2006/ole">
            <mc:AlternateContent xmlns:mc="http://schemas.openxmlformats.org/markup-compatibility/2006">
              <mc:Choice xmlns:v="urn:schemas-microsoft-com:vml" Requires="v">
                <p:oleObj name="Acrobat Document" r:id="rId9" imgW="3885997" imgH="5028931" progId="Acrobat.Document.DC">
                  <p:embed/>
                </p:oleObj>
              </mc:Choice>
              <mc:Fallback>
                <p:oleObj name="Acrobat Document" r:id="rId9" imgW="3885997" imgH="5028931" progId="Acrobat.Document.DC">
                  <p:embed/>
                  <p:pic>
                    <p:nvPicPr>
                      <p:cNvPr id="17" name="Object 16">
                        <a:extLst>
                          <a:ext uri="{FF2B5EF4-FFF2-40B4-BE49-F238E27FC236}">
                            <a16:creationId xmlns:a16="http://schemas.microsoft.com/office/drawing/2014/main" id="{79496F0B-CE26-245E-A360-79BA0D66631E}"/>
                          </a:ext>
                        </a:extLst>
                      </p:cNvPr>
                      <p:cNvPicPr/>
                      <p:nvPr/>
                    </p:nvPicPr>
                    <p:blipFill>
                      <a:blip r:embed="rId10"/>
                      <a:stretch>
                        <a:fillRect/>
                      </a:stretch>
                    </p:blipFill>
                    <p:spPr>
                      <a:xfrm>
                        <a:off x="6798931" y="4215833"/>
                        <a:ext cx="1970435" cy="2549975"/>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1BB248EC-CD20-649A-5492-A7559BF74C68}"/>
              </a:ext>
            </a:extLst>
          </p:cNvPr>
          <p:cNvGraphicFramePr>
            <a:graphicFrameLocks noChangeAspect="1"/>
          </p:cNvGraphicFramePr>
          <p:nvPr>
            <p:extLst>
              <p:ext uri="{D42A27DB-BD31-4B8C-83A1-F6EECF244321}">
                <p14:modId xmlns:p14="http://schemas.microsoft.com/office/powerpoint/2010/main" val="2844170614"/>
              </p:ext>
            </p:extLst>
          </p:nvPr>
        </p:nvGraphicFramePr>
        <p:xfrm>
          <a:off x="5145699" y="1340221"/>
          <a:ext cx="1970436" cy="2549976"/>
        </p:xfrm>
        <a:graphic>
          <a:graphicData uri="http://schemas.openxmlformats.org/presentationml/2006/ole">
            <mc:AlternateContent xmlns:mc="http://schemas.openxmlformats.org/markup-compatibility/2006">
              <mc:Choice xmlns:v="urn:schemas-microsoft-com:vml" Requires="v">
                <p:oleObj name="Acrobat Document" r:id="rId11" imgW="3885997" imgH="5028931" progId="Acrobat.Document.DC">
                  <p:embed/>
                </p:oleObj>
              </mc:Choice>
              <mc:Fallback>
                <p:oleObj name="Acrobat Document" r:id="rId11" imgW="3885997" imgH="5028931" progId="Acrobat.Document.DC">
                  <p:embed/>
                  <p:pic>
                    <p:nvPicPr>
                      <p:cNvPr id="2" name="Object 1">
                        <a:extLst>
                          <a:ext uri="{FF2B5EF4-FFF2-40B4-BE49-F238E27FC236}">
                            <a16:creationId xmlns:a16="http://schemas.microsoft.com/office/drawing/2014/main" id="{1BB248EC-CD20-649A-5492-A7559BF74C68}"/>
                          </a:ext>
                        </a:extLst>
                      </p:cNvPr>
                      <p:cNvPicPr/>
                      <p:nvPr/>
                    </p:nvPicPr>
                    <p:blipFill>
                      <a:blip r:embed="rId12"/>
                      <a:stretch>
                        <a:fillRect/>
                      </a:stretch>
                    </p:blipFill>
                    <p:spPr>
                      <a:xfrm>
                        <a:off x="5145699" y="1340221"/>
                        <a:ext cx="1970436" cy="2549976"/>
                      </a:xfrm>
                      <a:prstGeom prst="rect">
                        <a:avLst/>
                      </a:prstGeom>
                    </p:spPr>
                  </p:pic>
                </p:oleObj>
              </mc:Fallback>
            </mc:AlternateContent>
          </a:graphicData>
        </a:graphic>
      </p:graphicFrame>
      <p:grpSp>
        <p:nvGrpSpPr>
          <p:cNvPr id="6" name="Group 10">
            <a:extLst>
              <a:ext uri="{FF2B5EF4-FFF2-40B4-BE49-F238E27FC236}">
                <a16:creationId xmlns:a16="http://schemas.microsoft.com/office/drawing/2014/main" id="{E5F55E29-91EB-455D-9513-2D8F620CB2D7}"/>
              </a:ext>
              <a:ext uri="{C183D7F6-B498-43B3-948B-1728B52AA6E4}">
                <adec:decorative xmlns:adec="http://schemas.microsoft.com/office/drawing/2017/decorative" val="1"/>
              </a:ext>
            </a:extLst>
          </p:cNvPr>
          <p:cNvGrpSpPr>
            <a:grpSpLocks/>
          </p:cNvGrpSpPr>
          <p:nvPr/>
        </p:nvGrpSpPr>
        <p:grpSpPr bwMode="auto">
          <a:xfrm>
            <a:off x="0" y="213283"/>
            <a:ext cx="9144000" cy="831850"/>
            <a:chOff x="0" y="196"/>
            <a:chExt cx="5760" cy="524"/>
          </a:xfrm>
        </p:grpSpPr>
        <p:sp>
          <p:nvSpPr>
            <p:cNvPr id="7" name="Text Box 6">
              <a:extLst>
                <a:ext uri="{FF2B5EF4-FFF2-40B4-BE49-F238E27FC236}">
                  <a16:creationId xmlns:a16="http://schemas.microsoft.com/office/drawing/2014/main" id="{D4D8FE95-F748-473D-ABC6-D5655695121D}"/>
                </a:ext>
              </a:extLst>
            </p:cNvPr>
            <p:cNvSpPr txBox="1">
              <a:spLocks noChangeArrowheads="1"/>
            </p:cNvSpPr>
            <p:nvPr/>
          </p:nvSpPr>
          <p:spPr bwMode="auto">
            <a:xfrm>
              <a:off x="563" y="196"/>
              <a:ext cx="496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 ESA Listed Steelhead DPSs</a:t>
              </a:r>
            </a:p>
          </p:txBody>
        </p:sp>
        <p:sp>
          <p:nvSpPr>
            <p:cNvPr id="8" name="Line 7">
              <a:extLst>
                <a:ext uri="{FF2B5EF4-FFF2-40B4-BE49-F238E27FC236}">
                  <a16:creationId xmlns:a16="http://schemas.microsoft.com/office/drawing/2014/main" id="{DBA7EB5D-4CA1-4E3F-8BD1-71B77553332C}"/>
                </a:ext>
              </a:extLst>
            </p:cNvPr>
            <p:cNvSpPr>
              <a:spLocks noChangeShapeType="1"/>
            </p:cNvSpPr>
            <p:nvPr/>
          </p:nvSpPr>
          <p:spPr bwMode="auto">
            <a:xfrm>
              <a:off x="0" y="720"/>
              <a:ext cx="576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mn-ea"/>
                <a:cs typeface="Arial" pitchFamily="34" charset="0"/>
              </a:endParaRPr>
            </a:p>
          </p:txBody>
        </p:sp>
      </p:grpSp>
      <p:pic>
        <p:nvPicPr>
          <p:cNvPr id="9" name="Picture 8">
            <a:extLst>
              <a:ext uri="{FF2B5EF4-FFF2-40B4-BE49-F238E27FC236}">
                <a16:creationId xmlns:a16="http://schemas.microsoft.com/office/drawing/2014/main" id="{E3B668D3-E7B9-4ED8-B394-C4FCDACE0DD9}"/>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362" y="92192"/>
            <a:ext cx="646345" cy="85441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6399FB5-0576-3FE4-3130-5B5FE78573F7}"/>
              </a:ext>
            </a:extLst>
          </p:cNvPr>
          <p:cNvSpPr txBox="1"/>
          <p:nvPr/>
        </p:nvSpPr>
        <p:spPr>
          <a:xfrm>
            <a:off x="1988354" y="1063416"/>
            <a:ext cx="1970436"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NC Steelhead</a:t>
            </a:r>
          </a:p>
        </p:txBody>
      </p:sp>
      <p:sp>
        <p:nvSpPr>
          <p:cNvPr id="14" name="TextBox 13">
            <a:extLst>
              <a:ext uri="{FF2B5EF4-FFF2-40B4-BE49-F238E27FC236}">
                <a16:creationId xmlns:a16="http://schemas.microsoft.com/office/drawing/2014/main" id="{FE2626F8-C305-FE51-0995-CC52D183F563}"/>
              </a:ext>
            </a:extLst>
          </p:cNvPr>
          <p:cNvSpPr txBox="1"/>
          <p:nvPr/>
        </p:nvSpPr>
        <p:spPr>
          <a:xfrm>
            <a:off x="6676472" y="3899126"/>
            <a:ext cx="2215352"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SC Steelhead</a:t>
            </a:r>
          </a:p>
        </p:txBody>
      </p:sp>
      <p:sp>
        <p:nvSpPr>
          <p:cNvPr id="15" name="TextBox 14">
            <a:extLst>
              <a:ext uri="{FF2B5EF4-FFF2-40B4-BE49-F238E27FC236}">
                <a16:creationId xmlns:a16="http://schemas.microsoft.com/office/drawing/2014/main" id="{1B4AFE01-105F-0447-BAAF-9802CF813B5A}"/>
              </a:ext>
            </a:extLst>
          </p:cNvPr>
          <p:cNvSpPr txBox="1"/>
          <p:nvPr/>
        </p:nvSpPr>
        <p:spPr>
          <a:xfrm>
            <a:off x="5090463" y="1054063"/>
            <a:ext cx="1938287"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CV Steelhead</a:t>
            </a:r>
          </a:p>
        </p:txBody>
      </p:sp>
      <p:sp>
        <p:nvSpPr>
          <p:cNvPr id="16" name="TextBox 15">
            <a:extLst>
              <a:ext uri="{FF2B5EF4-FFF2-40B4-BE49-F238E27FC236}">
                <a16:creationId xmlns:a16="http://schemas.microsoft.com/office/drawing/2014/main" id="{8E0614D2-20FF-C728-33D0-15E313AF713B}"/>
              </a:ext>
            </a:extLst>
          </p:cNvPr>
          <p:cNvSpPr txBox="1"/>
          <p:nvPr/>
        </p:nvSpPr>
        <p:spPr>
          <a:xfrm>
            <a:off x="3441054" y="3916681"/>
            <a:ext cx="2261891"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SCCC Steelhead</a:t>
            </a:r>
          </a:p>
        </p:txBody>
      </p:sp>
      <p:sp>
        <p:nvSpPr>
          <p:cNvPr id="18" name="TextBox 17">
            <a:extLst>
              <a:ext uri="{FF2B5EF4-FFF2-40B4-BE49-F238E27FC236}">
                <a16:creationId xmlns:a16="http://schemas.microsoft.com/office/drawing/2014/main" id="{ECD14602-4821-2886-D7B3-47E4B5F75BDD}"/>
              </a:ext>
            </a:extLst>
          </p:cNvPr>
          <p:cNvSpPr txBox="1"/>
          <p:nvPr/>
        </p:nvSpPr>
        <p:spPr>
          <a:xfrm>
            <a:off x="-56901" y="3886060"/>
            <a:ext cx="2817077"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CCC Steelhead</a:t>
            </a:r>
          </a:p>
        </p:txBody>
      </p:sp>
      <p:sp>
        <p:nvSpPr>
          <p:cNvPr id="19" name="TextBox 18">
            <a:extLst>
              <a:ext uri="{FF2B5EF4-FFF2-40B4-BE49-F238E27FC236}">
                <a16:creationId xmlns:a16="http://schemas.microsoft.com/office/drawing/2014/main" id="{37439E56-2940-492A-9A81-BB0BE85E6675}"/>
              </a:ext>
            </a:extLst>
          </p:cNvPr>
          <p:cNvSpPr txBox="1"/>
          <p:nvPr/>
        </p:nvSpPr>
        <p:spPr>
          <a:xfrm>
            <a:off x="1271664" y="6457859"/>
            <a:ext cx="1030785" cy="276999"/>
          </a:xfrm>
          <a:prstGeom prst="rect">
            <a:avLst/>
          </a:prstGeom>
          <a:solidFill>
            <a:schemeClr val="tx1">
              <a:lumMod val="75000"/>
              <a:lumOff val="25000"/>
            </a:schemeClr>
          </a:solid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Threatened</a:t>
            </a:r>
          </a:p>
        </p:txBody>
      </p:sp>
      <p:sp>
        <p:nvSpPr>
          <p:cNvPr id="20" name="TextBox 19">
            <a:extLst>
              <a:ext uri="{FF2B5EF4-FFF2-40B4-BE49-F238E27FC236}">
                <a16:creationId xmlns:a16="http://schemas.microsoft.com/office/drawing/2014/main" id="{47724607-CC9E-DE69-024F-088E54F5CBA5}"/>
              </a:ext>
            </a:extLst>
          </p:cNvPr>
          <p:cNvSpPr txBox="1"/>
          <p:nvPr/>
        </p:nvSpPr>
        <p:spPr>
          <a:xfrm>
            <a:off x="4476403" y="6457951"/>
            <a:ext cx="1030785" cy="276999"/>
          </a:xfrm>
          <a:prstGeom prst="rect">
            <a:avLst/>
          </a:prstGeom>
          <a:solidFill>
            <a:schemeClr val="tx1">
              <a:lumMod val="75000"/>
              <a:lumOff val="25000"/>
            </a:schemeClr>
          </a:solid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Threatened</a:t>
            </a:r>
          </a:p>
        </p:txBody>
      </p:sp>
      <p:sp>
        <p:nvSpPr>
          <p:cNvPr id="22" name="TextBox 21">
            <a:extLst>
              <a:ext uri="{FF2B5EF4-FFF2-40B4-BE49-F238E27FC236}">
                <a16:creationId xmlns:a16="http://schemas.microsoft.com/office/drawing/2014/main" id="{37B19916-ECC3-60B8-000D-24B61B7862C0}"/>
              </a:ext>
            </a:extLst>
          </p:cNvPr>
          <p:cNvSpPr txBox="1"/>
          <p:nvPr/>
        </p:nvSpPr>
        <p:spPr>
          <a:xfrm>
            <a:off x="6059606" y="3582084"/>
            <a:ext cx="1030785" cy="276999"/>
          </a:xfrm>
          <a:prstGeom prst="rect">
            <a:avLst/>
          </a:prstGeom>
          <a:solidFill>
            <a:schemeClr val="tx1">
              <a:lumMod val="75000"/>
              <a:lumOff val="25000"/>
            </a:schemeClr>
          </a:solid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Threatened</a:t>
            </a:r>
          </a:p>
        </p:txBody>
      </p:sp>
      <p:sp>
        <p:nvSpPr>
          <p:cNvPr id="23" name="TextBox 22">
            <a:extLst>
              <a:ext uri="{FF2B5EF4-FFF2-40B4-BE49-F238E27FC236}">
                <a16:creationId xmlns:a16="http://schemas.microsoft.com/office/drawing/2014/main" id="{6AC1C2BE-C592-CF3D-80B9-9A1E4354AAEA}"/>
              </a:ext>
            </a:extLst>
          </p:cNvPr>
          <p:cNvSpPr txBox="1"/>
          <p:nvPr/>
        </p:nvSpPr>
        <p:spPr>
          <a:xfrm>
            <a:off x="7602223" y="6457951"/>
            <a:ext cx="1123711" cy="276999"/>
          </a:xfrm>
          <a:prstGeom prst="rect">
            <a:avLst/>
          </a:prstGeom>
          <a:solidFill>
            <a:schemeClr val="tx1">
              <a:lumMod val="75000"/>
              <a:lumOff val="25000"/>
            </a:schemeClr>
          </a:solid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Endangered</a:t>
            </a:r>
          </a:p>
        </p:txBody>
      </p:sp>
      <p:sp>
        <p:nvSpPr>
          <p:cNvPr id="26" name="TextBox 25">
            <a:extLst>
              <a:ext uri="{FF2B5EF4-FFF2-40B4-BE49-F238E27FC236}">
                <a16:creationId xmlns:a16="http://schemas.microsoft.com/office/drawing/2014/main" id="{38B983B4-0F04-1C07-0895-BC896BCCC8E1}"/>
              </a:ext>
            </a:extLst>
          </p:cNvPr>
          <p:cNvSpPr txBox="1"/>
          <p:nvPr/>
        </p:nvSpPr>
        <p:spPr>
          <a:xfrm>
            <a:off x="2928005" y="3582083"/>
            <a:ext cx="1030785" cy="276999"/>
          </a:xfrm>
          <a:prstGeom prst="rect">
            <a:avLst/>
          </a:prstGeom>
          <a:solidFill>
            <a:schemeClr val="tx1">
              <a:lumMod val="75000"/>
              <a:lumOff val="25000"/>
            </a:schemeClr>
          </a:solid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Threatened</a:t>
            </a:r>
          </a:p>
        </p:txBody>
      </p:sp>
    </p:spTree>
    <p:extLst>
      <p:ext uri="{BB962C8B-B14F-4D97-AF65-F5344CB8AC3E}">
        <p14:creationId xmlns:p14="http://schemas.microsoft.com/office/powerpoint/2010/main" val="393532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0">
            <a:extLst>
              <a:ext uri="{FF2B5EF4-FFF2-40B4-BE49-F238E27FC236}">
                <a16:creationId xmlns:a16="http://schemas.microsoft.com/office/drawing/2014/main" id="{E5F55E29-91EB-455D-9513-2D8F620CB2D7}"/>
              </a:ext>
              <a:ext uri="{C183D7F6-B498-43B3-948B-1728B52AA6E4}">
                <adec:decorative xmlns:adec="http://schemas.microsoft.com/office/drawing/2017/decorative" val="1"/>
              </a:ext>
            </a:extLst>
          </p:cNvPr>
          <p:cNvGrpSpPr>
            <a:grpSpLocks/>
          </p:cNvGrpSpPr>
          <p:nvPr/>
        </p:nvGrpSpPr>
        <p:grpSpPr bwMode="auto">
          <a:xfrm>
            <a:off x="0" y="213283"/>
            <a:ext cx="9144000" cy="831850"/>
            <a:chOff x="0" y="196"/>
            <a:chExt cx="5760" cy="524"/>
          </a:xfrm>
        </p:grpSpPr>
        <p:sp>
          <p:nvSpPr>
            <p:cNvPr id="7" name="Text Box 6">
              <a:extLst>
                <a:ext uri="{FF2B5EF4-FFF2-40B4-BE49-F238E27FC236}">
                  <a16:creationId xmlns:a16="http://schemas.microsoft.com/office/drawing/2014/main" id="{D4D8FE95-F748-473D-ABC6-D5655695121D}"/>
                </a:ext>
              </a:extLst>
            </p:cNvPr>
            <p:cNvSpPr txBox="1">
              <a:spLocks noChangeArrowheads="1"/>
            </p:cNvSpPr>
            <p:nvPr/>
          </p:nvSpPr>
          <p:spPr bwMode="auto">
            <a:xfrm>
              <a:off x="563" y="196"/>
              <a:ext cx="4965"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pitchFamily="34" charset="0"/>
                  <a:ea typeface="+mn-ea"/>
                  <a:cs typeface="Calibri" pitchFamily="34" charset="0"/>
                </a:rPr>
                <a:t>CA ESA Listed Chinook and Coho Salmon ESUs</a:t>
              </a:r>
            </a:p>
          </p:txBody>
        </p:sp>
        <p:sp>
          <p:nvSpPr>
            <p:cNvPr id="8" name="Line 7">
              <a:extLst>
                <a:ext uri="{FF2B5EF4-FFF2-40B4-BE49-F238E27FC236}">
                  <a16:creationId xmlns:a16="http://schemas.microsoft.com/office/drawing/2014/main" id="{DBA7EB5D-4CA1-4E3F-8BD1-71B77553332C}"/>
                </a:ext>
              </a:extLst>
            </p:cNvPr>
            <p:cNvSpPr>
              <a:spLocks noChangeShapeType="1"/>
            </p:cNvSpPr>
            <p:nvPr/>
          </p:nvSpPr>
          <p:spPr bwMode="auto">
            <a:xfrm>
              <a:off x="0" y="720"/>
              <a:ext cx="576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Arial" charset="0"/>
                <a:ea typeface="+mn-ea"/>
                <a:cs typeface="Arial" pitchFamily="34" charset="0"/>
              </a:endParaRPr>
            </a:p>
          </p:txBody>
        </p:sp>
      </p:grpSp>
      <p:pic>
        <p:nvPicPr>
          <p:cNvPr id="9" name="Picture 8">
            <a:extLst>
              <a:ext uri="{FF2B5EF4-FFF2-40B4-BE49-F238E27FC236}">
                <a16:creationId xmlns:a16="http://schemas.microsoft.com/office/drawing/2014/main" id="{E3B668D3-E7B9-4ED8-B394-C4FCDACE0DD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 y="92192"/>
            <a:ext cx="646345" cy="85441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Object 3">
            <a:extLst>
              <a:ext uri="{FF2B5EF4-FFF2-40B4-BE49-F238E27FC236}">
                <a16:creationId xmlns:a16="http://schemas.microsoft.com/office/drawing/2014/main" id="{3980ACF8-B2A8-B451-CBAD-808E0EEF40C6}"/>
              </a:ext>
            </a:extLst>
          </p:cNvPr>
          <p:cNvGraphicFramePr>
            <a:graphicFrameLocks noChangeAspect="1"/>
          </p:cNvGraphicFramePr>
          <p:nvPr>
            <p:extLst>
              <p:ext uri="{D42A27DB-BD31-4B8C-83A1-F6EECF244321}">
                <p14:modId xmlns:p14="http://schemas.microsoft.com/office/powerpoint/2010/main" val="14086101"/>
              </p:ext>
            </p:extLst>
          </p:nvPr>
        </p:nvGraphicFramePr>
        <p:xfrm>
          <a:off x="6087258" y="4187033"/>
          <a:ext cx="1970435" cy="2549975"/>
        </p:xfrm>
        <a:graphic>
          <a:graphicData uri="http://schemas.openxmlformats.org/presentationml/2006/ole">
            <mc:AlternateContent xmlns:mc="http://schemas.openxmlformats.org/markup-compatibility/2006">
              <mc:Choice xmlns:v="urn:schemas-microsoft-com:vml" Requires="v">
                <p:oleObj name="Acrobat Document" r:id="rId4" imgW="3885997" imgH="5028931" progId="Acrobat.Document.DC">
                  <p:embed/>
                </p:oleObj>
              </mc:Choice>
              <mc:Fallback>
                <p:oleObj name="Acrobat Document" r:id="rId4" imgW="3885997" imgH="5028931" progId="Acrobat.Document.DC">
                  <p:embed/>
                  <p:pic>
                    <p:nvPicPr>
                      <p:cNvPr id="4" name="Object 3">
                        <a:extLst>
                          <a:ext uri="{FF2B5EF4-FFF2-40B4-BE49-F238E27FC236}">
                            <a16:creationId xmlns:a16="http://schemas.microsoft.com/office/drawing/2014/main" id="{3980ACF8-B2A8-B451-CBAD-808E0EEF40C6}"/>
                          </a:ext>
                        </a:extLst>
                      </p:cNvPr>
                      <p:cNvPicPr/>
                      <p:nvPr/>
                    </p:nvPicPr>
                    <p:blipFill>
                      <a:blip r:embed="rId5"/>
                      <a:stretch>
                        <a:fillRect/>
                      </a:stretch>
                    </p:blipFill>
                    <p:spPr>
                      <a:xfrm>
                        <a:off x="6087258" y="4187033"/>
                        <a:ext cx="1970435" cy="2549975"/>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09ECC94-C5E8-EB5F-4194-3EA55A24E3F9}"/>
              </a:ext>
            </a:extLst>
          </p:cNvPr>
          <p:cNvGraphicFramePr>
            <a:graphicFrameLocks noChangeAspect="1"/>
          </p:cNvGraphicFramePr>
          <p:nvPr>
            <p:extLst>
              <p:ext uri="{D42A27DB-BD31-4B8C-83A1-F6EECF244321}">
                <p14:modId xmlns:p14="http://schemas.microsoft.com/office/powerpoint/2010/main" val="1393153957"/>
              </p:ext>
            </p:extLst>
          </p:nvPr>
        </p:nvGraphicFramePr>
        <p:xfrm>
          <a:off x="6058574" y="1351162"/>
          <a:ext cx="1970437" cy="2549978"/>
        </p:xfrm>
        <a:graphic>
          <a:graphicData uri="http://schemas.openxmlformats.org/presentationml/2006/ole">
            <mc:AlternateContent xmlns:mc="http://schemas.openxmlformats.org/markup-compatibility/2006">
              <mc:Choice xmlns:v="urn:schemas-microsoft-com:vml" Requires="v">
                <p:oleObj name="Acrobat Document" r:id="rId6" imgW="3885997" imgH="5028931" progId="Acrobat.Document.DC">
                  <p:embed/>
                </p:oleObj>
              </mc:Choice>
              <mc:Fallback>
                <p:oleObj name="Acrobat Document" r:id="rId6" imgW="3885997" imgH="5028931" progId="Acrobat.Document.DC">
                  <p:embed/>
                  <p:pic>
                    <p:nvPicPr>
                      <p:cNvPr id="5" name="Object 4">
                        <a:extLst>
                          <a:ext uri="{FF2B5EF4-FFF2-40B4-BE49-F238E27FC236}">
                            <a16:creationId xmlns:a16="http://schemas.microsoft.com/office/drawing/2014/main" id="{209ECC94-C5E8-EB5F-4194-3EA55A24E3F9}"/>
                          </a:ext>
                        </a:extLst>
                      </p:cNvPr>
                      <p:cNvPicPr/>
                      <p:nvPr/>
                    </p:nvPicPr>
                    <p:blipFill>
                      <a:blip r:embed="rId7"/>
                      <a:stretch>
                        <a:fillRect/>
                      </a:stretch>
                    </p:blipFill>
                    <p:spPr>
                      <a:xfrm>
                        <a:off x="6058574" y="1351162"/>
                        <a:ext cx="1970437" cy="254997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FDC6F3E-0D29-E61F-94BD-0C80C26592C7}"/>
              </a:ext>
            </a:extLst>
          </p:cNvPr>
          <p:cNvGraphicFramePr>
            <a:graphicFrameLocks noChangeAspect="1"/>
          </p:cNvGraphicFramePr>
          <p:nvPr>
            <p:extLst>
              <p:ext uri="{D42A27DB-BD31-4B8C-83A1-F6EECF244321}">
                <p14:modId xmlns:p14="http://schemas.microsoft.com/office/powerpoint/2010/main" val="287628749"/>
              </p:ext>
            </p:extLst>
          </p:nvPr>
        </p:nvGraphicFramePr>
        <p:xfrm>
          <a:off x="2864296" y="4187033"/>
          <a:ext cx="1970436" cy="2549977"/>
        </p:xfrm>
        <a:graphic>
          <a:graphicData uri="http://schemas.openxmlformats.org/presentationml/2006/ole">
            <mc:AlternateContent xmlns:mc="http://schemas.openxmlformats.org/markup-compatibility/2006">
              <mc:Choice xmlns:v="urn:schemas-microsoft-com:vml" Requires="v">
                <p:oleObj name="Acrobat Document" r:id="rId8" imgW="3885997" imgH="5028931" progId="Acrobat.Document.DC">
                  <p:embed/>
                </p:oleObj>
              </mc:Choice>
              <mc:Fallback>
                <p:oleObj name="Acrobat Document" r:id="rId8" imgW="3885997" imgH="5028931" progId="Acrobat.Document.DC">
                  <p:embed/>
                  <p:pic>
                    <p:nvPicPr>
                      <p:cNvPr id="10" name="Object 9">
                        <a:extLst>
                          <a:ext uri="{FF2B5EF4-FFF2-40B4-BE49-F238E27FC236}">
                            <a16:creationId xmlns:a16="http://schemas.microsoft.com/office/drawing/2014/main" id="{1FDC6F3E-0D29-E61F-94BD-0C80C26592C7}"/>
                          </a:ext>
                        </a:extLst>
                      </p:cNvPr>
                      <p:cNvPicPr/>
                      <p:nvPr/>
                    </p:nvPicPr>
                    <p:blipFill>
                      <a:blip r:embed="rId9"/>
                      <a:stretch>
                        <a:fillRect/>
                      </a:stretch>
                    </p:blipFill>
                    <p:spPr>
                      <a:xfrm>
                        <a:off x="2864296" y="4187033"/>
                        <a:ext cx="1970436" cy="2549977"/>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693E00A-85F1-914E-B85D-4B5398654704}"/>
              </a:ext>
            </a:extLst>
          </p:cNvPr>
          <p:cNvGraphicFramePr>
            <a:graphicFrameLocks noChangeAspect="1"/>
          </p:cNvGraphicFramePr>
          <p:nvPr>
            <p:extLst>
              <p:ext uri="{D42A27DB-BD31-4B8C-83A1-F6EECF244321}">
                <p14:modId xmlns:p14="http://schemas.microsoft.com/office/powerpoint/2010/main" val="3631994068"/>
              </p:ext>
            </p:extLst>
          </p:nvPr>
        </p:nvGraphicFramePr>
        <p:xfrm>
          <a:off x="377599" y="4187034"/>
          <a:ext cx="1970436" cy="2549976"/>
        </p:xfrm>
        <a:graphic>
          <a:graphicData uri="http://schemas.openxmlformats.org/presentationml/2006/ole">
            <mc:AlternateContent xmlns:mc="http://schemas.openxmlformats.org/markup-compatibility/2006">
              <mc:Choice xmlns:v="urn:schemas-microsoft-com:vml" Requires="v">
                <p:oleObj name="Acrobat Document" r:id="rId10" imgW="3885997" imgH="5028931" progId="Acrobat.Document.DC">
                  <p:embed/>
                </p:oleObj>
              </mc:Choice>
              <mc:Fallback>
                <p:oleObj name="Acrobat Document" r:id="rId10" imgW="3885997" imgH="5028931" progId="Acrobat.Document.DC">
                  <p:embed/>
                  <p:pic>
                    <p:nvPicPr>
                      <p:cNvPr id="11" name="Object 10">
                        <a:extLst>
                          <a:ext uri="{FF2B5EF4-FFF2-40B4-BE49-F238E27FC236}">
                            <a16:creationId xmlns:a16="http://schemas.microsoft.com/office/drawing/2014/main" id="{9693E00A-85F1-914E-B85D-4B5398654704}"/>
                          </a:ext>
                        </a:extLst>
                      </p:cNvPr>
                      <p:cNvPicPr/>
                      <p:nvPr/>
                    </p:nvPicPr>
                    <p:blipFill>
                      <a:blip r:embed="rId11"/>
                      <a:stretch>
                        <a:fillRect/>
                      </a:stretch>
                    </p:blipFill>
                    <p:spPr>
                      <a:xfrm>
                        <a:off x="377599" y="4187034"/>
                        <a:ext cx="1970436" cy="2549976"/>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48CBBEDE-8D55-A5D5-C9E9-058B91D74DC7}"/>
              </a:ext>
            </a:extLst>
          </p:cNvPr>
          <p:cNvGraphicFramePr>
            <a:graphicFrameLocks noGrp="1" noDrilldown="1" noChangeAspect="1" noMove="1" noResize="1"/>
          </p:cNvGraphicFramePr>
          <p:nvPr>
            <p:extLst>
              <p:ext uri="{D42A27DB-BD31-4B8C-83A1-F6EECF244321}">
                <p14:modId xmlns:p14="http://schemas.microsoft.com/office/powerpoint/2010/main" val="926590280"/>
              </p:ext>
            </p:extLst>
          </p:nvPr>
        </p:nvGraphicFramePr>
        <p:xfrm>
          <a:off x="1604545" y="1351162"/>
          <a:ext cx="1970436" cy="2549976"/>
        </p:xfrm>
        <a:graphic>
          <a:graphicData uri="http://schemas.openxmlformats.org/presentationml/2006/ole">
            <mc:AlternateContent xmlns:mc="http://schemas.openxmlformats.org/markup-compatibility/2006">
              <mc:Choice xmlns:v="urn:schemas-microsoft-com:vml" Requires="v">
                <p:oleObj name="Acrobat Document" r:id="rId12" imgW="3885997" imgH="5028931" progId="Acrobat.Document.DC">
                  <p:embed/>
                </p:oleObj>
              </mc:Choice>
              <mc:Fallback>
                <p:oleObj name="Acrobat Document" r:id="rId12" imgW="3885997" imgH="5028931" progId="Acrobat.Document.DC">
                  <p:embed/>
                  <p:pic>
                    <p:nvPicPr>
                      <p:cNvPr id="12" name="Object 11">
                        <a:extLst>
                          <a:ext uri="{FF2B5EF4-FFF2-40B4-BE49-F238E27FC236}">
                            <a16:creationId xmlns:a16="http://schemas.microsoft.com/office/drawing/2014/main" id="{48CBBEDE-8D55-A5D5-C9E9-058B91D74DC7}"/>
                          </a:ext>
                        </a:extLst>
                      </p:cNvPr>
                      <p:cNvPicPr/>
                      <p:nvPr/>
                    </p:nvPicPr>
                    <p:blipFill>
                      <a:blip r:embed="rId13"/>
                      <a:stretch>
                        <a:fillRect/>
                      </a:stretch>
                    </p:blipFill>
                    <p:spPr>
                      <a:xfrm>
                        <a:off x="1604545" y="1351162"/>
                        <a:ext cx="1970436" cy="2549976"/>
                      </a:xfrm>
                      <a:prstGeom prst="rect">
                        <a:avLst/>
                      </a:prstGeom>
                    </p:spPr>
                  </p:pic>
                </p:oleObj>
              </mc:Fallback>
            </mc:AlternateContent>
          </a:graphicData>
        </a:graphic>
      </p:graphicFrame>
      <p:sp>
        <p:nvSpPr>
          <p:cNvPr id="13" name="TextBox 12">
            <a:extLst>
              <a:ext uri="{FF2B5EF4-FFF2-40B4-BE49-F238E27FC236}">
                <a16:creationId xmlns:a16="http://schemas.microsoft.com/office/drawing/2014/main" id="{96399FB5-0576-3FE4-3130-5B5FE78573F7}"/>
              </a:ext>
            </a:extLst>
          </p:cNvPr>
          <p:cNvSpPr txBox="1">
            <a:spLocks noGrp="1" noRot="1" noMove="1" noResize="1" noEditPoints="1" noAdjustHandles="1" noChangeArrowheads="1" noChangeShapeType="1"/>
          </p:cNvSpPr>
          <p:nvPr/>
        </p:nvSpPr>
        <p:spPr>
          <a:xfrm>
            <a:off x="1181224" y="1067130"/>
            <a:ext cx="2817077"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CV Winter-run Chinook</a:t>
            </a:r>
          </a:p>
        </p:txBody>
      </p:sp>
      <p:sp>
        <p:nvSpPr>
          <p:cNvPr id="14" name="TextBox 13">
            <a:extLst>
              <a:ext uri="{FF2B5EF4-FFF2-40B4-BE49-F238E27FC236}">
                <a16:creationId xmlns:a16="http://schemas.microsoft.com/office/drawing/2014/main" id="{FE2626F8-C305-FE51-0995-CC52D183F563}"/>
              </a:ext>
            </a:extLst>
          </p:cNvPr>
          <p:cNvSpPr txBox="1"/>
          <p:nvPr/>
        </p:nvSpPr>
        <p:spPr>
          <a:xfrm>
            <a:off x="5635253" y="3890197"/>
            <a:ext cx="2817077"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SONCC Coho</a:t>
            </a:r>
          </a:p>
        </p:txBody>
      </p:sp>
      <p:sp>
        <p:nvSpPr>
          <p:cNvPr id="15" name="TextBox 14">
            <a:extLst>
              <a:ext uri="{FF2B5EF4-FFF2-40B4-BE49-F238E27FC236}">
                <a16:creationId xmlns:a16="http://schemas.microsoft.com/office/drawing/2014/main" id="{1B4AFE01-105F-0447-BAAF-9802CF813B5A}"/>
              </a:ext>
            </a:extLst>
          </p:cNvPr>
          <p:cNvSpPr txBox="1"/>
          <p:nvPr/>
        </p:nvSpPr>
        <p:spPr>
          <a:xfrm>
            <a:off x="5663936" y="1050959"/>
            <a:ext cx="2817077"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CCC Coho</a:t>
            </a:r>
          </a:p>
        </p:txBody>
      </p:sp>
      <p:sp>
        <p:nvSpPr>
          <p:cNvPr id="16" name="TextBox 15">
            <a:extLst>
              <a:ext uri="{FF2B5EF4-FFF2-40B4-BE49-F238E27FC236}">
                <a16:creationId xmlns:a16="http://schemas.microsoft.com/office/drawing/2014/main" id="{8E0614D2-20FF-C728-33D0-15E313AF713B}"/>
              </a:ext>
            </a:extLst>
          </p:cNvPr>
          <p:cNvSpPr txBox="1">
            <a:spLocks noGrp="1" noRot="1" noMove="1" noResize="1" noEditPoints="1" noAdjustHandles="1" noChangeArrowheads="1" noChangeShapeType="1"/>
          </p:cNvSpPr>
          <p:nvPr/>
        </p:nvSpPr>
        <p:spPr>
          <a:xfrm>
            <a:off x="2437363" y="3890197"/>
            <a:ext cx="2817077"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CC Chinook</a:t>
            </a:r>
          </a:p>
        </p:txBody>
      </p:sp>
      <p:sp>
        <p:nvSpPr>
          <p:cNvPr id="18" name="TextBox 17">
            <a:extLst>
              <a:ext uri="{FF2B5EF4-FFF2-40B4-BE49-F238E27FC236}">
                <a16:creationId xmlns:a16="http://schemas.microsoft.com/office/drawing/2014/main" id="{ECD14602-4821-2886-D7B3-47E4B5F75BDD}"/>
              </a:ext>
            </a:extLst>
          </p:cNvPr>
          <p:cNvSpPr txBox="1">
            <a:spLocks noGrp="1" noRot="1" noMove="1" noResize="1" noEditPoints="1" noAdjustHandles="1" noChangeArrowheads="1" noChangeShapeType="1"/>
          </p:cNvSpPr>
          <p:nvPr/>
        </p:nvSpPr>
        <p:spPr>
          <a:xfrm>
            <a:off x="-46230" y="3884371"/>
            <a:ext cx="2817077" cy="307777"/>
          </a:xfrm>
          <a:prstGeom prst="rect">
            <a:avLst/>
          </a:prstGeom>
          <a:noFill/>
        </p:spPr>
        <p:txBody>
          <a:bodyPr wrap="square" rtlCol="0">
            <a:spAutoFit/>
          </a:bodyPr>
          <a:lstStyle/>
          <a:p>
            <a:pPr algn="ctr"/>
            <a:r>
              <a:rPr lang="en-US" sz="1400" b="1" dirty="0">
                <a:solidFill>
                  <a:schemeClr val="bg1"/>
                </a:solidFill>
                <a:latin typeface="Arial" panose="020B0604020202020204" pitchFamily="34" charset="0"/>
                <a:cs typeface="Arial" panose="020B0604020202020204" pitchFamily="34" charset="0"/>
              </a:rPr>
              <a:t>CV Spring-run Chinook</a:t>
            </a:r>
          </a:p>
        </p:txBody>
      </p:sp>
      <p:sp>
        <p:nvSpPr>
          <p:cNvPr id="19" name="TextBox 18">
            <a:extLst>
              <a:ext uri="{FF2B5EF4-FFF2-40B4-BE49-F238E27FC236}">
                <a16:creationId xmlns:a16="http://schemas.microsoft.com/office/drawing/2014/main" id="{37439E56-2940-492A-9A81-BB0BE85E6675}"/>
              </a:ext>
            </a:extLst>
          </p:cNvPr>
          <p:cNvSpPr txBox="1">
            <a:spLocks/>
          </p:cNvSpPr>
          <p:nvPr/>
        </p:nvSpPr>
        <p:spPr>
          <a:xfrm>
            <a:off x="1283019" y="6421970"/>
            <a:ext cx="1030785" cy="276999"/>
          </a:xfrm>
          <a:prstGeom prst="rect">
            <a:avLst/>
          </a:prstGeom>
          <a:solidFill>
            <a:schemeClr val="tx1">
              <a:lumMod val="75000"/>
              <a:lumOff val="25000"/>
            </a:schemeClr>
          </a:solid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Threatened</a:t>
            </a:r>
          </a:p>
        </p:txBody>
      </p:sp>
      <p:sp>
        <p:nvSpPr>
          <p:cNvPr id="20" name="TextBox 19">
            <a:extLst>
              <a:ext uri="{FF2B5EF4-FFF2-40B4-BE49-F238E27FC236}">
                <a16:creationId xmlns:a16="http://schemas.microsoft.com/office/drawing/2014/main" id="{47724607-CC9E-DE69-024F-088E54F5CBA5}"/>
              </a:ext>
            </a:extLst>
          </p:cNvPr>
          <p:cNvSpPr txBox="1">
            <a:spLocks noGrp="1" noRot="1" noMove="1" noResize="1" noEditPoints="1" noAdjustHandles="1" noChangeArrowheads="1" noChangeShapeType="1"/>
          </p:cNvSpPr>
          <p:nvPr/>
        </p:nvSpPr>
        <p:spPr>
          <a:xfrm>
            <a:off x="3760524" y="6421970"/>
            <a:ext cx="1030785" cy="276999"/>
          </a:xfrm>
          <a:prstGeom prst="rect">
            <a:avLst/>
          </a:prstGeom>
          <a:solidFill>
            <a:schemeClr val="tx1">
              <a:lumMod val="75000"/>
              <a:lumOff val="25000"/>
            </a:schemeClr>
          </a:solid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Threatened</a:t>
            </a:r>
          </a:p>
        </p:txBody>
      </p:sp>
      <p:sp>
        <p:nvSpPr>
          <p:cNvPr id="21" name="TextBox 20">
            <a:extLst>
              <a:ext uri="{FF2B5EF4-FFF2-40B4-BE49-F238E27FC236}">
                <a16:creationId xmlns:a16="http://schemas.microsoft.com/office/drawing/2014/main" id="{19DF0F17-E2B7-1D13-3FFD-3B3649F47D8F}"/>
              </a:ext>
            </a:extLst>
          </p:cNvPr>
          <p:cNvSpPr txBox="1">
            <a:spLocks noGrp="1" noRot="1" noMove="1" noResize="1" noEditPoints="1" noAdjustHandles="1" noChangeArrowheads="1" noChangeShapeType="1"/>
          </p:cNvSpPr>
          <p:nvPr/>
        </p:nvSpPr>
        <p:spPr>
          <a:xfrm>
            <a:off x="2417907" y="3598905"/>
            <a:ext cx="1123711" cy="276999"/>
          </a:xfrm>
          <a:prstGeom prst="rect">
            <a:avLst/>
          </a:prstGeom>
          <a:solidFill>
            <a:schemeClr val="tx1">
              <a:lumMod val="75000"/>
              <a:lumOff val="25000"/>
            </a:schemeClr>
          </a:solid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Endangered</a:t>
            </a:r>
          </a:p>
        </p:txBody>
      </p:sp>
      <p:sp>
        <p:nvSpPr>
          <p:cNvPr id="22" name="TextBox 21">
            <a:extLst>
              <a:ext uri="{FF2B5EF4-FFF2-40B4-BE49-F238E27FC236}">
                <a16:creationId xmlns:a16="http://schemas.microsoft.com/office/drawing/2014/main" id="{37B19916-ECC3-60B8-000D-24B61B7862C0}"/>
              </a:ext>
            </a:extLst>
          </p:cNvPr>
          <p:cNvSpPr txBox="1"/>
          <p:nvPr/>
        </p:nvSpPr>
        <p:spPr>
          <a:xfrm>
            <a:off x="6998226" y="6421969"/>
            <a:ext cx="1030785" cy="276999"/>
          </a:xfrm>
          <a:prstGeom prst="rect">
            <a:avLst/>
          </a:prstGeom>
          <a:solidFill>
            <a:schemeClr val="tx1">
              <a:lumMod val="75000"/>
              <a:lumOff val="25000"/>
            </a:schemeClr>
          </a:solid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Threatened</a:t>
            </a:r>
          </a:p>
        </p:txBody>
      </p:sp>
      <p:sp>
        <p:nvSpPr>
          <p:cNvPr id="23" name="TextBox 22">
            <a:extLst>
              <a:ext uri="{FF2B5EF4-FFF2-40B4-BE49-F238E27FC236}">
                <a16:creationId xmlns:a16="http://schemas.microsoft.com/office/drawing/2014/main" id="{6AC1C2BE-C592-CF3D-80B9-9A1E4354AAEA}"/>
              </a:ext>
            </a:extLst>
          </p:cNvPr>
          <p:cNvSpPr txBox="1"/>
          <p:nvPr/>
        </p:nvSpPr>
        <p:spPr>
          <a:xfrm>
            <a:off x="6865646" y="3593363"/>
            <a:ext cx="1123711" cy="276999"/>
          </a:xfrm>
          <a:prstGeom prst="rect">
            <a:avLst/>
          </a:prstGeom>
          <a:solidFill>
            <a:schemeClr val="tx1">
              <a:lumMod val="75000"/>
              <a:lumOff val="25000"/>
            </a:schemeClr>
          </a:solidFill>
        </p:spPr>
        <p:txBody>
          <a:bodyPr wrap="square" rtlCol="0">
            <a:spAutoFit/>
          </a:bodyPr>
          <a:lstStyle/>
          <a:p>
            <a:pPr algn="ctr"/>
            <a:r>
              <a:rPr lang="en-US" sz="1200" b="1" dirty="0">
                <a:solidFill>
                  <a:schemeClr val="bg1"/>
                </a:solidFill>
                <a:latin typeface="Arial" panose="020B0604020202020204" pitchFamily="34" charset="0"/>
                <a:cs typeface="Arial" panose="020B0604020202020204" pitchFamily="34" charset="0"/>
              </a:rPr>
              <a:t>Endangered</a:t>
            </a:r>
          </a:p>
        </p:txBody>
      </p:sp>
    </p:spTree>
    <p:extLst>
      <p:ext uri="{BB962C8B-B14F-4D97-AF65-F5344CB8AC3E}">
        <p14:creationId xmlns:p14="http://schemas.microsoft.com/office/powerpoint/2010/main" val="37722971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0">
            <a:extLst>
              <a:ext uri="{FF2B5EF4-FFF2-40B4-BE49-F238E27FC236}">
                <a16:creationId xmlns:a16="http://schemas.microsoft.com/office/drawing/2014/main" id="{E5F55E29-91EB-455D-9513-2D8F620CB2D7}"/>
              </a:ext>
              <a:ext uri="{C183D7F6-B498-43B3-948B-1728B52AA6E4}">
                <adec:decorative xmlns:adec="http://schemas.microsoft.com/office/drawing/2017/decorative" val="1"/>
              </a:ext>
            </a:extLst>
          </p:cNvPr>
          <p:cNvGrpSpPr>
            <a:grpSpLocks/>
          </p:cNvGrpSpPr>
          <p:nvPr/>
        </p:nvGrpSpPr>
        <p:grpSpPr bwMode="auto">
          <a:xfrm>
            <a:off x="0" y="273055"/>
            <a:ext cx="9144000" cy="869950"/>
            <a:chOff x="0" y="172"/>
            <a:chExt cx="5760" cy="548"/>
          </a:xfrm>
        </p:grpSpPr>
        <p:sp>
          <p:nvSpPr>
            <p:cNvPr id="7" name="Text Box 6">
              <a:extLst>
                <a:ext uri="{FF2B5EF4-FFF2-40B4-BE49-F238E27FC236}">
                  <a16:creationId xmlns:a16="http://schemas.microsoft.com/office/drawing/2014/main" id="{D4D8FE95-F748-473D-ABC6-D5655695121D}"/>
                </a:ext>
              </a:extLst>
            </p:cNvPr>
            <p:cNvSpPr txBox="1">
              <a:spLocks noChangeArrowheads="1"/>
            </p:cNvSpPr>
            <p:nvPr/>
          </p:nvSpPr>
          <p:spPr bwMode="auto">
            <a:xfrm>
              <a:off x="563" y="172"/>
              <a:ext cx="464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sz="3200" b="1" i="1" dirty="0">
                  <a:solidFill>
                    <a:schemeClr val="bg1"/>
                  </a:solidFill>
                  <a:latin typeface="Calibri" pitchFamily="34" charset="0"/>
                  <a:cs typeface="Calibri" pitchFamily="34" charset="0"/>
                </a:rPr>
                <a:t>CA Drought Designations 2001-2023</a:t>
              </a:r>
            </a:p>
          </p:txBody>
        </p:sp>
        <p:sp>
          <p:nvSpPr>
            <p:cNvPr id="8" name="Line 7">
              <a:extLst>
                <a:ext uri="{FF2B5EF4-FFF2-40B4-BE49-F238E27FC236}">
                  <a16:creationId xmlns:a16="http://schemas.microsoft.com/office/drawing/2014/main" id="{DBA7EB5D-4CA1-4E3F-8BD1-71B77553332C}"/>
                </a:ext>
              </a:extLst>
            </p:cNvPr>
            <p:cNvSpPr>
              <a:spLocks noChangeShapeType="1"/>
            </p:cNvSpPr>
            <p:nvPr/>
          </p:nvSpPr>
          <p:spPr bwMode="auto">
            <a:xfrm>
              <a:off x="0" y="720"/>
              <a:ext cx="576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defRPr/>
              </a:pPr>
              <a:endParaRPr lang="en-US">
                <a:effectLst>
                  <a:outerShdw blurRad="38100" dist="38100" dir="2700000" algn="tl">
                    <a:srgbClr val="000000">
                      <a:alpha val="43137"/>
                    </a:srgbClr>
                  </a:outerShdw>
                </a:effectLst>
                <a:latin typeface="Arial" charset="0"/>
                <a:cs typeface="+mn-cs"/>
              </a:endParaRPr>
            </a:p>
          </p:txBody>
        </p:sp>
      </p:grpSp>
      <p:pic>
        <p:nvPicPr>
          <p:cNvPr id="9" name="Picture 8">
            <a:extLst>
              <a:ext uri="{FF2B5EF4-FFF2-40B4-BE49-F238E27FC236}">
                <a16:creationId xmlns:a16="http://schemas.microsoft.com/office/drawing/2014/main" id="{E3B668D3-E7B9-4ED8-B394-C4FCDACE0DD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 y="92192"/>
            <a:ext cx="701675" cy="9275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hart, histogram&#10;&#10;Description automatically generated">
            <a:extLst>
              <a:ext uri="{FF2B5EF4-FFF2-40B4-BE49-F238E27FC236}">
                <a16:creationId xmlns:a16="http://schemas.microsoft.com/office/drawing/2014/main" id="{7AA0179B-7C74-C1C6-6DAD-2B6E1912A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619" y="1588168"/>
            <a:ext cx="8541461" cy="3681664"/>
          </a:xfrm>
          <a:prstGeom prst="rect">
            <a:avLst/>
          </a:prstGeom>
          <a:solidFill>
            <a:schemeClr val="bg1"/>
          </a:solidFill>
        </p:spPr>
      </p:pic>
      <p:sp>
        <p:nvSpPr>
          <p:cNvPr id="10" name="TextBox 9">
            <a:extLst>
              <a:ext uri="{FF2B5EF4-FFF2-40B4-BE49-F238E27FC236}">
                <a16:creationId xmlns:a16="http://schemas.microsoft.com/office/drawing/2014/main" id="{9D6A3477-3065-F087-FB1E-0E7CE61ABECE}"/>
              </a:ext>
            </a:extLst>
          </p:cNvPr>
          <p:cNvSpPr txBox="1"/>
          <p:nvPr/>
        </p:nvSpPr>
        <p:spPr>
          <a:xfrm>
            <a:off x="247054" y="5523363"/>
            <a:ext cx="8758176" cy="830997"/>
          </a:xfrm>
          <a:prstGeom prst="rect">
            <a:avLst/>
          </a:prstGeom>
          <a:noFill/>
        </p:spPr>
        <p:txBody>
          <a:bodyPr wrap="square" rtlCol="0">
            <a:spAutoFit/>
          </a:bodyPr>
          <a:lstStyle/>
          <a:p>
            <a:r>
              <a:rPr lang="en-US" sz="1600" dirty="0">
                <a:solidFill>
                  <a:schemeClr val="bg1"/>
                </a:solidFill>
                <a:latin typeface="Arial" panose="020B0604020202020204" pitchFamily="34" charset="0"/>
                <a:cs typeface="Arial" panose="020B0604020202020204" pitchFamily="34" charset="0"/>
              </a:rPr>
              <a:t>Since 2000, the longest duration of drought (D1–D4) in California lasted 376 weeks beginning on December 27, 2011, and ending on March 5th, 2019. The most intense period of drought occurred the week of July 29, 2014, where D4 affected 58.41% of California land.</a:t>
            </a:r>
          </a:p>
        </p:txBody>
      </p:sp>
    </p:spTree>
    <p:extLst>
      <p:ext uri="{BB962C8B-B14F-4D97-AF65-F5344CB8AC3E}">
        <p14:creationId xmlns:p14="http://schemas.microsoft.com/office/powerpoint/2010/main" val="799317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omputer screen capture&#10;&#10;Description automatically generated with medium confidence">
            <a:extLst>
              <a:ext uri="{FF2B5EF4-FFF2-40B4-BE49-F238E27FC236}">
                <a16:creationId xmlns:a16="http://schemas.microsoft.com/office/drawing/2014/main" id="{93D26BD8-D6C6-2724-F5E7-AC6213A8963C}"/>
              </a:ext>
            </a:extLst>
          </p:cNvPr>
          <p:cNvPicPr>
            <a:picLocks noChangeAspect="1"/>
          </p:cNvPicPr>
          <p:nvPr/>
        </p:nvPicPr>
        <p:blipFill rotWithShape="1">
          <a:blip r:embed="rId3">
            <a:extLst>
              <a:ext uri="{28A0092B-C50C-407E-A947-70E740481C1C}">
                <a14:useLocalDpi xmlns:a14="http://schemas.microsoft.com/office/drawing/2010/main" val="0"/>
              </a:ext>
            </a:extLst>
          </a:blip>
          <a:srcRect l="60169" t="45450" r="23899" b="20541"/>
          <a:stretch/>
        </p:blipFill>
        <p:spPr>
          <a:xfrm>
            <a:off x="5838986" y="1276860"/>
            <a:ext cx="3212024" cy="3767264"/>
          </a:xfrm>
          <a:prstGeom prst="rect">
            <a:avLst/>
          </a:prstGeom>
        </p:spPr>
      </p:pic>
      <p:grpSp>
        <p:nvGrpSpPr>
          <p:cNvPr id="6" name="Group 10">
            <a:extLst>
              <a:ext uri="{FF2B5EF4-FFF2-40B4-BE49-F238E27FC236}">
                <a16:creationId xmlns:a16="http://schemas.microsoft.com/office/drawing/2014/main" id="{E5F55E29-91EB-455D-9513-2D8F620CB2D7}"/>
              </a:ext>
              <a:ext uri="{C183D7F6-B498-43B3-948B-1728B52AA6E4}">
                <adec:decorative xmlns:adec="http://schemas.microsoft.com/office/drawing/2017/decorative" val="1"/>
              </a:ext>
            </a:extLst>
          </p:cNvPr>
          <p:cNvGrpSpPr>
            <a:grpSpLocks/>
          </p:cNvGrpSpPr>
          <p:nvPr/>
        </p:nvGrpSpPr>
        <p:grpSpPr bwMode="auto">
          <a:xfrm>
            <a:off x="0" y="273055"/>
            <a:ext cx="9144000" cy="869950"/>
            <a:chOff x="0" y="172"/>
            <a:chExt cx="5760" cy="548"/>
          </a:xfrm>
        </p:grpSpPr>
        <p:sp>
          <p:nvSpPr>
            <p:cNvPr id="7" name="Text Box 6">
              <a:extLst>
                <a:ext uri="{FF2B5EF4-FFF2-40B4-BE49-F238E27FC236}">
                  <a16:creationId xmlns:a16="http://schemas.microsoft.com/office/drawing/2014/main" id="{D4D8FE95-F748-473D-ABC6-D5655695121D}"/>
                </a:ext>
              </a:extLst>
            </p:cNvPr>
            <p:cNvSpPr txBox="1">
              <a:spLocks noChangeArrowheads="1"/>
            </p:cNvSpPr>
            <p:nvPr/>
          </p:nvSpPr>
          <p:spPr bwMode="auto">
            <a:xfrm>
              <a:off x="563" y="172"/>
              <a:ext cx="464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sz="3200" b="1" i="1" dirty="0">
                  <a:solidFill>
                    <a:schemeClr val="bg1"/>
                  </a:solidFill>
                  <a:latin typeface="Calibri" pitchFamily="34" charset="0"/>
                  <a:cs typeface="Calibri" pitchFamily="34" charset="0"/>
                </a:rPr>
                <a:t>CA Fisheries Drought Impacts</a:t>
              </a:r>
            </a:p>
          </p:txBody>
        </p:sp>
        <p:sp>
          <p:nvSpPr>
            <p:cNvPr id="8" name="Line 7">
              <a:extLst>
                <a:ext uri="{FF2B5EF4-FFF2-40B4-BE49-F238E27FC236}">
                  <a16:creationId xmlns:a16="http://schemas.microsoft.com/office/drawing/2014/main" id="{DBA7EB5D-4CA1-4E3F-8BD1-71B77553332C}"/>
                </a:ext>
              </a:extLst>
            </p:cNvPr>
            <p:cNvSpPr>
              <a:spLocks noChangeShapeType="1"/>
            </p:cNvSpPr>
            <p:nvPr/>
          </p:nvSpPr>
          <p:spPr bwMode="auto">
            <a:xfrm>
              <a:off x="0" y="720"/>
              <a:ext cx="576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defRPr/>
              </a:pPr>
              <a:endParaRPr lang="en-US">
                <a:effectLst>
                  <a:outerShdw blurRad="38100" dist="38100" dir="2700000" algn="tl">
                    <a:srgbClr val="000000">
                      <a:alpha val="43137"/>
                    </a:srgbClr>
                  </a:outerShdw>
                </a:effectLst>
                <a:latin typeface="Arial" charset="0"/>
                <a:cs typeface="+mn-cs"/>
              </a:endParaRPr>
            </a:p>
          </p:txBody>
        </p:sp>
      </p:grpSp>
      <p:pic>
        <p:nvPicPr>
          <p:cNvPr id="9" name="Picture 8">
            <a:extLst>
              <a:ext uri="{FF2B5EF4-FFF2-40B4-BE49-F238E27FC236}">
                <a16:creationId xmlns:a16="http://schemas.microsoft.com/office/drawing/2014/main" id="{E3B668D3-E7B9-4ED8-B394-C4FCDACE0DD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62" y="92192"/>
            <a:ext cx="701675" cy="927556"/>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C269BFD4-AFBB-71A1-2235-3BCACFCE440D}"/>
              </a:ext>
            </a:extLst>
          </p:cNvPr>
          <p:cNvSpPr>
            <a:spLocks noGrp="1"/>
          </p:cNvSpPr>
          <p:nvPr>
            <p:ph idx="1"/>
          </p:nvPr>
        </p:nvSpPr>
        <p:spPr>
          <a:xfrm>
            <a:off x="165653" y="1276860"/>
            <a:ext cx="5390416" cy="5488945"/>
          </a:xfrm>
        </p:spPr>
        <p:txBody>
          <a:bodyPr>
            <a:normAutofit lnSpcReduction="10000"/>
          </a:bodyPr>
          <a:lstStyle/>
          <a:p>
            <a:pPr marL="461963" lvl="1" indent="-28416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8 of the top 10 CA wildfires have occurred since 2017, of which 5 took place in 2020</a:t>
            </a:r>
          </a:p>
          <a:p>
            <a:pPr marL="862002" lvl="2" indent="-284163"/>
            <a:r>
              <a:rPr lang="en-US" sz="1400" dirty="0">
                <a:solidFill>
                  <a:schemeClr val="bg1"/>
                </a:solidFill>
                <a:latin typeface="Arial" panose="020B0604020202020204" pitchFamily="34" charset="0"/>
                <a:cs typeface="Arial" panose="020B0604020202020204" pitchFamily="34" charset="0"/>
              </a:rPr>
              <a:t>Major impacts to riparian and introduction of fine sediments</a:t>
            </a:r>
          </a:p>
          <a:p>
            <a:pPr marL="862002" lvl="2" indent="-284163"/>
            <a:endParaRPr lang="en-US" sz="14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Reduced snowpack and runoff resulting in limited cold-water storage</a:t>
            </a:r>
          </a:p>
          <a:p>
            <a:pPr marL="862002" lvl="2" indent="-284163"/>
            <a:r>
              <a:rPr lang="en-US" sz="1400" dirty="0">
                <a:solidFill>
                  <a:schemeClr val="bg1"/>
                </a:solidFill>
                <a:latin typeface="Arial" panose="020B0604020202020204" pitchFamily="34" charset="0"/>
                <a:cs typeface="Arial" panose="020B0604020202020204" pitchFamily="34" charset="0"/>
              </a:rPr>
              <a:t>Major impacts to water quality, spawning and rearing habitat, and connectivity</a:t>
            </a:r>
          </a:p>
          <a:p>
            <a:pPr marL="862002" lvl="2" indent="-284163"/>
            <a:endParaRPr lang="en-US" sz="14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Sustained elevated water temperatures</a:t>
            </a:r>
          </a:p>
          <a:p>
            <a:pPr marL="862002" lvl="2" indent="-284163"/>
            <a:r>
              <a:rPr lang="en-US" sz="1400" dirty="0">
                <a:solidFill>
                  <a:schemeClr val="bg1"/>
                </a:solidFill>
                <a:latin typeface="Arial" panose="020B0604020202020204" pitchFamily="34" charset="0"/>
                <a:cs typeface="Arial" panose="020B0604020202020204" pitchFamily="34" charset="0"/>
              </a:rPr>
              <a:t>Increased disease and fish kills</a:t>
            </a:r>
          </a:p>
          <a:p>
            <a:pPr marL="862002" lvl="2" indent="-284163"/>
            <a:r>
              <a:rPr lang="en-US" sz="1400" dirty="0">
                <a:solidFill>
                  <a:schemeClr val="bg1"/>
                </a:solidFill>
                <a:latin typeface="Arial" panose="020B0604020202020204" pitchFamily="34" charset="0"/>
                <a:cs typeface="Arial" panose="020B0604020202020204" pitchFamily="34" charset="0"/>
              </a:rPr>
              <a:t>Increased adult pre-spawn mortality and egg mortality</a:t>
            </a:r>
          </a:p>
          <a:p>
            <a:pPr marL="577839" lvl="2" indent="0">
              <a:buNone/>
            </a:pPr>
            <a:r>
              <a:rPr lang="en-US" sz="1400" dirty="0">
                <a:solidFill>
                  <a:schemeClr val="bg1"/>
                </a:solidFill>
                <a:latin typeface="Arial" panose="020B0604020202020204" pitchFamily="34" charset="0"/>
                <a:cs typeface="Arial" panose="020B0604020202020204" pitchFamily="34" charset="0"/>
              </a:rPr>
              <a:t> </a:t>
            </a:r>
          </a:p>
          <a:p>
            <a:pPr marL="461963" lvl="1" indent="-28416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Impacts during winter conditions</a:t>
            </a:r>
          </a:p>
          <a:p>
            <a:pPr marL="862002" lvl="2" indent="-284163"/>
            <a:r>
              <a:rPr lang="en-US" sz="1400" dirty="0">
                <a:solidFill>
                  <a:schemeClr val="bg1"/>
                </a:solidFill>
                <a:latin typeface="Arial" panose="020B0604020202020204" pitchFamily="34" charset="0"/>
                <a:cs typeface="Arial" panose="020B0604020202020204" pitchFamily="34" charset="0"/>
              </a:rPr>
              <a:t>Shallow streams form anchor ice and/or freeze solid</a:t>
            </a:r>
          </a:p>
          <a:p>
            <a:pPr marL="577839" lvl="2" indent="0">
              <a:buNone/>
            </a:pPr>
            <a:endParaRPr lang="en-US" sz="14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Economic impacts</a:t>
            </a:r>
          </a:p>
          <a:p>
            <a:pPr marL="862002" lvl="2" indent="-284163"/>
            <a:r>
              <a:rPr lang="en-US" sz="1400" dirty="0">
                <a:solidFill>
                  <a:schemeClr val="bg1"/>
                </a:solidFill>
                <a:latin typeface="Arial" panose="020B0604020202020204" pitchFamily="34" charset="0"/>
                <a:cs typeface="Arial" panose="020B0604020202020204" pitchFamily="34" charset="0"/>
              </a:rPr>
              <a:t>Reduced Angling opportunity </a:t>
            </a:r>
          </a:p>
          <a:p>
            <a:pPr marL="1319191" lvl="3" indent="-284163"/>
            <a:r>
              <a:rPr lang="en-US" sz="1000" dirty="0">
                <a:solidFill>
                  <a:schemeClr val="bg1"/>
                </a:solidFill>
                <a:latin typeface="Arial" panose="020B0604020202020204" pitchFamily="34" charset="0"/>
                <a:cs typeface="Arial" panose="020B0604020202020204" pitchFamily="34" charset="0"/>
              </a:rPr>
              <a:t>Lack of returning fish</a:t>
            </a:r>
          </a:p>
          <a:p>
            <a:pPr marL="1319191" lvl="3" indent="-284163"/>
            <a:r>
              <a:rPr lang="en-US" sz="1000" dirty="0">
                <a:solidFill>
                  <a:schemeClr val="bg1"/>
                </a:solidFill>
                <a:latin typeface="Arial" panose="020B0604020202020204" pitchFamily="34" charset="0"/>
                <a:cs typeface="Arial" panose="020B0604020202020204" pitchFamily="34" charset="0"/>
              </a:rPr>
              <a:t>Season closures and harvest restrictions</a:t>
            </a:r>
          </a:p>
          <a:p>
            <a:pPr marL="577839" lvl="2" indent="0">
              <a:buNone/>
            </a:pPr>
            <a:endParaRPr lang="en-US" sz="1800" dirty="0">
              <a:solidFill>
                <a:schemeClr val="bg1"/>
              </a:solidFill>
              <a:latin typeface="Arial" panose="020B0604020202020204" pitchFamily="34" charset="0"/>
              <a:cs typeface="Arial" panose="020B0604020202020204" pitchFamily="34" charset="0"/>
            </a:endParaRPr>
          </a:p>
          <a:p>
            <a:pPr marL="577839" lvl="2" indent="0">
              <a:buNone/>
            </a:pPr>
            <a:endParaRPr lang="en-US" sz="1200" dirty="0">
              <a:solidFill>
                <a:schemeClr val="bg1"/>
              </a:solidFill>
            </a:endParaRPr>
          </a:p>
          <a:p>
            <a:pPr marL="461963" lvl="1" indent="-284163">
              <a:buFont typeface="Arial" panose="020B0604020202020204" pitchFamily="34" charset="0"/>
              <a:buChar char="•"/>
            </a:pPr>
            <a:endParaRPr lang="en-US" sz="1800" dirty="0">
              <a:solidFill>
                <a:schemeClr val="bg1"/>
              </a:solidFill>
            </a:endParaRPr>
          </a:p>
        </p:txBody>
      </p:sp>
      <p:pic>
        <p:nvPicPr>
          <p:cNvPr id="13" name="Picture 12" descr="Chart, bar chart, histogram&#10;&#10;Description automatically generated">
            <a:extLst>
              <a:ext uri="{FF2B5EF4-FFF2-40B4-BE49-F238E27FC236}">
                <a16:creationId xmlns:a16="http://schemas.microsoft.com/office/drawing/2014/main" id="{181EF80F-84FF-2D01-E03F-FD24B8F7C3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5830" y="5131407"/>
            <a:ext cx="3225180" cy="1624739"/>
          </a:xfrm>
          <a:prstGeom prst="rect">
            <a:avLst/>
          </a:prstGeom>
        </p:spPr>
      </p:pic>
      <p:pic>
        <p:nvPicPr>
          <p:cNvPr id="15" name="Picture 14" descr="A computer screen capture&#10;&#10;Description automatically generated with medium confidence">
            <a:extLst>
              <a:ext uri="{FF2B5EF4-FFF2-40B4-BE49-F238E27FC236}">
                <a16:creationId xmlns:a16="http://schemas.microsoft.com/office/drawing/2014/main" id="{9F349E35-7637-D031-D27D-F86B4CBB7CCB}"/>
              </a:ext>
            </a:extLst>
          </p:cNvPr>
          <p:cNvPicPr>
            <a:picLocks noChangeAspect="1"/>
          </p:cNvPicPr>
          <p:nvPr/>
        </p:nvPicPr>
        <p:blipFill rotWithShape="1">
          <a:blip r:embed="rId3">
            <a:extLst>
              <a:ext uri="{28A0092B-C50C-407E-A947-70E740481C1C}">
                <a14:useLocalDpi xmlns:a14="http://schemas.microsoft.com/office/drawing/2010/main" val="0"/>
              </a:ext>
            </a:extLst>
          </a:blip>
          <a:srcRect l="2627" t="44216" r="78136" b="25014"/>
          <a:stretch/>
        </p:blipFill>
        <p:spPr>
          <a:xfrm>
            <a:off x="7347487" y="1379350"/>
            <a:ext cx="1631205" cy="1433592"/>
          </a:xfrm>
          <a:prstGeom prst="rect">
            <a:avLst/>
          </a:prstGeom>
        </p:spPr>
      </p:pic>
      <p:sp>
        <p:nvSpPr>
          <p:cNvPr id="16" name="TextBox 15">
            <a:extLst>
              <a:ext uri="{FF2B5EF4-FFF2-40B4-BE49-F238E27FC236}">
                <a16:creationId xmlns:a16="http://schemas.microsoft.com/office/drawing/2014/main" id="{68E8F3D5-DACC-C286-522B-CE42380323DB}"/>
              </a:ext>
            </a:extLst>
          </p:cNvPr>
          <p:cNvSpPr txBox="1"/>
          <p:nvPr/>
        </p:nvSpPr>
        <p:spPr>
          <a:xfrm>
            <a:off x="5873858" y="4474332"/>
            <a:ext cx="1786179" cy="523220"/>
          </a:xfrm>
          <a:prstGeom prst="rect">
            <a:avLst/>
          </a:prstGeom>
          <a:solidFill>
            <a:schemeClr val="accent1">
              <a:lumMod val="40000"/>
              <a:lumOff val="60000"/>
            </a:schemeClr>
          </a:solidFill>
        </p:spPr>
        <p:txBody>
          <a:bodyPr wrap="square" rtlCol="0">
            <a:spAutoFit/>
          </a:bodyPr>
          <a:lstStyle/>
          <a:p>
            <a:pPr algn="ctr"/>
            <a:r>
              <a:rPr lang="en-US" sz="1400" dirty="0">
                <a:latin typeface="Arial" panose="020B0604020202020204" pitchFamily="34" charset="0"/>
                <a:cs typeface="Arial" panose="020B0604020202020204" pitchFamily="34" charset="0"/>
              </a:rPr>
              <a:t>US Drought Monitor</a:t>
            </a:r>
          </a:p>
          <a:p>
            <a:pPr algn="ctr"/>
            <a:r>
              <a:rPr lang="en-US" sz="1400" dirty="0">
                <a:latin typeface="Arial" panose="020B0604020202020204" pitchFamily="34" charset="0"/>
                <a:cs typeface="Arial" panose="020B0604020202020204" pitchFamily="34" charset="0"/>
              </a:rPr>
              <a:t>September 2022</a:t>
            </a:r>
          </a:p>
        </p:txBody>
      </p:sp>
      <p:sp>
        <p:nvSpPr>
          <p:cNvPr id="18" name="Rectangle 17">
            <a:extLst>
              <a:ext uri="{FF2B5EF4-FFF2-40B4-BE49-F238E27FC236}">
                <a16:creationId xmlns:a16="http://schemas.microsoft.com/office/drawing/2014/main" id="{FB9DD8C4-33BA-E262-1B18-53FA8B2550AC}"/>
              </a:ext>
            </a:extLst>
          </p:cNvPr>
          <p:cNvSpPr/>
          <p:nvPr/>
        </p:nvSpPr>
        <p:spPr>
          <a:xfrm>
            <a:off x="8322590" y="5614262"/>
            <a:ext cx="689674" cy="1096506"/>
          </a:xfrm>
          <a:prstGeom prst="rect">
            <a:avLst/>
          </a:prstGeom>
          <a:noFill/>
          <a:ln>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68342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0">
            <a:extLst>
              <a:ext uri="{FF2B5EF4-FFF2-40B4-BE49-F238E27FC236}">
                <a16:creationId xmlns:a16="http://schemas.microsoft.com/office/drawing/2014/main" id="{E5F55E29-91EB-455D-9513-2D8F620CB2D7}"/>
              </a:ext>
              <a:ext uri="{C183D7F6-B498-43B3-948B-1728B52AA6E4}">
                <adec:decorative xmlns:adec="http://schemas.microsoft.com/office/drawing/2017/decorative" val="1"/>
              </a:ext>
            </a:extLst>
          </p:cNvPr>
          <p:cNvGrpSpPr>
            <a:grpSpLocks/>
          </p:cNvGrpSpPr>
          <p:nvPr/>
        </p:nvGrpSpPr>
        <p:grpSpPr bwMode="auto">
          <a:xfrm>
            <a:off x="0" y="273055"/>
            <a:ext cx="9144000" cy="869950"/>
            <a:chOff x="0" y="172"/>
            <a:chExt cx="5760" cy="548"/>
          </a:xfrm>
        </p:grpSpPr>
        <p:sp>
          <p:nvSpPr>
            <p:cNvPr id="7" name="Text Box 6">
              <a:extLst>
                <a:ext uri="{FF2B5EF4-FFF2-40B4-BE49-F238E27FC236}">
                  <a16:creationId xmlns:a16="http://schemas.microsoft.com/office/drawing/2014/main" id="{D4D8FE95-F748-473D-ABC6-D5655695121D}"/>
                </a:ext>
              </a:extLst>
            </p:cNvPr>
            <p:cNvSpPr txBox="1">
              <a:spLocks noChangeArrowheads="1"/>
            </p:cNvSpPr>
            <p:nvPr/>
          </p:nvSpPr>
          <p:spPr bwMode="auto">
            <a:xfrm>
              <a:off x="563" y="172"/>
              <a:ext cx="4892"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sz="3200" b="1" i="1" dirty="0">
                  <a:solidFill>
                    <a:schemeClr val="bg1"/>
                  </a:solidFill>
                  <a:latin typeface="Calibri" pitchFamily="34" charset="0"/>
                  <a:cs typeface="Calibri" pitchFamily="34" charset="0"/>
                </a:rPr>
                <a:t>CA Drought Policy and Management Actions</a:t>
              </a:r>
            </a:p>
          </p:txBody>
        </p:sp>
        <p:sp>
          <p:nvSpPr>
            <p:cNvPr id="8" name="Line 7">
              <a:extLst>
                <a:ext uri="{FF2B5EF4-FFF2-40B4-BE49-F238E27FC236}">
                  <a16:creationId xmlns:a16="http://schemas.microsoft.com/office/drawing/2014/main" id="{DBA7EB5D-4CA1-4E3F-8BD1-71B77553332C}"/>
                </a:ext>
              </a:extLst>
            </p:cNvPr>
            <p:cNvSpPr>
              <a:spLocks noChangeShapeType="1"/>
            </p:cNvSpPr>
            <p:nvPr/>
          </p:nvSpPr>
          <p:spPr bwMode="auto">
            <a:xfrm>
              <a:off x="0" y="720"/>
              <a:ext cx="576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defRPr/>
              </a:pPr>
              <a:endParaRPr lang="en-US">
                <a:effectLst>
                  <a:outerShdw blurRad="38100" dist="38100" dir="2700000" algn="tl">
                    <a:srgbClr val="000000">
                      <a:alpha val="43137"/>
                    </a:srgbClr>
                  </a:outerShdw>
                </a:effectLst>
                <a:latin typeface="Arial" charset="0"/>
                <a:cs typeface="+mn-cs"/>
              </a:endParaRPr>
            </a:p>
          </p:txBody>
        </p:sp>
      </p:grpSp>
      <p:pic>
        <p:nvPicPr>
          <p:cNvPr id="9" name="Picture 8">
            <a:extLst>
              <a:ext uri="{FF2B5EF4-FFF2-40B4-BE49-F238E27FC236}">
                <a16:creationId xmlns:a16="http://schemas.microsoft.com/office/drawing/2014/main" id="{E3B668D3-E7B9-4ED8-B394-C4FCDACE0DD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 y="92192"/>
            <a:ext cx="701675" cy="927556"/>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C269BFD4-AFBB-71A1-2235-3BCACFCE440D}"/>
              </a:ext>
            </a:extLst>
          </p:cNvPr>
          <p:cNvSpPr>
            <a:spLocks noGrp="1"/>
          </p:cNvSpPr>
          <p:nvPr>
            <p:ph idx="1"/>
          </p:nvPr>
        </p:nvSpPr>
        <p:spPr>
          <a:xfrm>
            <a:off x="324919" y="1414859"/>
            <a:ext cx="8494161" cy="5314434"/>
          </a:xfrm>
        </p:spPr>
        <p:txBody>
          <a:bodyPr>
            <a:normAutofit fontScale="92500" lnSpcReduction="20000"/>
          </a:bodyPr>
          <a:lstStyle/>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Drought State of Emergency proclamation declared by the Governor in 2021 authorizing State Water Board to ban wasteful water uses and boosting conservation efforts</a:t>
            </a:r>
          </a:p>
          <a:p>
            <a:pPr marL="461963" lvl="1" indent="-284163">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Governor signed a package of climate action bills in 2021 that include $5.2 billion for drought response and long-term water resilience</a:t>
            </a:r>
          </a:p>
          <a:p>
            <a:pPr marL="862002" lvl="2" indent="-284163"/>
            <a:r>
              <a:rPr lang="en-US" sz="1600" dirty="0">
                <a:solidFill>
                  <a:schemeClr val="bg1"/>
                </a:solidFill>
                <a:latin typeface="Arial" panose="020B0604020202020204" pitchFamily="34" charset="0"/>
                <a:cs typeface="Arial" panose="020B0604020202020204" pitchFamily="34" charset="0"/>
              </a:rPr>
              <a:t>The measures will secure and expand water supplies, support drinking water and wastewater infrastructure with a focus on small and disadvantaged communities, improve water supply security and quality, and support wildlife and habitat restoration</a:t>
            </a:r>
          </a:p>
          <a:p>
            <a:pPr marL="577839" lvl="2" indent="0">
              <a:buNone/>
            </a:pPr>
            <a:endParaRPr lang="en-US" sz="16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CDFW received ~ $200 M in funding funds for multi-benefit ecosystem restoration and protection projects under Drought, Climate, and Nature-Based Solutions Initiatives, of which $100 M is dedicated for salmon and steelhead restoration projects</a:t>
            </a:r>
          </a:p>
          <a:p>
            <a:pPr marL="461963" lvl="1" indent="-284163">
              <a:buFont typeface="Arial" panose="020B0604020202020204" pitchFamily="34" charset="0"/>
              <a:buChar char="•"/>
            </a:pPr>
            <a:endParaRPr lang="en-US" sz="20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CDFW initiated a Cutting Green Tape program in 2020 focused on improving regulatory processes and policies for environmental restoration so work can occur more quickly, simply, and cost-effectively</a:t>
            </a:r>
          </a:p>
          <a:p>
            <a:pPr marL="862002" lvl="2" indent="-284163"/>
            <a:r>
              <a:rPr lang="en-US" sz="1600" dirty="0">
                <a:solidFill>
                  <a:schemeClr val="bg1"/>
                </a:solidFill>
                <a:latin typeface="Arial" panose="020B0604020202020204" pitchFamily="34" charset="0"/>
                <a:cs typeface="Arial" panose="020B0604020202020204" pitchFamily="34" charset="0"/>
              </a:rPr>
              <a:t>This program will lead efforts to develop and implement improvements to the way CDFW issues permit and administers its grant programs, to accelerate the pace and scale of restoration throughout the state</a:t>
            </a:r>
            <a:endParaRPr lang="en-US" sz="2000" dirty="0">
              <a:solidFill>
                <a:schemeClr val="bg1"/>
              </a:solidFill>
            </a:endParaRPr>
          </a:p>
          <a:p>
            <a:pPr marL="461963" lvl="1" indent="-284163">
              <a:buFont typeface="Arial" panose="020B0604020202020204" pitchFamily="34" charset="0"/>
              <a:buChar char="•"/>
            </a:pPr>
            <a:endParaRPr lang="en-US" sz="2000" dirty="0">
              <a:solidFill>
                <a:schemeClr val="bg1"/>
              </a:solidFill>
            </a:endParaRPr>
          </a:p>
          <a:p>
            <a:pPr marL="461963" lvl="1" indent="-284163">
              <a:buFont typeface="Arial" panose="020B0604020202020204" pitchFamily="34" charset="0"/>
              <a:buChar char="•"/>
            </a:pPr>
            <a:endParaRPr lang="en-US" sz="2000" dirty="0">
              <a:solidFill>
                <a:schemeClr val="bg1"/>
              </a:solidFill>
            </a:endParaRPr>
          </a:p>
          <a:p>
            <a:pPr marL="862002" lvl="2" indent="-284163"/>
            <a:endParaRPr lang="en-US" sz="1600" dirty="0">
              <a:solidFill>
                <a:schemeClr val="bg1"/>
              </a:solidFill>
            </a:endParaRPr>
          </a:p>
          <a:p>
            <a:pPr marL="461963" lvl="1" indent="-284163">
              <a:buFont typeface="Arial" panose="020B0604020202020204" pitchFamily="34" charset="0"/>
              <a:buChar char="•"/>
            </a:pPr>
            <a:endParaRPr lang="en-US" sz="1800" dirty="0">
              <a:solidFill>
                <a:schemeClr val="bg1"/>
              </a:solidFill>
            </a:endParaRPr>
          </a:p>
        </p:txBody>
      </p:sp>
    </p:spTree>
    <p:extLst>
      <p:ext uri="{BB962C8B-B14F-4D97-AF65-F5344CB8AC3E}">
        <p14:creationId xmlns:p14="http://schemas.microsoft.com/office/powerpoint/2010/main" val="26988544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Line 7">
            <a:extLst>
              <a:ext uri="{FF2B5EF4-FFF2-40B4-BE49-F238E27FC236}">
                <a16:creationId xmlns:a16="http://schemas.microsoft.com/office/drawing/2014/main" id="{DBA7EB5D-4CA1-4E3F-8BD1-71B77553332C}"/>
              </a:ext>
            </a:extLst>
          </p:cNvPr>
          <p:cNvSpPr>
            <a:spLocks noChangeShapeType="1"/>
          </p:cNvSpPr>
          <p:nvPr/>
        </p:nvSpPr>
        <p:spPr bwMode="auto">
          <a:xfrm>
            <a:off x="0" y="725"/>
            <a:ext cx="914400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defRPr/>
            </a:pPr>
            <a:endParaRPr lang="en-US">
              <a:effectLst>
                <a:outerShdw blurRad="38100" dist="38100" dir="2700000" algn="tl">
                  <a:srgbClr val="000000">
                    <a:alpha val="43137"/>
                  </a:srgbClr>
                </a:outerShdw>
              </a:effectLst>
              <a:latin typeface="Arial" charset="0"/>
              <a:cs typeface="+mn-cs"/>
            </a:endParaRPr>
          </a:p>
        </p:txBody>
      </p:sp>
      <p:pic>
        <p:nvPicPr>
          <p:cNvPr id="9" name="Picture 8">
            <a:extLst>
              <a:ext uri="{FF2B5EF4-FFF2-40B4-BE49-F238E27FC236}">
                <a16:creationId xmlns:a16="http://schemas.microsoft.com/office/drawing/2014/main" id="{E3B668D3-E7B9-4ED8-B394-C4FCDACE0DD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 y="92192"/>
            <a:ext cx="701675" cy="927556"/>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C269BFD4-AFBB-71A1-2235-3BCACFCE440D}"/>
              </a:ext>
            </a:extLst>
          </p:cNvPr>
          <p:cNvSpPr>
            <a:spLocks noGrp="1"/>
          </p:cNvSpPr>
          <p:nvPr>
            <p:ph idx="1"/>
          </p:nvPr>
        </p:nvSpPr>
        <p:spPr>
          <a:xfrm>
            <a:off x="383271" y="1280070"/>
            <a:ext cx="8377457" cy="5314434"/>
          </a:xfrm>
        </p:spPr>
        <p:txBody>
          <a:bodyPr>
            <a:normAutofit/>
          </a:bodyPr>
          <a:lstStyle/>
          <a:p>
            <a:pPr marL="461963" lvl="1" indent="-28416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In collaboration with National Marine Fisheries Service, CDFW developed a community program called the Voluntary Drought Initiative</a:t>
            </a:r>
          </a:p>
          <a:p>
            <a:pPr marL="862002" lvl="2" indent="-284163"/>
            <a:r>
              <a:rPr lang="en-US" sz="1400" dirty="0">
                <a:solidFill>
                  <a:schemeClr val="bg1"/>
                </a:solidFill>
                <a:latin typeface="Arial" panose="020B0604020202020204" pitchFamily="34" charset="0"/>
                <a:cs typeface="Arial" panose="020B0604020202020204" pitchFamily="34" charset="0"/>
              </a:rPr>
              <a:t>This program recognizes the severe constraints drought conditions have on agriculture and fish in California and is targeted to work with small water users in high priority areas throughout the state </a:t>
            </a:r>
          </a:p>
          <a:p>
            <a:pPr marL="862002" lvl="2" indent="-284163"/>
            <a:r>
              <a:rPr lang="en-US" sz="1400" dirty="0">
                <a:solidFill>
                  <a:schemeClr val="bg1"/>
                </a:solidFill>
                <a:latin typeface="Arial" panose="020B0604020202020204" pitchFamily="34" charset="0"/>
                <a:cs typeface="Arial" panose="020B0604020202020204" pitchFamily="34" charset="0"/>
              </a:rPr>
              <a:t>The Initiative seeks to develop temporary, voluntary water conservation and in-stream flow agreements with water users in high-priority salmon and steelhead rivers and streams in exchange for short-term relief from enforcement standards of the Endangered Species Act</a:t>
            </a:r>
          </a:p>
          <a:p>
            <a:pPr marL="461963" lvl="1" indent="-284163">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CDFW received ~ $21 M drought funding for immediate hatchery infrastructure and equipment needs and $17 M for a feasibility study to identify future </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climate resilient infrastructure needs</a:t>
            </a:r>
          </a:p>
          <a:p>
            <a:pPr marL="461963" lvl="1" indent="-284163">
              <a:buFont typeface="Arial" panose="020B0604020202020204" pitchFamily="34" charset="0"/>
              <a:buChar cha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61963" lvl="1" indent="-28416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CDFW received ~ $10 M drought funds to support aquatic stressor monitoring and fish rescue needs</a:t>
            </a:r>
          </a:p>
          <a:p>
            <a:pPr marL="461963" lvl="1" indent="-284163">
              <a:buFont typeface="Arial" panose="020B0604020202020204" pitchFamily="34" charset="0"/>
              <a:buChar char="•"/>
            </a:pPr>
            <a:endParaRPr lang="en-US" sz="1800" dirty="0">
              <a:solidFill>
                <a:schemeClr val="bg1"/>
              </a:solidFill>
              <a:latin typeface="Arial" panose="020B0604020202020204" pitchFamily="34" charset="0"/>
              <a:cs typeface="Arial" panose="020B0604020202020204" pitchFamily="34" charset="0"/>
            </a:endParaRPr>
          </a:p>
          <a:p>
            <a:pPr marL="461963" lvl="1" indent="-284163">
              <a:buFont typeface="Arial" panose="020B0604020202020204" pitchFamily="34" charset="0"/>
              <a:buChar char="•"/>
            </a:pPr>
            <a:r>
              <a:rPr lang="en-US" sz="1800" dirty="0">
                <a:solidFill>
                  <a:schemeClr val="bg1"/>
                </a:solidFill>
                <a:latin typeface="Arial" panose="020B0604020202020204" pitchFamily="34" charset="0"/>
                <a:cs typeface="Arial" panose="020B0604020202020204" pitchFamily="34" charset="0"/>
              </a:rPr>
              <a:t>CDFW developed recommendations and modified regulations to help mitigate impacts from angling during periods of poor water conditions</a:t>
            </a:r>
          </a:p>
          <a:p>
            <a:pPr marL="461963" lvl="1" indent="-284163">
              <a:buFont typeface="Arial" panose="020B0604020202020204" pitchFamily="34" charset="0"/>
              <a:buChar char="•"/>
            </a:pPr>
            <a:endParaRPr lang="en-US" sz="2000" dirty="0">
              <a:solidFill>
                <a:schemeClr val="bg1"/>
              </a:solidFill>
            </a:endParaRPr>
          </a:p>
          <a:p>
            <a:pPr marL="461963" lvl="1" indent="-284163">
              <a:buFont typeface="Arial" panose="020B0604020202020204" pitchFamily="34" charset="0"/>
              <a:buChar char="•"/>
            </a:pPr>
            <a:endParaRPr lang="en-US" sz="2000" dirty="0">
              <a:solidFill>
                <a:schemeClr val="bg1"/>
              </a:solidFill>
            </a:endParaRPr>
          </a:p>
          <a:p>
            <a:pPr marL="461963" lvl="1" indent="-284163">
              <a:buFont typeface="Arial" panose="020B0604020202020204" pitchFamily="34" charset="0"/>
              <a:buChar char="•"/>
            </a:pPr>
            <a:endParaRPr lang="en-US" sz="2000" dirty="0">
              <a:solidFill>
                <a:schemeClr val="bg1"/>
              </a:solidFill>
            </a:endParaRPr>
          </a:p>
          <a:p>
            <a:pPr marL="862002" lvl="2" indent="-284163"/>
            <a:endParaRPr lang="en-US" sz="1600" dirty="0">
              <a:solidFill>
                <a:schemeClr val="bg1"/>
              </a:solidFill>
            </a:endParaRPr>
          </a:p>
          <a:p>
            <a:pPr marL="461963" lvl="1" indent="-284163">
              <a:buFont typeface="Arial" panose="020B0604020202020204" pitchFamily="34" charset="0"/>
              <a:buChar char="•"/>
            </a:pPr>
            <a:endParaRPr lang="en-US" sz="1800" dirty="0">
              <a:solidFill>
                <a:schemeClr val="bg1"/>
              </a:solidFill>
            </a:endParaRPr>
          </a:p>
        </p:txBody>
      </p:sp>
      <p:sp>
        <p:nvSpPr>
          <p:cNvPr id="2" name="Text Box 6">
            <a:extLst>
              <a:ext uri="{FF2B5EF4-FFF2-40B4-BE49-F238E27FC236}">
                <a16:creationId xmlns:a16="http://schemas.microsoft.com/office/drawing/2014/main" id="{D4A3185D-AE20-90AB-A58A-262D420340BF}"/>
              </a:ext>
            </a:extLst>
          </p:cNvPr>
          <p:cNvSpPr txBox="1">
            <a:spLocks noChangeArrowheads="1"/>
          </p:cNvSpPr>
          <p:nvPr/>
        </p:nvSpPr>
        <p:spPr bwMode="auto">
          <a:xfrm>
            <a:off x="893763" y="273055"/>
            <a:ext cx="776605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sz="3200" b="1" i="1" dirty="0">
                <a:solidFill>
                  <a:schemeClr val="bg1"/>
                </a:solidFill>
                <a:latin typeface="Calibri" pitchFamily="34" charset="0"/>
                <a:cs typeface="Calibri" pitchFamily="34" charset="0"/>
              </a:rPr>
              <a:t>CA Drought Policy and Management Actions</a:t>
            </a:r>
          </a:p>
        </p:txBody>
      </p:sp>
      <p:sp>
        <p:nvSpPr>
          <p:cNvPr id="5" name="Line 7">
            <a:extLst>
              <a:ext uri="{FF2B5EF4-FFF2-40B4-BE49-F238E27FC236}">
                <a16:creationId xmlns:a16="http://schemas.microsoft.com/office/drawing/2014/main" id="{BA811AD5-0472-D573-4E4C-F960AE86F2AA}"/>
              </a:ext>
            </a:extLst>
          </p:cNvPr>
          <p:cNvSpPr>
            <a:spLocks noChangeShapeType="1"/>
          </p:cNvSpPr>
          <p:nvPr/>
        </p:nvSpPr>
        <p:spPr bwMode="auto">
          <a:xfrm>
            <a:off x="0" y="725"/>
            <a:ext cx="914400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defRPr/>
            </a:pPr>
            <a:endParaRPr lang="en-US">
              <a:effectLst>
                <a:outerShdw blurRad="38100" dist="38100" dir="2700000" algn="tl">
                  <a:srgbClr val="000000">
                    <a:alpha val="43137"/>
                  </a:srgbClr>
                </a:outerShdw>
              </a:effectLst>
              <a:latin typeface="Arial" charset="0"/>
              <a:cs typeface="+mn-cs"/>
            </a:endParaRPr>
          </a:p>
        </p:txBody>
      </p:sp>
      <p:sp>
        <p:nvSpPr>
          <p:cNvPr id="10" name="Line 7">
            <a:extLst>
              <a:ext uri="{FF2B5EF4-FFF2-40B4-BE49-F238E27FC236}">
                <a16:creationId xmlns:a16="http://schemas.microsoft.com/office/drawing/2014/main" id="{B9C730F3-81B6-180E-2078-EBCE642C4C8E}"/>
              </a:ext>
            </a:extLst>
          </p:cNvPr>
          <p:cNvSpPr>
            <a:spLocks noChangeShapeType="1"/>
          </p:cNvSpPr>
          <p:nvPr/>
        </p:nvSpPr>
        <p:spPr bwMode="auto">
          <a:xfrm>
            <a:off x="0" y="1143005"/>
            <a:ext cx="914400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defRPr/>
            </a:pPr>
            <a:endParaRPr lang="en-US">
              <a:effectLst>
                <a:outerShdw blurRad="38100" dist="38100" dir="2700000" algn="tl">
                  <a:srgbClr val="000000">
                    <a:alpha val="43137"/>
                  </a:srgbClr>
                </a:outerShdw>
              </a:effectLst>
              <a:latin typeface="Arial" charset="0"/>
              <a:cs typeface="+mn-cs"/>
            </a:endParaRPr>
          </a:p>
        </p:txBody>
      </p:sp>
    </p:spTree>
    <p:extLst>
      <p:ext uri="{BB962C8B-B14F-4D97-AF65-F5344CB8AC3E}">
        <p14:creationId xmlns:p14="http://schemas.microsoft.com/office/powerpoint/2010/main" val="3097797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0">
            <a:extLst>
              <a:ext uri="{FF2B5EF4-FFF2-40B4-BE49-F238E27FC236}">
                <a16:creationId xmlns:a16="http://schemas.microsoft.com/office/drawing/2014/main" id="{E5F55E29-91EB-455D-9513-2D8F620CB2D7}"/>
              </a:ext>
              <a:ext uri="{C183D7F6-B498-43B3-948B-1728B52AA6E4}">
                <adec:decorative xmlns:adec="http://schemas.microsoft.com/office/drawing/2017/decorative" val="1"/>
              </a:ext>
            </a:extLst>
          </p:cNvPr>
          <p:cNvGrpSpPr>
            <a:grpSpLocks/>
          </p:cNvGrpSpPr>
          <p:nvPr/>
        </p:nvGrpSpPr>
        <p:grpSpPr bwMode="auto">
          <a:xfrm>
            <a:off x="0" y="273055"/>
            <a:ext cx="9144000" cy="869950"/>
            <a:chOff x="0" y="172"/>
            <a:chExt cx="5760" cy="548"/>
          </a:xfrm>
        </p:grpSpPr>
        <p:sp>
          <p:nvSpPr>
            <p:cNvPr id="7" name="Text Box 6">
              <a:extLst>
                <a:ext uri="{FF2B5EF4-FFF2-40B4-BE49-F238E27FC236}">
                  <a16:creationId xmlns:a16="http://schemas.microsoft.com/office/drawing/2014/main" id="{D4D8FE95-F748-473D-ABC6-D5655695121D}"/>
                </a:ext>
              </a:extLst>
            </p:cNvPr>
            <p:cNvSpPr txBox="1">
              <a:spLocks noChangeArrowheads="1"/>
            </p:cNvSpPr>
            <p:nvPr/>
          </p:nvSpPr>
          <p:spPr bwMode="auto">
            <a:xfrm>
              <a:off x="563" y="172"/>
              <a:ext cx="4943"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hangingPunct="0">
                <a:defRPr/>
              </a:pPr>
              <a:r>
                <a:rPr lang="en-US" sz="3200" b="1" i="1" dirty="0">
                  <a:solidFill>
                    <a:schemeClr val="bg1"/>
                  </a:solidFill>
                  <a:latin typeface="Calibri" pitchFamily="34" charset="0"/>
                  <a:cs typeface="Calibri" pitchFamily="34" charset="0"/>
                </a:rPr>
                <a:t>Aquatic Stressor Monitoring and Fish Rescue</a:t>
              </a:r>
            </a:p>
          </p:txBody>
        </p:sp>
        <p:sp>
          <p:nvSpPr>
            <p:cNvPr id="8" name="Line 7">
              <a:extLst>
                <a:ext uri="{FF2B5EF4-FFF2-40B4-BE49-F238E27FC236}">
                  <a16:creationId xmlns:a16="http://schemas.microsoft.com/office/drawing/2014/main" id="{DBA7EB5D-4CA1-4E3F-8BD1-71B77553332C}"/>
                </a:ext>
              </a:extLst>
            </p:cNvPr>
            <p:cNvSpPr>
              <a:spLocks noChangeShapeType="1"/>
            </p:cNvSpPr>
            <p:nvPr/>
          </p:nvSpPr>
          <p:spPr bwMode="auto">
            <a:xfrm>
              <a:off x="0" y="720"/>
              <a:ext cx="5760" cy="0"/>
            </a:xfrm>
            <a:prstGeom prst="line">
              <a:avLst/>
            </a:prstGeom>
            <a:noFill/>
            <a:ln w="38100">
              <a:solidFill>
                <a:srgbClr val="FFFF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hangingPunct="0">
                <a:defRPr/>
              </a:pPr>
              <a:endParaRPr lang="en-US">
                <a:effectLst>
                  <a:outerShdw blurRad="38100" dist="38100" dir="2700000" algn="tl">
                    <a:srgbClr val="000000">
                      <a:alpha val="43137"/>
                    </a:srgbClr>
                  </a:outerShdw>
                </a:effectLst>
                <a:latin typeface="Arial" charset="0"/>
                <a:cs typeface="+mn-cs"/>
              </a:endParaRPr>
            </a:p>
          </p:txBody>
        </p:sp>
      </p:grpSp>
      <p:pic>
        <p:nvPicPr>
          <p:cNvPr id="9" name="Picture 8">
            <a:extLst>
              <a:ext uri="{FF2B5EF4-FFF2-40B4-BE49-F238E27FC236}">
                <a16:creationId xmlns:a16="http://schemas.microsoft.com/office/drawing/2014/main" id="{E3B668D3-E7B9-4ED8-B394-C4FCDACE0DD9}"/>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 y="92192"/>
            <a:ext cx="701675" cy="927556"/>
          </a:xfrm>
          <a:prstGeom prst="rect">
            <a:avLst/>
          </a:prstGeom>
          <a:noFill/>
          <a:extLst>
            <a:ext uri="{909E8E84-426E-40DD-AFC4-6F175D3DCCD1}">
              <a14:hiddenFill xmlns:a14="http://schemas.microsoft.com/office/drawing/2010/main">
                <a:solidFill>
                  <a:srgbClr val="FFFFFF"/>
                </a:solidFill>
              </a14:hiddenFill>
            </a:ext>
          </a:extLst>
        </p:spPr>
      </p:pic>
      <p:sp>
        <p:nvSpPr>
          <p:cNvPr id="17" name="Content Placeholder 2">
            <a:extLst>
              <a:ext uri="{FF2B5EF4-FFF2-40B4-BE49-F238E27FC236}">
                <a16:creationId xmlns:a16="http://schemas.microsoft.com/office/drawing/2014/main" id="{C269BFD4-AFBB-71A1-2235-3BCACFCE440D}"/>
              </a:ext>
            </a:extLst>
          </p:cNvPr>
          <p:cNvSpPr>
            <a:spLocks noGrp="1"/>
          </p:cNvSpPr>
          <p:nvPr>
            <p:ph idx="1"/>
          </p:nvPr>
        </p:nvSpPr>
        <p:spPr>
          <a:xfrm>
            <a:off x="69744" y="1645544"/>
            <a:ext cx="5052446" cy="4862587"/>
          </a:xfrm>
        </p:spPr>
        <p:txBody>
          <a:bodyPr>
            <a:normAutofit lnSpcReduction="10000"/>
          </a:bodyPr>
          <a:lstStyle/>
          <a:p>
            <a:pPr marL="463550" lvl="1"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CDFW experienced a prolonged drought period from 2012-17</a:t>
            </a:r>
          </a:p>
          <a:p>
            <a:pPr marL="463550" lvl="1" indent="-285750">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marL="463550" lvl="1"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In 2014, CDFW implemented the Drought Stressor Monitoring Program dedicated to </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collecting information on the status of habitat and water quality of fish populations and other aquatic species </a:t>
            </a:r>
          </a:p>
          <a:p>
            <a:pPr marL="177800" lvl="1" indent="0">
              <a:buNone/>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463550" lvl="1"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This program helped standardize monitoring protocols and data collection and provided a framework to evaluate environmental conditions for imminent or immediate response for fish rescue</a:t>
            </a:r>
          </a:p>
          <a:p>
            <a:pPr marL="463550" lvl="1" indent="-285750">
              <a:buFont typeface="Arial" panose="020B0604020202020204" pitchFamily="34" charset="0"/>
              <a:buChar char="•"/>
            </a:pPr>
            <a:endParaRPr lang="en-US" sz="1600" dirty="0">
              <a:solidFill>
                <a:schemeClr val="bg1"/>
              </a:solidFill>
              <a:latin typeface="Arial" panose="020B0604020202020204" pitchFamily="34" charset="0"/>
              <a:cs typeface="Arial" panose="020B0604020202020204" pitchFamily="34" charset="0"/>
            </a:endParaRPr>
          </a:p>
          <a:p>
            <a:pPr marL="463550" lvl="1" indent="-285750">
              <a:buFont typeface="Arial" panose="020B0604020202020204" pitchFamily="34" charset="0"/>
              <a:buChar char="•"/>
            </a:pPr>
            <a:r>
              <a:rPr lang="en-US" sz="1600" dirty="0">
                <a:solidFill>
                  <a:schemeClr val="bg1"/>
                </a:solidFill>
                <a:latin typeface="Arial" panose="020B0604020202020204" pitchFamily="34" charset="0"/>
                <a:cs typeface="Arial" panose="020B0604020202020204" pitchFamily="34" charset="0"/>
              </a:rPr>
              <a:t>CDFW published a Statewide Stressor Monitoring Summary Report for 2014-17</a:t>
            </a:r>
          </a:p>
          <a:p>
            <a:pPr marL="863589" lvl="2" indent="-285750"/>
            <a:r>
              <a:rPr lang="en-US" sz="1200" dirty="0">
                <a:solidFill>
                  <a:schemeClr val="bg1"/>
                </a:solidFill>
                <a:latin typeface="Arial" panose="020B0604020202020204" pitchFamily="34" charset="0"/>
                <a:cs typeface="Arial" panose="020B0604020202020204" pitchFamily="34" charset="0"/>
              </a:rPr>
              <a:t>This report captures the knowledge and data gained through these monitoring efforts and can be used to guide future drought management needs and actions </a:t>
            </a:r>
            <a:endParaRPr lang="en-US" sz="1800" dirty="0">
              <a:solidFill>
                <a:schemeClr val="bg1"/>
              </a:solidFill>
              <a:latin typeface="Arial" panose="020B0604020202020204" pitchFamily="34" charset="0"/>
              <a:cs typeface="Arial" panose="020B0604020202020204" pitchFamily="34" charset="0"/>
            </a:endParaRPr>
          </a:p>
        </p:txBody>
      </p:sp>
      <p:pic>
        <p:nvPicPr>
          <p:cNvPr id="4" name="Picture 3" descr="A picture containing text, screenshot, display, different&#10;&#10;Description automatically generated">
            <a:extLst>
              <a:ext uri="{FF2B5EF4-FFF2-40B4-BE49-F238E27FC236}">
                <a16:creationId xmlns:a16="http://schemas.microsoft.com/office/drawing/2014/main" id="{33595D2E-6C05-4CD6-DC6B-CEDD022DB63F}"/>
              </a:ext>
            </a:extLst>
          </p:cNvPr>
          <p:cNvPicPr>
            <a:picLocks noChangeAspect="1"/>
          </p:cNvPicPr>
          <p:nvPr/>
        </p:nvPicPr>
        <p:blipFill rotWithShape="1">
          <a:blip r:embed="rId4">
            <a:extLst>
              <a:ext uri="{28A0092B-C50C-407E-A947-70E740481C1C}">
                <a14:useLocalDpi xmlns:a14="http://schemas.microsoft.com/office/drawing/2010/main" val="0"/>
              </a:ext>
            </a:extLst>
          </a:blip>
          <a:srcRect l="15678" t="9316" r="20454" b="14871"/>
          <a:stretch/>
        </p:blipFill>
        <p:spPr>
          <a:xfrm>
            <a:off x="5281047" y="1645544"/>
            <a:ext cx="3619777" cy="4688706"/>
          </a:xfrm>
          <a:prstGeom prst="rect">
            <a:avLst/>
          </a:prstGeom>
        </p:spPr>
      </p:pic>
    </p:spTree>
    <p:extLst>
      <p:ext uri="{BB962C8B-B14F-4D97-AF65-F5344CB8AC3E}">
        <p14:creationId xmlns:p14="http://schemas.microsoft.com/office/powerpoint/2010/main" val="41422785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1_Office Theme">
  <a:themeElements>
    <a:clrScheme name="DFW">
      <a:dk1>
        <a:sysClr val="windowText" lastClr="000000"/>
      </a:dk1>
      <a:lt1>
        <a:sysClr val="window" lastClr="FFFFFF"/>
      </a:lt1>
      <a:dk2>
        <a:srgbClr val="000000"/>
      </a:dk2>
      <a:lt2>
        <a:srgbClr val="F2DCDB"/>
      </a:lt2>
      <a:accent1>
        <a:srgbClr val="4F81BD"/>
      </a:accent1>
      <a:accent2>
        <a:srgbClr val="C0504D"/>
      </a:accent2>
      <a:accent3>
        <a:srgbClr val="A9C571"/>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D10F852E26D9C499877678ECA689220" ma:contentTypeVersion="15" ma:contentTypeDescription="Create a new document." ma:contentTypeScope="" ma:versionID="35be5a9300602c026195085a87bef0a4">
  <xsd:schema xmlns:xsd="http://www.w3.org/2001/XMLSchema" xmlns:xs="http://www.w3.org/2001/XMLSchema" xmlns:p="http://schemas.microsoft.com/office/2006/metadata/properties" xmlns:ns3="da89c197-1a23-45ec-bc6e-80f723922afc" xmlns:ns4="62a054d2-8d7e-41b1-b590-1d4adff45990" targetNamespace="http://schemas.microsoft.com/office/2006/metadata/properties" ma:root="true" ma:fieldsID="6149c416a189381704ae5b4a4f6dda14" ns3:_="" ns4:_="">
    <xsd:import namespace="da89c197-1a23-45ec-bc6e-80f723922afc"/>
    <xsd:import namespace="62a054d2-8d7e-41b1-b590-1d4adff45990"/>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element ref="ns3:MediaServiceGenerationTime" minOccurs="0"/>
                <xsd:element ref="ns3:MediaServiceEventHashCode"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a89c197-1a23-45ec-bc6e-80f723922a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_activity" ma:index="22"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2a054d2-8d7e-41b1-b590-1d4adff4599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SharingHintHash" ma:index="16"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da89c197-1a23-45ec-bc6e-80f723922afc" xsi:nil="true"/>
  </documentManagement>
</p:properties>
</file>

<file path=customXml/itemProps1.xml><?xml version="1.0" encoding="utf-8"?>
<ds:datastoreItem xmlns:ds="http://schemas.openxmlformats.org/officeDocument/2006/customXml" ds:itemID="{286748BE-C707-4B3E-AEC8-0D45A0D145A3}">
  <ds:schemaRefs>
    <ds:schemaRef ds:uri="http://schemas.microsoft.com/sharepoint/v3/contenttype/forms"/>
  </ds:schemaRefs>
</ds:datastoreItem>
</file>

<file path=customXml/itemProps2.xml><?xml version="1.0" encoding="utf-8"?>
<ds:datastoreItem xmlns:ds="http://schemas.openxmlformats.org/officeDocument/2006/customXml" ds:itemID="{87632FB7-5EFF-443D-8639-A19A81C96C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a89c197-1a23-45ec-bc6e-80f723922afc"/>
    <ds:schemaRef ds:uri="62a054d2-8d7e-41b1-b590-1d4adff4599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1B08B8-8D64-4984-A251-467B801CF346}">
  <ds:schemaRefs>
    <ds:schemaRef ds:uri="da89c197-1a23-45ec-bc6e-80f723922afc"/>
    <ds:schemaRef ds:uri="http://www.w3.org/XML/1998/namespace"/>
    <ds:schemaRef ds:uri="http://schemas.microsoft.com/office/2006/documentManagement/types"/>
    <ds:schemaRef ds:uri="http://purl.org/dc/elements/1.1/"/>
    <ds:schemaRef ds:uri="http://purl.org/dc/terms/"/>
    <ds:schemaRef ds:uri="http://schemas.microsoft.com/office/2006/metadata/properties"/>
    <ds:schemaRef ds:uri="http://schemas.microsoft.com/office/infopath/2007/PartnerControls"/>
    <ds:schemaRef ds:uri="http://schemas.openxmlformats.org/package/2006/metadata/core-properties"/>
    <ds:schemaRef ds:uri="62a054d2-8d7e-41b1-b590-1d4adff4599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902</TotalTime>
  <Words>1391</Words>
  <Application>Microsoft Office PowerPoint</Application>
  <PresentationFormat>On-screen Show (4:3)</PresentationFormat>
  <Paragraphs>153</Paragraphs>
  <Slides>14</Slides>
  <Notes>13</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14</vt:i4>
      </vt:variant>
    </vt:vector>
  </HeadingPairs>
  <TitlesOfParts>
    <vt:vector size="21" baseType="lpstr">
      <vt:lpstr>Arial</vt:lpstr>
      <vt:lpstr>Calibri</vt:lpstr>
      <vt:lpstr>Calibri Light</vt:lpstr>
      <vt:lpstr>Garamond</vt:lpstr>
      <vt:lpstr>Office Theme</vt:lpstr>
      <vt:lpstr>1_Office Theme</vt:lpstr>
      <vt:lpstr>Acrobat Document</vt:lpstr>
      <vt:lpstr>Statewide Drought Management and Monitoring Actions for Salmonids in California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Statewide Drought Management and Monitoring Actions for Salmonids in California</dc:title>
  <dc:creator>Nelson, Jonathan@Wildlife</dc:creator>
  <cp:lastModifiedBy>Nelson, Jonathan@Wildlife</cp:lastModifiedBy>
  <cp:revision>1</cp:revision>
  <dcterms:created xsi:type="dcterms:W3CDTF">2023-03-02T21:08:08Z</dcterms:created>
  <dcterms:modified xsi:type="dcterms:W3CDTF">2023-03-06T21:40:59Z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0x010100CD10F852E26D9C499877678ECA689220</vt:lpwstr>
  </property>
</Properties>
</file>