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7" r:id="rId2"/>
    <p:sldId id="277" r:id="rId3"/>
    <p:sldId id="258" r:id="rId4"/>
    <p:sldId id="260" r:id="rId5"/>
    <p:sldId id="305" r:id="rId6"/>
    <p:sldId id="307" r:id="rId7"/>
    <p:sldId id="265" r:id="rId8"/>
    <p:sldId id="259" r:id="rId9"/>
    <p:sldId id="306" r:id="rId10"/>
    <p:sldId id="308" r:id="rId11"/>
    <p:sldId id="309" r:id="rId12"/>
    <p:sldId id="290" r:id="rId13"/>
    <p:sldId id="262" r:id="rId14"/>
    <p:sldId id="302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6E7E0-26DF-4B6D-BFC1-7218B6A4627E}" v="383" dt="2023-02-06T22:57:27.534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0" autoAdjust="0"/>
    <p:restoredTop sz="93557" autoAdjust="0"/>
  </p:normalViewPr>
  <p:slideViewPr>
    <p:cSldViewPr snapToGrid="0">
      <p:cViewPr varScale="1">
        <p:scale>
          <a:sx n="112" d="100"/>
          <a:sy n="112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ff, Anja G (DFW)" userId="667b9212-bc5d-4ff3-b15c-b10b9b4938c4" providerId="ADAL" clId="{73C6E7E0-26DF-4B6D-BFC1-7218B6A4627E}"/>
    <pc:docChg chg="undo redo custSel addSld delSld modSld sldOrd">
      <pc:chgData name="Huff, Anja G (DFW)" userId="667b9212-bc5d-4ff3-b15c-b10b9b4938c4" providerId="ADAL" clId="{73C6E7E0-26DF-4B6D-BFC1-7218B6A4627E}" dt="2023-03-06T22:02:23.997" v="2875" actId="20577"/>
      <pc:docMkLst>
        <pc:docMk/>
      </pc:docMkLst>
      <pc:sldChg chg="modSp mod">
        <pc:chgData name="Huff, Anja G (DFW)" userId="667b9212-bc5d-4ff3-b15c-b10b9b4938c4" providerId="ADAL" clId="{73C6E7E0-26DF-4B6D-BFC1-7218B6A4627E}" dt="2023-03-06T19:40:17.002" v="2816" actId="20577"/>
        <pc:sldMkLst>
          <pc:docMk/>
          <pc:sldMk cId="3709942497" sldId="257"/>
        </pc:sldMkLst>
        <pc:spChg chg="mod">
          <ac:chgData name="Huff, Anja G (DFW)" userId="667b9212-bc5d-4ff3-b15c-b10b9b4938c4" providerId="ADAL" clId="{73C6E7E0-26DF-4B6D-BFC1-7218B6A4627E}" dt="2022-11-18T17:42:50.967" v="409" actId="20577"/>
          <ac:spMkLst>
            <pc:docMk/>
            <pc:sldMk cId="3709942497" sldId="257"/>
            <ac:spMk id="2" creationId="{A140F606-88BB-46C1-9960-497031ECC947}"/>
          </ac:spMkLst>
        </pc:spChg>
        <pc:spChg chg="mod">
          <ac:chgData name="Huff, Anja G (DFW)" userId="667b9212-bc5d-4ff3-b15c-b10b9b4938c4" providerId="ADAL" clId="{73C6E7E0-26DF-4B6D-BFC1-7218B6A4627E}" dt="2023-03-06T19:40:17.002" v="2816" actId="20577"/>
          <ac:spMkLst>
            <pc:docMk/>
            <pc:sldMk cId="3709942497" sldId="257"/>
            <ac:spMk id="3" creationId="{E430B1CC-03A3-423A-9A79-148A374FFA3F}"/>
          </ac:spMkLst>
        </pc:spChg>
      </pc:sldChg>
      <pc:sldChg chg="modSp mod">
        <pc:chgData name="Huff, Anja G (DFW)" userId="667b9212-bc5d-4ff3-b15c-b10b9b4938c4" providerId="ADAL" clId="{73C6E7E0-26DF-4B6D-BFC1-7218B6A4627E}" dt="2023-02-02T18:08:50.849" v="2316" actId="20577"/>
        <pc:sldMkLst>
          <pc:docMk/>
          <pc:sldMk cId="3103840936" sldId="258"/>
        </pc:sldMkLst>
        <pc:spChg chg="mod">
          <ac:chgData name="Huff, Anja G (DFW)" userId="667b9212-bc5d-4ff3-b15c-b10b9b4938c4" providerId="ADAL" clId="{73C6E7E0-26DF-4B6D-BFC1-7218B6A4627E}" dt="2023-02-02T18:08:50.849" v="2316" actId="20577"/>
          <ac:spMkLst>
            <pc:docMk/>
            <pc:sldMk cId="3103840936" sldId="258"/>
            <ac:spMk id="3" creationId="{ABD707B6-91E0-4E7C-8703-5CB7906A3D78}"/>
          </ac:spMkLst>
        </pc:spChg>
        <pc:picChg chg="mod">
          <ac:chgData name="Huff, Anja G (DFW)" userId="667b9212-bc5d-4ff3-b15c-b10b9b4938c4" providerId="ADAL" clId="{73C6E7E0-26DF-4B6D-BFC1-7218B6A4627E}" dt="2022-11-18T17:45:17.338" v="426" actId="1076"/>
          <ac:picMkLst>
            <pc:docMk/>
            <pc:sldMk cId="3103840936" sldId="258"/>
            <ac:picMk id="15" creationId="{CA635DA5-226B-4E7C-80A9-2535F3E2C8CC}"/>
          </ac:picMkLst>
        </pc:picChg>
      </pc:sldChg>
      <pc:sldChg chg="addSp delSp modSp mod">
        <pc:chgData name="Huff, Anja G (DFW)" userId="667b9212-bc5d-4ff3-b15c-b10b9b4938c4" providerId="ADAL" clId="{73C6E7E0-26DF-4B6D-BFC1-7218B6A4627E}" dt="2023-02-08T21:51:29.974" v="2745" actId="27636"/>
        <pc:sldMkLst>
          <pc:docMk/>
          <pc:sldMk cId="2656946305" sldId="259"/>
        </pc:sldMkLst>
        <pc:spChg chg="mod">
          <ac:chgData name="Huff, Anja G (DFW)" userId="667b9212-bc5d-4ff3-b15c-b10b9b4938c4" providerId="ADAL" clId="{73C6E7E0-26DF-4B6D-BFC1-7218B6A4627E}" dt="2023-02-08T21:51:29.974" v="2745" actId="27636"/>
          <ac:spMkLst>
            <pc:docMk/>
            <pc:sldMk cId="2656946305" sldId="259"/>
            <ac:spMk id="3" creationId="{011B8249-6468-4DB6-8027-25E4AE0B2214}"/>
          </ac:spMkLst>
        </pc:spChg>
        <pc:spChg chg="add del mod">
          <ac:chgData name="Huff, Anja G (DFW)" userId="667b9212-bc5d-4ff3-b15c-b10b9b4938c4" providerId="ADAL" clId="{73C6E7E0-26DF-4B6D-BFC1-7218B6A4627E}" dt="2023-02-02T18:24:34.901" v="2387"/>
          <ac:spMkLst>
            <pc:docMk/>
            <pc:sldMk cId="2656946305" sldId="259"/>
            <ac:spMk id="4" creationId="{596DD646-3EDE-AD04-3CB5-AB670259FB99}"/>
          </ac:spMkLst>
        </pc:spChg>
        <pc:spChg chg="add mod">
          <ac:chgData name="Huff, Anja G (DFW)" userId="667b9212-bc5d-4ff3-b15c-b10b9b4938c4" providerId="ADAL" clId="{73C6E7E0-26DF-4B6D-BFC1-7218B6A4627E}" dt="2023-02-06T22:53:12.537" v="2538" actId="1076"/>
          <ac:spMkLst>
            <pc:docMk/>
            <pc:sldMk cId="2656946305" sldId="259"/>
            <ac:spMk id="5" creationId="{8A7286CE-DF8D-4A0C-EDA2-1330157E2C1C}"/>
          </ac:spMkLst>
        </pc:spChg>
      </pc:sldChg>
      <pc:sldChg chg="addSp modSp mod setBg modNotesTx">
        <pc:chgData name="Huff, Anja G (DFW)" userId="667b9212-bc5d-4ff3-b15c-b10b9b4938c4" providerId="ADAL" clId="{73C6E7E0-26DF-4B6D-BFC1-7218B6A4627E}" dt="2023-03-01T17:56:58.925" v="2753" actId="20577"/>
        <pc:sldMkLst>
          <pc:docMk/>
          <pc:sldMk cId="132050024" sldId="260"/>
        </pc:sldMkLst>
        <pc:spChg chg="mod">
          <ac:chgData name="Huff, Anja G (DFW)" userId="667b9212-bc5d-4ff3-b15c-b10b9b4938c4" providerId="ADAL" clId="{73C6E7E0-26DF-4B6D-BFC1-7218B6A4627E}" dt="2023-03-01T17:56:58.925" v="2753" actId="20577"/>
          <ac:spMkLst>
            <pc:docMk/>
            <pc:sldMk cId="132050024" sldId="260"/>
            <ac:spMk id="3" creationId="{D654E84F-2343-4B2F-A785-D9DAD3BB1A6D}"/>
          </ac:spMkLst>
        </pc:spChg>
        <pc:cxnChg chg="add">
          <ac:chgData name="Huff, Anja G (DFW)" userId="667b9212-bc5d-4ff3-b15c-b10b9b4938c4" providerId="ADAL" clId="{73C6E7E0-26DF-4B6D-BFC1-7218B6A4627E}" dt="2022-11-18T17:45:36.412" v="427" actId="26606"/>
          <ac:cxnSpMkLst>
            <pc:docMk/>
            <pc:sldMk cId="132050024" sldId="260"/>
            <ac:cxnSpMk id="8" creationId="{0B5F7E3B-C5F1-40E0-A491-558BAFBC1127}"/>
          </ac:cxnSpMkLst>
        </pc:cxnChg>
      </pc:sldChg>
      <pc:sldChg chg="addSp delSp modSp add mod ord setBg modClrScheme delDesignElem chgLayout modNotesTx">
        <pc:chgData name="Huff, Anja G (DFW)" userId="667b9212-bc5d-4ff3-b15c-b10b9b4938c4" providerId="ADAL" clId="{73C6E7E0-26DF-4B6D-BFC1-7218B6A4627E}" dt="2022-12-06T21:12:49.684" v="1700" actId="20577"/>
        <pc:sldMkLst>
          <pc:docMk/>
          <pc:sldMk cId="3096213919" sldId="262"/>
        </pc:sldMkLst>
        <pc:spChg chg="add del mod ord">
          <ac:chgData name="Huff, Anja G (DFW)" userId="667b9212-bc5d-4ff3-b15c-b10b9b4938c4" providerId="ADAL" clId="{73C6E7E0-26DF-4B6D-BFC1-7218B6A4627E}" dt="2022-11-18T17:32:32.500" v="75" actId="700"/>
          <ac:spMkLst>
            <pc:docMk/>
            <pc:sldMk cId="3096213919" sldId="262"/>
            <ac:spMk id="3" creationId="{731769EF-854D-44AE-9613-8D496DECDDF9}"/>
          </ac:spMkLst>
        </pc:spChg>
        <pc:spChg chg="add del mod ord">
          <ac:chgData name="Huff, Anja G (DFW)" userId="667b9212-bc5d-4ff3-b15c-b10b9b4938c4" providerId="ADAL" clId="{73C6E7E0-26DF-4B6D-BFC1-7218B6A4627E}" dt="2022-11-18T17:32:32.500" v="75" actId="700"/>
          <ac:spMkLst>
            <pc:docMk/>
            <pc:sldMk cId="3096213919" sldId="262"/>
            <ac:spMk id="4" creationId="{604784EA-11C5-41FB-A0ED-0902E3035990}"/>
          </ac:spMkLst>
        </pc:spChg>
        <pc:spChg chg="add mod ord">
          <ac:chgData name="Huff, Anja G (DFW)" userId="667b9212-bc5d-4ff3-b15c-b10b9b4938c4" providerId="ADAL" clId="{73C6E7E0-26DF-4B6D-BFC1-7218B6A4627E}" dt="2022-11-18T17:33:14.231" v="103" actId="1076"/>
          <ac:spMkLst>
            <pc:docMk/>
            <pc:sldMk cId="3096213919" sldId="262"/>
            <ac:spMk id="5" creationId="{260DF682-66D0-4741-BC49-038EDD6ADD34}"/>
          </ac:spMkLst>
        </pc:spChg>
        <pc:spChg chg="del">
          <ac:chgData name="Huff, Anja G (DFW)" userId="667b9212-bc5d-4ff3-b15c-b10b9b4938c4" providerId="ADAL" clId="{73C6E7E0-26DF-4B6D-BFC1-7218B6A4627E}" dt="2022-11-18T17:31:14.621" v="19"/>
          <ac:spMkLst>
            <pc:docMk/>
            <pc:sldMk cId="3096213919" sldId="262"/>
            <ac:spMk id="7" creationId="{03E8462A-FEBA-4848-81CC-3F8DA3E477BE}"/>
          </ac:spMkLst>
        </pc:spChg>
        <pc:spChg chg="del">
          <ac:chgData name="Huff, Anja G (DFW)" userId="667b9212-bc5d-4ff3-b15c-b10b9b4938c4" providerId="ADAL" clId="{73C6E7E0-26DF-4B6D-BFC1-7218B6A4627E}" dt="2022-11-18T17:31:14.621" v="19"/>
          <ac:spMkLst>
            <pc:docMk/>
            <pc:sldMk cId="3096213919" sldId="262"/>
            <ac:spMk id="20" creationId="{7941F9B1-B01B-4A84-89D9-B169AEB4E456}"/>
          </ac:spMkLst>
        </pc:spChg>
        <pc:grpChg chg="del">
          <ac:chgData name="Huff, Anja G (DFW)" userId="667b9212-bc5d-4ff3-b15c-b10b9b4938c4" providerId="ADAL" clId="{73C6E7E0-26DF-4B6D-BFC1-7218B6A4627E}" dt="2022-11-18T17:31:14.621" v="19"/>
          <ac:grpSpMkLst>
            <pc:docMk/>
            <pc:sldMk cId="3096213919" sldId="262"/>
            <ac:grpSpMk id="9" creationId="{2109F83F-40FE-4DB3-84CC-09FB3340D06D}"/>
          </ac:grpSpMkLst>
        </pc:grpChg>
        <pc:graphicFrameChg chg="add del mod modGraphic">
          <ac:chgData name="Huff, Anja G (DFW)" userId="667b9212-bc5d-4ff3-b15c-b10b9b4938c4" providerId="ADAL" clId="{73C6E7E0-26DF-4B6D-BFC1-7218B6A4627E}" dt="2022-12-06T21:12:49.684" v="1700" actId="20577"/>
          <ac:graphicFrameMkLst>
            <pc:docMk/>
            <pc:sldMk cId="3096213919" sldId="262"/>
            <ac:graphicFrameMk id="2" creationId="{3B303898-8790-493C-9626-5F7BDC2C80F6}"/>
          </ac:graphicFrameMkLst>
        </pc:graphicFrameChg>
        <pc:graphicFrameChg chg="del mod modGraphic">
          <ac:chgData name="Huff, Anja G (DFW)" userId="667b9212-bc5d-4ff3-b15c-b10b9b4938c4" providerId="ADAL" clId="{73C6E7E0-26DF-4B6D-BFC1-7218B6A4627E}" dt="2022-11-18T17:32:57.510" v="98" actId="21"/>
          <ac:graphicFrameMkLst>
            <pc:docMk/>
            <pc:sldMk cId="3096213919" sldId="262"/>
            <ac:graphicFrameMk id="19" creationId="{E70C3EBB-0D09-4A02-9CF2-B68B78358082}"/>
          </ac:graphicFrameMkLst>
        </pc:graphicFrameChg>
      </pc:sldChg>
      <pc:sldChg chg="del">
        <pc:chgData name="Huff, Anja G (DFW)" userId="667b9212-bc5d-4ff3-b15c-b10b9b4938c4" providerId="ADAL" clId="{73C6E7E0-26DF-4B6D-BFC1-7218B6A4627E}" dt="2022-11-18T17:37:53.837" v="301" actId="2696"/>
        <pc:sldMkLst>
          <pc:docMk/>
          <pc:sldMk cId="666103146" sldId="263"/>
        </pc:sldMkLst>
      </pc:sldChg>
      <pc:sldChg chg="addSp delSp modSp add del mod ord setBg delDesignElem modNotesTx">
        <pc:chgData name="Huff, Anja G (DFW)" userId="667b9212-bc5d-4ff3-b15c-b10b9b4938c4" providerId="ADAL" clId="{73C6E7E0-26DF-4B6D-BFC1-7218B6A4627E}" dt="2022-11-18T19:23:38.473" v="594" actId="20577"/>
        <pc:sldMkLst>
          <pc:docMk/>
          <pc:sldMk cId="3399738613" sldId="265"/>
        </pc:sldMkLst>
        <pc:spChg chg="add">
          <ac:chgData name="Huff, Anja G (DFW)" userId="667b9212-bc5d-4ff3-b15c-b10b9b4938c4" providerId="ADAL" clId="{73C6E7E0-26DF-4B6D-BFC1-7218B6A4627E}" dt="2022-11-18T17:38:23.273" v="304" actId="26606"/>
          <ac:spMkLst>
            <pc:docMk/>
            <pc:sldMk cId="3399738613" sldId="265"/>
            <ac:spMk id="4" creationId="{03E8462A-FEBA-4848-81CC-3F8DA3E477BE}"/>
          </ac:spMkLst>
        </pc:spChg>
        <pc:spChg chg="add">
          <ac:chgData name="Huff, Anja G (DFW)" userId="667b9212-bc5d-4ff3-b15c-b10b9b4938c4" providerId="ADAL" clId="{73C6E7E0-26DF-4B6D-BFC1-7218B6A4627E}" dt="2022-11-18T17:38:23.273" v="304" actId="26606"/>
          <ac:spMkLst>
            <pc:docMk/>
            <pc:sldMk cId="3399738613" sldId="265"/>
            <ac:spMk id="6" creationId="{7941F9B1-B01B-4A84-89D9-B169AEB4E456}"/>
          </ac:spMkLst>
        </pc:spChg>
        <pc:spChg chg="del">
          <ac:chgData name="Huff, Anja G (DFW)" userId="667b9212-bc5d-4ff3-b15c-b10b9b4938c4" providerId="ADAL" clId="{73C6E7E0-26DF-4B6D-BFC1-7218B6A4627E}" dt="2022-11-18T17:38:15.362" v="303"/>
          <ac:spMkLst>
            <pc:docMk/>
            <pc:sldMk cId="3399738613" sldId="265"/>
            <ac:spMk id="7" creationId="{03E8462A-FEBA-4848-81CC-3F8DA3E477BE}"/>
          </ac:spMkLst>
        </pc:spChg>
        <pc:spChg chg="del">
          <ac:chgData name="Huff, Anja G (DFW)" userId="667b9212-bc5d-4ff3-b15c-b10b9b4938c4" providerId="ADAL" clId="{73C6E7E0-26DF-4B6D-BFC1-7218B6A4627E}" dt="2022-11-18T17:38:15.362" v="303"/>
          <ac:spMkLst>
            <pc:docMk/>
            <pc:sldMk cId="3399738613" sldId="265"/>
            <ac:spMk id="20" creationId="{7941F9B1-B01B-4A84-89D9-B169AEB4E456}"/>
          </ac:spMkLst>
        </pc:spChg>
        <pc:grpChg chg="add">
          <ac:chgData name="Huff, Anja G (DFW)" userId="667b9212-bc5d-4ff3-b15c-b10b9b4938c4" providerId="ADAL" clId="{73C6E7E0-26DF-4B6D-BFC1-7218B6A4627E}" dt="2022-11-18T17:38:23.273" v="304" actId="26606"/>
          <ac:grpSpMkLst>
            <pc:docMk/>
            <pc:sldMk cId="3399738613" sldId="265"/>
            <ac:grpSpMk id="5" creationId="{2109F83F-40FE-4DB3-84CC-09FB3340D06D}"/>
          </ac:grpSpMkLst>
        </pc:grpChg>
        <pc:grpChg chg="del">
          <ac:chgData name="Huff, Anja G (DFW)" userId="667b9212-bc5d-4ff3-b15c-b10b9b4938c4" providerId="ADAL" clId="{73C6E7E0-26DF-4B6D-BFC1-7218B6A4627E}" dt="2022-11-18T17:38:15.362" v="303"/>
          <ac:grpSpMkLst>
            <pc:docMk/>
            <pc:sldMk cId="3399738613" sldId="265"/>
            <ac:grpSpMk id="9" creationId="{2109F83F-40FE-4DB3-84CC-09FB3340D06D}"/>
          </ac:grpSpMkLst>
        </pc:grpChg>
        <pc:graphicFrameChg chg="add mod">
          <ac:chgData name="Huff, Anja G (DFW)" userId="667b9212-bc5d-4ff3-b15c-b10b9b4938c4" providerId="ADAL" clId="{73C6E7E0-26DF-4B6D-BFC1-7218B6A4627E}" dt="2022-11-18T19:14:55.976" v="540" actId="255"/>
          <ac:graphicFrameMkLst>
            <pc:docMk/>
            <pc:sldMk cId="3399738613" sldId="265"/>
            <ac:graphicFrameMk id="2" creationId="{E7807765-5940-412D-8D74-DE7A9ECF44E7}"/>
          </ac:graphicFrameMkLst>
        </pc:graphicFrameChg>
      </pc:sldChg>
      <pc:sldChg chg="modSp mod">
        <pc:chgData name="Huff, Anja G (DFW)" userId="667b9212-bc5d-4ff3-b15c-b10b9b4938c4" providerId="ADAL" clId="{73C6E7E0-26DF-4B6D-BFC1-7218B6A4627E}" dt="2023-02-02T18:06:20.489" v="2298" actId="20577"/>
        <pc:sldMkLst>
          <pc:docMk/>
          <pc:sldMk cId="638300927" sldId="277"/>
        </pc:sldMkLst>
        <pc:spChg chg="mod">
          <ac:chgData name="Huff, Anja G (DFW)" userId="667b9212-bc5d-4ff3-b15c-b10b9b4938c4" providerId="ADAL" clId="{73C6E7E0-26DF-4B6D-BFC1-7218B6A4627E}" dt="2023-02-02T18:06:20.489" v="2298" actId="20577"/>
          <ac:spMkLst>
            <pc:docMk/>
            <pc:sldMk cId="638300927" sldId="277"/>
            <ac:spMk id="3" creationId="{80DD3683-F248-490E-A161-33CF19633250}"/>
          </ac:spMkLst>
        </pc:spChg>
        <pc:spChg chg="mod">
          <ac:chgData name="Huff, Anja G (DFW)" userId="667b9212-bc5d-4ff3-b15c-b10b9b4938c4" providerId="ADAL" clId="{73C6E7E0-26DF-4B6D-BFC1-7218B6A4627E}" dt="2023-01-20T23:06:11.487" v="1952" actId="14100"/>
          <ac:spMkLst>
            <pc:docMk/>
            <pc:sldMk cId="638300927" sldId="277"/>
            <ac:spMk id="6" creationId="{BEF3F34A-BB1C-4021-86F9-A7DE64C87301}"/>
          </ac:spMkLst>
        </pc:spChg>
      </pc:sldChg>
      <pc:sldChg chg="del">
        <pc:chgData name="Huff, Anja G (DFW)" userId="667b9212-bc5d-4ff3-b15c-b10b9b4938c4" providerId="ADAL" clId="{73C6E7E0-26DF-4B6D-BFC1-7218B6A4627E}" dt="2022-11-18T17:37:53.837" v="301" actId="2696"/>
        <pc:sldMkLst>
          <pc:docMk/>
          <pc:sldMk cId="4265105028" sldId="278"/>
        </pc:sldMkLst>
      </pc:sldChg>
      <pc:sldChg chg="del">
        <pc:chgData name="Huff, Anja G (DFW)" userId="667b9212-bc5d-4ff3-b15c-b10b9b4938c4" providerId="ADAL" clId="{73C6E7E0-26DF-4B6D-BFC1-7218B6A4627E}" dt="2022-11-18T17:37:53.837" v="301" actId="2696"/>
        <pc:sldMkLst>
          <pc:docMk/>
          <pc:sldMk cId="3788193640" sldId="279"/>
        </pc:sldMkLst>
      </pc:sldChg>
      <pc:sldChg chg="del">
        <pc:chgData name="Huff, Anja G (DFW)" userId="667b9212-bc5d-4ff3-b15c-b10b9b4938c4" providerId="ADAL" clId="{73C6E7E0-26DF-4B6D-BFC1-7218B6A4627E}" dt="2022-11-18T17:28:55.140" v="3" actId="2696"/>
        <pc:sldMkLst>
          <pc:docMk/>
          <pc:sldMk cId="2591952359" sldId="286"/>
        </pc:sldMkLst>
      </pc:sldChg>
      <pc:sldChg chg="modSp mod ord modNotesTx">
        <pc:chgData name="Huff, Anja G (DFW)" userId="667b9212-bc5d-4ff3-b15c-b10b9b4938c4" providerId="ADAL" clId="{73C6E7E0-26DF-4B6D-BFC1-7218B6A4627E}" dt="2023-03-06T22:02:23.997" v="2875" actId="20577"/>
        <pc:sldMkLst>
          <pc:docMk/>
          <pc:sldMk cId="266303135" sldId="290"/>
        </pc:sldMkLst>
        <pc:spChg chg="mod">
          <ac:chgData name="Huff, Anja G (DFW)" userId="667b9212-bc5d-4ff3-b15c-b10b9b4938c4" providerId="ADAL" clId="{73C6E7E0-26DF-4B6D-BFC1-7218B6A4627E}" dt="2023-03-01T18:05:00.462" v="2798" actId="1076"/>
          <ac:spMkLst>
            <pc:docMk/>
            <pc:sldMk cId="266303135" sldId="290"/>
            <ac:spMk id="2" creationId="{C40EDDCC-20EE-4DFB-88FD-9012177E23FD}"/>
          </ac:spMkLst>
        </pc:spChg>
        <pc:spChg chg="mod">
          <ac:chgData name="Huff, Anja G (DFW)" userId="667b9212-bc5d-4ff3-b15c-b10b9b4938c4" providerId="ADAL" clId="{73C6E7E0-26DF-4B6D-BFC1-7218B6A4627E}" dt="2023-03-06T22:02:23.997" v="2875" actId="20577"/>
          <ac:spMkLst>
            <pc:docMk/>
            <pc:sldMk cId="266303135" sldId="290"/>
            <ac:spMk id="4" creationId="{D15DE71A-FCE6-49E2-9B5F-62E719F3F04C}"/>
          </ac:spMkLst>
        </pc:spChg>
        <pc:picChg chg="mod">
          <ac:chgData name="Huff, Anja G (DFW)" userId="667b9212-bc5d-4ff3-b15c-b10b9b4938c4" providerId="ADAL" clId="{73C6E7E0-26DF-4B6D-BFC1-7218B6A4627E}" dt="2023-02-06T22:57:27.534" v="2626" actId="1076"/>
          <ac:picMkLst>
            <pc:docMk/>
            <pc:sldMk cId="266303135" sldId="290"/>
            <ac:picMk id="8194" creationId="{EBA4A7D8-7FA8-4C9E-93BD-637827CC53A0}"/>
          </ac:picMkLst>
        </pc:picChg>
      </pc:sldChg>
      <pc:sldChg chg="del">
        <pc:chgData name="Huff, Anja G (DFW)" userId="667b9212-bc5d-4ff3-b15c-b10b9b4938c4" providerId="ADAL" clId="{73C6E7E0-26DF-4B6D-BFC1-7218B6A4627E}" dt="2022-11-18T17:29:16.830" v="15" actId="2696"/>
        <pc:sldMkLst>
          <pc:docMk/>
          <pc:sldMk cId="1962116224" sldId="291"/>
        </pc:sldMkLst>
      </pc:sldChg>
      <pc:sldChg chg="del">
        <pc:chgData name="Huff, Anja G (DFW)" userId="667b9212-bc5d-4ff3-b15c-b10b9b4938c4" providerId="ADAL" clId="{73C6E7E0-26DF-4B6D-BFC1-7218B6A4627E}" dt="2022-11-18T17:28:55.140" v="3" actId="2696"/>
        <pc:sldMkLst>
          <pc:docMk/>
          <pc:sldMk cId="3334031795" sldId="299"/>
        </pc:sldMkLst>
      </pc:sldChg>
      <pc:sldChg chg="addSp delSp modSp del mod">
        <pc:chgData name="Huff, Anja G (DFW)" userId="667b9212-bc5d-4ff3-b15c-b10b9b4938c4" providerId="ADAL" clId="{73C6E7E0-26DF-4B6D-BFC1-7218B6A4627E}" dt="2023-02-01T23:34:57.930" v="2261" actId="2696"/>
        <pc:sldMkLst>
          <pc:docMk/>
          <pc:sldMk cId="3903509492" sldId="300"/>
        </pc:sldMkLst>
        <pc:graphicFrameChg chg="add mod">
          <ac:chgData name="Huff, Anja G (DFW)" userId="667b9212-bc5d-4ff3-b15c-b10b9b4938c4" providerId="ADAL" clId="{73C6E7E0-26DF-4B6D-BFC1-7218B6A4627E}" dt="2023-02-01T23:05:24.986" v="2215"/>
          <ac:graphicFrameMkLst>
            <pc:docMk/>
            <pc:sldMk cId="3903509492" sldId="300"/>
            <ac:graphicFrameMk id="2" creationId="{42CE44C5-5D0D-9C2B-9235-22BED2BBC13C}"/>
          </ac:graphicFrameMkLst>
        </pc:graphicFrameChg>
        <pc:graphicFrameChg chg="del mod">
          <ac:chgData name="Huff, Anja G (DFW)" userId="667b9212-bc5d-4ff3-b15c-b10b9b4938c4" providerId="ADAL" clId="{73C6E7E0-26DF-4B6D-BFC1-7218B6A4627E}" dt="2023-02-01T23:02:38.040" v="2178" actId="21"/>
          <ac:graphicFrameMkLst>
            <pc:docMk/>
            <pc:sldMk cId="3903509492" sldId="300"/>
            <ac:graphicFrameMk id="19" creationId="{DDA658F7-A784-46EF-8F6D-50157B00815C}"/>
          </ac:graphicFrameMkLst>
        </pc:graphicFrameChg>
      </pc:sldChg>
      <pc:sldChg chg="modSp del">
        <pc:chgData name="Huff, Anja G (DFW)" userId="667b9212-bc5d-4ff3-b15c-b10b9b4938c4" providerId="ADAL" clId="{73C6E7E0-26DF-4B6D-BFC1-7218B6A4627E}" dt="2023-02-01T23:35:04.678" v="2262" actId="2696"/>
        <pc:sldMkLst>
          <pc:docMk/>
          <pc:sldMk cId="3176784765" sldId="301"/>
        </pc:sldMkLst>
        <pc:graphicFrameChg chg="mod">
          <ac:chgData name="Huff, Anja G (DFW)" userId="667b9212-bc5d-4ff3-b15c-b10b9b4938c4" providerId="ADAL" clId="{73C6E7E0-26DF-4B6D-BFC1-7218B6A4627E}" dt="2022-11-23T16:24:16.387" v="1196"/>
          <ac:graphicFrameMkLst>
            <pc:docMk/>
            <pc:sldMk cId="3176784765" sldId="301"/>
            <ac:graphicFrameMk id="2" creationId="{1CC72C65-9F49-4682-8294-688579DD93F5}"/>
          </ac:graphicFrameMkLst>
        </pc:graphicFrameChg>
      </pc:sldChg>
      <pc:sldChg chg="del">
        <pc:chgData name="Huff, Anja G (DFW)" userId="667b9212-bc5d-4ff3-b15c-b10b9b4938c4" providerId="ADAL" clId="{73C6E7E0-26DF-4B6D-BFC1-7218B6A4627E}" dt="2022-11-18T17:27:16.786" v="0" actId="2696"/>
        <pc:sldMkLst>
          <pc:docMk/>
          <pc:sldMk cId="1843741764" sldId="302"/>
        </pc:sldMkLst>
      </pc:sldChg>
      <pc:sldChg chg="addSp delSp modSp new mod setBg modClrScheme setClrOvrMap chgLayout">
        <pc:chgData name="Huff, Anja G (DFW)" userId="667b9212-bc5d-4ff3-b15c-b10b9b4938c4" providerId="ADAL" clId="{73C6E7E0-26DF-4B6D-BFC1-7218B6A4627E}" dt="2023-02-06T22:58:39.327" v="2636" actId="114"/>
        <pc:sldMkLst>
          <pc:docMk/>
          <pc:sldMk cId="2032712416" sldId="302"/>
        </pc:sldMkLst>
        <pc:spChg chg="mod ord">
          <ac:chgData name="Huff, Anja G (DFW)" userId="667b9212-bc5d-4ff3-b15c-b10b9b4938c4" providerId="ADAL" clId="{73C6E7E0-26DF-4B6D-BFC1-7218B6A4627E}" dt="2023-02-02T21:57:10.789" v="2530" actId="1076"/>
          <ac:spMkLst>
            <pc:docMk/>
            <pc:sldMk cId="2032712416" sldId="302"/>
            <ac:spMk id="2" creationId="{A9EDA9A8-8185-42F0-A780-19253D5E686F}"/>
          </ac:spMkLst>
        </pc:spChg>
        <pc:spChg chg="add mod ord">
          <ac:chgData name="Huff, Anja G (DFW)" userId="667b9212-bc5d-4ff3-b15c-b10b9b4938c4" providerId="ADAL" clId="{73C6E7E0-26DF-4B6D-BFC1-7218B6A4627E}" dt="2023-02-06T22:58:39.327" v="2636" actId="114"/>
          <ac:spMkLst>
            <pc:docMk/>
            <pc:sldMk cId="2032712416" sldId="302"/>
            <ac:spMk id="3" creationId="{8384595B-075B-438B-B1F2-2914CD2F3E35}"/>
          </ac:spMkLst>
        </pc:spChg>
        <pc:spChg chg="add mod">
          <ac:chgData name="Huff, Anja G (DFW)" userId="667b9212-bc5d-4ff3-b15c-b10b9b4938c4" providerId="ADAL" clId="{73C6E7E0-26DF-4B6D-BFC1-7218B6A4627E}" dt="2023-02-02T21:57:46.023" v="2535" actId="1076"/>
          <ac:spMkLst>
            <pc:docMk/>
            <pc:sldMk cId="2032712416" sldId="302"/>
            <ac:spMk id="5" creationId="{EE8BA56F-F76A-0C8A-78AA-DE1AB60E9F27}"/>
          </ac:spMkLst>
        </pc:spChg>
        <pc:spChg chg="add del">
          <ac:chgData name="Huff, Anja G (DFW)" userId="667b9212-bc5d-4ff3-b15c-b10b9b4938c4" providerId="ADAL" clId="{73C6E7E0-26DF-4B6D-BFC1-7218B6A4627E}" dt="2022-11-23T16:28:48.322" v="1211" actId="26606"/>
          <ac:spMkLst>
            <pc:docMk/>
            <pc:sldMk cId="2032712416" sldId="302"/>
            <ac:spMk id="13" creationId="{3F088236-D655-4F88-B238-E16762358025}"/>
          </ac:spMkLst>
        </pc:spChg>
        <pc:spChg chg="add mod">
          <ac:chgData name="Huff, Anja G (DFW)" userId="667b9212-bc5d-4ff3-b15c-b10b9b4938c4" providerId="ADAL" clId="{73C6E7E0-26DF-4B6D-BFC1-7218B6A4627E}" dt="2023-01-20T23:06:30.990" v="1954" actId="1076"/>
          <ac:spMkLst>
            <pc:docMk/>
            <pc:sldMk cId="2032712416" sldId="302"/>
            <ac:spMk id="14" creationId="{D97CF3C5-AB7B-4547-9E71-1722C8CAE7B0}"/>
          </ac:spMkLst>
        </pc:spChg>
        <pc:spChg chg="add del">
          <ac:chgData name="Huff, Anja G (DFW)" userId="667b9212-bc5d-4ff3-b15c-b10b9b4938c4" providerId="ADAL" clId="{73C6E7E0-26DF-4B6D-BFC1-7218B6A4627E}" dt="2022-11-23T16:28:48.322" v="1211" actId="26606"/>
          <ac:spMkLst>
            <pc:docMk/>
            <pc:sldMk cId="2032712416" sldId="302"/>
            <ac:spMk id="15" creationId="{3DAC0C92-199E-475C-9390-119A9B027276}"/>
          </ac:spMkLst>
        </pc:spChg>
        <pc:spChg chg="add del">
          <ac:chgData name="Huff, Anja G (DFW)" userId="667b9212-bc5d-4ff3-b15c-b10b9b4938c4" providerId="ADAL" clId="{73C6E7E0-26DF-4B6D-BFC1-7218B6A4627E}" dt="2022-11-23T16:28:48.322" v="1211" actId="26606"/>
          <ac:spMkLst>
            <pc:docMk/>
            <pc:sldMk cId="2032712416" sldId="302"/>
            <ac:spMk id="17" creationId="{C4CFB339-0ED8-4FE2-9EF1-6D1375B8499B}"/>
          </ac:spMkLst>
        </pc:spChg>
        <pc:spChg chg="add del">
          <ac:chgData name="Huff, Anja G (DFW)" userId="667b9212-bc5d-4ff3-b15c-b10b9b4938c4" providerId="ADAL" clId="{73C6E7E0-26DF-4B6D-BFC1-7218B6A4627E}" dt="2022-11-23T16:28:48.322" v="1211" actId="26606"/>
          <ac:spMkLst>
            <pc:docMk/>
            <pc:sldMk cId="2032712416" sldId="302"/>
            <ac:spMk id="19" creationId="{31896C80-2069-4431-9C19-83B913734490}"/>
          </ac:spMkLst>
        </pc:spChg>
        <pc:spChg chg="add del">
          <ac:chgData name="Huff, Anja G (DFW)" userId="667b9212-bc5d-4ff3-b15c-b10b9b4938c4" providerId="ADAL" clId="{73C6E7E0-26DF-4B6D-BFC1-7218B6A4627E}" dt="2022-11-23T16:28:48.322" v="1211" actId="26606"/>
          <ac:spMkLst>
            <pc:docMk/>
            <pc:sldMk cId="2032712416" sldId="302"/>
            <ac:spMk id="21" creationId="{BF120A21-0841-4823-B0C4-28AEBCEF9B78}"/>
          </ac:spMkLst>
        </pc:spChg>
        <pc:spChg chg="add del">
          <ac:chgData name="Huff, Anja G (DFW)" userId="667b9212-bc5d-4ff3-b15c-b10b9b4938c4" providerId="ADAL" clId="{73C6E7E0-26DF-4B6D-BFC1-7218B6A4627E}" dt="2022-11-23T16:28:48.322" v="1211" actId="26606"/>
          <ac:spMkLst>
            <pc:docMk/>
            <pc:sldMk cId="2032712416" sldId="302"/>
            <ac:spMk id="23" creationId="{DBB05BAE-BBD3-4289-899F-A6851503C6B0}"/>
          </ac:spMkLst>
        </pc:spChg>
        <pc:spChg chg="add del">
          <ac:chgData name="Huff, Anja G (DFW)" userId="667b9212-bc5d-4ff3-b15c-b10b9b4938c4" providerId="ADAL" clId="{73C6E7E0-26DF-4B6D-BFC1-7218B6A4627E}" dt="2022-11-23T16:28:48.322" v="1211" actId="26606"/>
          <ac:spMkLst>
            <pc:docMk/>
            <pc:sldMk cId="2032712416" sldId="302"/>
            <ac:spMk id="25" creationId="{9874D11C-36F5-4BBE-A490-019A54E953B0}"/>
          </ac:spMkLst>
        </pc:spChg>
        <pc:spChg chg="add del">
          <ac:chgData name="Huff, Anja G (DFW)" userId="667b9212-bc5d-4ff3-b15c-b10b9b4938c4" providerId="ADAL" clId="{73C6E7E0-26DF-4B6D-BFC1-7218B6A4627E}" dt="2022-11-23T16:29:16.645" v="1212" actId="26606"/>
          <ac:spMkLst>
            <pc:docMk/>
            <pc:sldMk cId="2032712416" sldId="302"/>
            <ac:spMk id="30" creationId="{D94A7024-D948-494D-8920-BBA2DA07D15B}"/>
          </ac:spMkLst>
        </pc:spChg>
        <pc:spChg chg="add del">
          <ac:chgData name="Huff, Anja G (DFW)" userId="667b9212-bc5d-4ff3-b15c-b10b9b4938c4" providerId="ADAL" clId="{73C6E7E0-26DF-4B6D-BFC1-7218B6A4627E}" dt="2022-11-23T16:31:54.518" v="1227" actId="26606"/>
          <ac:spMkLst>
            <pc:docMk/>
            <pc:sldMk cId="2032712416" sldId="302"/>
            <ac:spMk id="35" creationId="{3BCB5F6A-9EB0-40B0-9D13-3023E9A20508}"/>
          </ac:spMkLst>
        </pc:spChg>
        <pc:spChg chg="add del">
          <ac:chgData name="Huff, Anja G (DFW)" userId="667b9212-bc5d-4ff3-b15c-b10b9b4938c4" providerId="ADAL" clId="{73C6E7E0-26DF-4B6D-BFC1-7218B6A4627E}" dt="2022-11-23T16:31:28.966" v="1220" actId="26606"/>
          <ac:spMkLst>
            <pc:docMk/>
            <pc:sldMk cId="2032712416" sldId="302"/>
            <ac:spMk id="40" creationId="{BDDE9CD4-0E0A-4129-8689-A89C4E9A666D}"/>
          </ac:spMkLst>
        </pc:spChg>
        <pc:spChg chg="add del">
          <ac:chgData name="Huff, Anja G (DFW)" userId="667b9212-bc5d-4ff3-b15c-b10b9b4938c4" providerId="ADAL" clId="{73C6E7E0-26DF-4B6D-BFC1-7218B6A4627E}" dt="2022-11-23T16:31:38.289" v="1222" actId="26606"/>
          <ac:spMkLst>
            <pc:docMk/>
            <pc:sldMk cId="2032712416" sldId="302"/>
            <ac:spMk id="48" creationId="{70669A81-0E9B-4B42-AFEA-8F672C6CFBA7}"/>
          </ac:spMkLst>
        </pc:spChg>
        <pc:spChg chg="add del">
          <ac:chgData name="Huff, Anja G (DFW)" userId="667b9212-bc5d-4ff3-b15c-b10b9b4938c4" providerId="ADAL" clId="{73C6E7E0-26DF-4B6D-BFC1-7218B6A4627E}" dt="2022-11-23T16:31:38.289" v="1222" actId="26606"/>
          <ac:spMkLst>
            <pc:docMk/>
            <pc:sldMk cId="2032712416" sldId="302"/>
            <ac:spMk id="50" creationId="{8C93E0C6-CF08-4771-B5A9-6018CB3AED59}"/>
          </ac:spMkLst>
        </pc:spChg>
        <pc:spChg chg="add del">
          <ac:chgData name="Huff, Anja G (DFW)" userId="667b9212-bc5d-4ff3-b15c-b10b9b4938c4" providerId="ADAL" clId="{73C6E7E0-26DF-4B6D-BFC1-7218B6A4627E}" dt="2022-11-23T16:31:38.289" v="1222" actId="26606"/>
          <ac:spMkLst>
            <pc:docMk/>
            <pc:sldMk cId="2032712416" sldId="302"/>
            <ac:spMk id="52" creationId="{A011F1B8-62C5-4D08-A621-EAD05C7D6905}"/>
          </ac:spMkLst>
        </pc:spChg>
        <pc:spChg chg="add del">
          <ac:chgData name="Huff, Anja G (DFW)" userId="667b9212-bc5d-4ff3-b15c-b10b9b4938c4" providerId="ADAL" clId="{73C6E7E0-26DF-4B6D-BFC1-7218B6A4627E}" dt="2022-11-23T16:31:38.289" v="1222" actId="26606"/>
          <ac:spMkLst>
            <pc:docMk/>
            <pc:sldMk cId="2032712416" sldId="302"/>
            <ac:spMk id="54" creationId="{C6A6AECB-428C-4CB4-B65A-359F08B6D8F8}"/>
          </ac:spMkLst>
        </pc:spChg>
        <pc:spChg chg="add del">
          <ac:chgData name="Huff, Anja G (DFW)" userId="667b9212-bc5d-4ff3-b15c-b10b9b4938c4" providerId="ADAL" clId="{73C6E7E0-26DF-4B6D-BFC1-7218B6A4627E}" dt="2022-11-23T16:31:38.289" v="1222" actId="26606"/>
          <ac:spMkLst>
            <pc:docMk/>
            <pc:sldMk cId="2032712416" sldId="302"/>
            <ac:spMk id="55" creationId="{DD6B6433-CCD9-42F6-83C5-76BCAA8FEE69}"/>
          </ac:spMkLst>
        </pc:spChg>
        <pc:spChg chg="add del">
          <ac:chgData name="Huff, Anja G (DFW)" userId="667b9212-bc5d-4ff3-b15c-b10b9b4938c4" providerId="ADAL" clId="{73C6E7E0-26DF-4B6D-BFC1-7218B6A4627E}" dt="2022-11-23T16:31:38.289" v="1222" actId="26606"/>
          <ac:spMkLst>
            <pc:docMk/>
            <pc:sldMk cId="2032712416" sldId="302"/>
            <ac:spMk id="56" creationId="{28D1A6ED-2AB6-46A3-A315-485B8BF936D8}"/>
          </ac:spMkLst>
        </pc:spChg>
        <pc:spChg chg="add del">
          <ac:chgData name="Huff, Anja G (DFW)" userId="667b9212-bc5d-4ff3-b15c-b10b9b4938c4" providerId="ADAL" clId="{73C6E7E0-26DF-4B6D-BFC1-7218B6A4627E}" dt="2022-11-23T16:31:38.289" v="1222" actId="26606"/>
          <ac:spMkLst>
            <pc:docMk/>
            <pc:sldMk cId="2032712416" sldId="302"/>
            <ac:spMk id="57" creationId="{442B55CB-F27D-4C06-89E5-4EC99A519CBE}"/>
          </ac:spMkLst>
        </pc:spChg>
        <pc:spChg chg="add del">
          <ac:chgData name="Huff, Anja G (DFW)" userId="667b9212-bc5d-4ff3-b15c-b10b9b4938c4" providerId="ADAL" clId="{73C6E7E0-26DF-4B6D-BFC1-7218B6A4627E}" dt="2022-11-23T16:31:38.289" v="1222" actId="26606"/>
          <ac:spMkLst>
            <pc:docMk/>
            <pc:sldMk cId="2032712416" sldId="302"/>
            <ac:spMk id="58" creationId="{B61CE46B-8525-46A8-AB7B-DCBCC1B65F9A}"/>
          </ac:spMkLst>
        </pc:spChg>
        <pc:spChg chg="add del">
          <ac:chgData name="Huff, Anja G (DFW)" userId="667b9212-bc5d-4ff3-b15c-b10b9b4938c4" providerId="ADAL" clId="{73C6E7E0-26DF-4B6D-BFC1-7218B6A4627E}" dt="2022-11-23T16:31:38.289" v="1222" actId="26606"/>
          <ac:spMkLst>
            <pc:docMk/>
            <pc:sldMk cId="2032712416" sldId="302"/>
            <ac:spMk id="60" creationId="{4412B991-9935-45FB-A17E-8F30DD832561}"/>
          </ac:spMkLst>
        </pc:spChg>
        <pc:spChg chg="add del">
          <ac:chgData name="Huff, Anja G (DFW)" userId="667b9212-bc5d-4ff3-b15c-b10b9b4938c4" providerId="ADAL" clId="{73C6E7E0-26DF-4B6D-BFC1-7218B6A4627E}" dt="2022-11-23T16:31:49.046" v="1224" actId="26606"/>
          <ac:spMkLst>
            <pc:docMk/>
            <pc:sldMk cId="2032712416" sldId="302"/>
            <ac:spMk id="62" creationId="{D94A7024-D948-494D-8920-BBA2DA07D15B}"/>
          </ac:spMkLst>
        </pc:spChg>
        <pc:spChg chg="add del">
          <ac:chgData name="Huff, Anja G (DFW)" userId="667b9212-bc5d-4ff3-b15c-b10b9b4938c4" providerId="ADAL" clId="{73C6E7E0-26DF-4B6D-BFC1-7218B6A4627E}" dt="2022-11-23T16:31:54.509" v="1226" actId="26606"/>
          <ac:spMkLst>
            <pc:docMk/>
            <pc:sldMk cId="2032712416" sldId="302"/>
            <ac:spMk id="64" creationId="{3BCB5F6A-9EB0-40B0-9D13-3023E9A20508}"/>
          </ac:spMkLst>
        </pc:spChg>
        <pc:spChg chg="add">
          <ac:chgData name="Huff, Anja G (DFW)" userId="667b9212-bc5d-4ff3-b15c-b10b9b4938c4" providerId="ADAL" clId="{73C6E7E0-26DF-4B6D-BFC1-7218B6A4627E}" dt="2022-11-23T16:31:54.518" v="1227" actId="26606"/>
          <ac:spMkLst>
            <pc:docMk/>
            <pc:sldMk cId="2032712416" sldId="302"/>
            <ac:spMk id="68" creationId="{3F088236-D655-4F88-B238-E16762358025}"/>
          </ac:spMkLst>
        </pc:spChg>
        <pc:spChg chg="add">
          <ac:chgData name="Huff, Anja G (DFW)" userId="667b9212-bc5d-4ff3-b15c-b10b9b4938c4" providerId="ADAL" clId="{73C6E7E0-26DF-4B6D-BFC1-7218B6A4627E}" dt="2022-11-23T16:31:54.518" v="1227" actId="26606"/>
          <ac:spMkLst>
            <pc:docMk/>
            <pc:sldMk cId="2032712416" sldId="302"/>
            <ac:spMk id="69" creationId="{3DAC0C92-199E-475C-9390-119A9B027276}"/>
          </ac:spMkLst>
        </pc:spChg>
        <pc:spChg chg="add">
          <ac:chgData name="Huff, Anja G (DFW)" userId="667b9212-bc5d-4ff3-b15c-b10b9b4938c4" providerId="ADAL" clId="{73C6E7E0-26DF-4B6D-BFC1-7218B6A4627E}" dt="2022-11-23T16:31:54.518" v="1227" actId="26606"/>
          <ac:spMkLst>
            <pc:docMk/>
            <pc:sldMk cId="2032712416" sldId="302"/>
            <ac:spMk id="70" creationId="{C4CFB339-0ED8-4FE2-9EF1-6D1375B8499B}"/>
          </ac:spMkLst>
        </pc:spChg>
        <pc:spChg chg="add">
          <ac:chgData name="Huff, Anja G (DFW)" userId="667b9212-bc5d-4ff3-b15c-b10b9b4938c4" providerId="ADAL" clId="{73C6E7E0-26DF-4B6D-BFC1-7218B6A4627E}" dt="2022-11-23T16:31:54.518" v="1227" actId="26606"/>
          <ac:spMkLst>
            <pc:docMk/>
            <pc:sldMk cId="2032712416" sldId="302"/>
            <ac:spMk id="71" creationId="{31896C80-2069-4431-9C19-83B913734490}"/>
          </ac:spMkLst>
        </pc:spChg>
        <pc:spChg chg="add">
          <ac:chgData name="Huff, Anja G (DFW)" userId="667b9212-bc5d-4ff3-b15c-b10b9b4938c4" providerId="ADAL" clId="{73C6E7E0-26DF-4B6D-BFC1-7218B6A4627E}" dt="2022-11-23T16:31:54.518" v="1227" actId="26606"/>
          <ac:spMkLst>
            <pc:docMk/>
            <pc:sldMk cId="2032712416" sldId="302"/>
            <ac:spMk id="72" creationId="{BF120A21-0841-4823-B0C4-28AEBCEF9B78}"/>
          </ac:spMkLst>
        </pc:spChg>
        <pc:spChg chg="add">
          <ac:chgData name="Huff, Anja G (DFW)" userId="667b9212-bc5d-4ff3-b15c-b10b9b4938c4" providerId="ADAL" clId="{73C6E7E0-26DF-4B6D-BFC1-7218B6A4627E}" dt="2022-11-23T16:31:54.518" v="1227" actId="26606"/>
          <ac:spMkLst>
            <pc:docMk/>
            <pc:sldMk cId="2032712416" sldId="302"/>
            <ac:spMk id="73" creationId="{DBB05BAE-BBD3-4289-899F-A6851503C6B0}"/>
          </ac:spMkLst>
        </pc:spChg>
        <pc:spChg chg="add">
          <ac:chgData name="Huff, Anja G (DFW)" userId="667b9212-bc5d-4ff3-b15c-b10b9b4938c4" providerId="ADAL" clId="{73C6E7E0-26DF-4B6D-BFC1-7218B6A4627E}" dt="2022-11-23T16:31:54.518" v="1227" actId="26606"/>
          <ac:spMkLst>
            <pc:docMk/>
            <pc:sldMk cId="2032712416" sldId="302"/>
            <ac:spMk id="74" creationId="{9874D11C-36F5-4BBE-A490-019A54E953B0}"/>
          </ac:spMkLst>
        </pc:spChg>
        <pc:grpChg chg="add del">
          <ac:chgData name="Huff, Anja G (DFW)" userId="667b9212-bc5d-4ff3-b15c-b10b9b4938c4" providerId="ADAL" clId="{73C6E7E0-26DF-4B6D-BFC1-7218B6A4627E}" dt="2022-11-23T16:31:28.966" v="1220" actId="26606"/>
          <ac:grpSpMkLst>
            <pc:docMk/>
            <pc:sldMk cId="2032712416" sldId="302"/>
            <ac:grpSpMk id="42" creationId="{85DB3CA2-FA66-42B9-90EF-394894352D8C}"/>
          </ac:grpSpMkLst>
        </pc:grpChg>
        <pc:picChg chg="add del mod ord">
          <ac:chgData name="Huff, Anja G (DFW)" userId="667b9212-bc5d-4ff3-b15c-b10b9b4938c4" providerId="ADAL" clId="{73C6E7E0-26DF-4B6D-BFC1-7218B6A4627E}" dt="2022-11-23T16:29:55.701" v="1215" actId="21"/>
          <ac:picMkLst>
            <pc:docMk/>
            <pc:sldMk cId="2032712416" sldId="302"/>
            <ac:picMk id="4" creationId="{622F8608-F649-4C3E-983C-46A749A8AA32}"/>
          </ac:picMkLst>
        </pc:picChg>
        <pc:picChg chg="add mod">
          <ac:chgData name="Huff, Anja G (DFW)" userId="667b9212-bc5d-4ff3-b15c-b10b9b4938c4" providerId="ADAL" clId="{73C6E7E0-26DF-4B6D-BFC1-7218B6A4627E}" dt="2023-02-02T21:58:07.196" v="2536" actId="14100"/>
          <ac:picMkLst>
            <pc:docMk/>
            <pc:sldMk cId="2032712416" sldId="302"/>
            <ac:picMk id="4" creationId="{7D275E07-44E4-61A8-3A02-01100C5500CE}"/>
          </ac:picMkLst>
        </pc:picChg>
        <pc:picChg chg="add del mod ord">
          <ac:chgData name="Huff, Anja G (DFW)" userId="667b9212-bc5d-4ff3-b15c-b10b9b4938c4" providerId="ADAL" clId="{73C6E7E0-26DF-4B6D-BFC1-7218B6A4627E}" dt="2023-02-02T21:56:07.662" v="2520" actId="21"/>
          <ac:picMkLst>
            <pc:docMk/>
            <pc:sldMk cId="2032712416" sldId="302"/>
            <ac:picMk id="6" creationId="{E053F526-21B2-44AC-8627-0CD59A86809E}"/>
          </ac:picMkLst>
        </pc:picChg>
        <pc:cxnChg chg="add del">
          <ac:chgData name="Huff, Anja G (DFW)" userId="667b9212-bc5d-4ff3-b15c-b10b9b4938c4" providerId="ADAL" clId="{73C6E7E0-26DF-4B6D-BFC1-7218B6A4627E}" dt="2022-11-23T16:28:48.322" v="1211" actId="26606"/>
          <ac:cxnSpMkLst>
            <pc:docMk/>
            <pc:sldMk cId="2032712416" sldId="302"/>
            <ac:cxnSpMk id="9" creationId="{64FA5DFF-7FE6-4855-84E6-DFA78EE978BD}"/>
          </ac:cxnSpMkLst>
        </pc:cxnChg>
        <pc:cxnChg chg="add del">
          <ac:chgData name="Huff, Anja G (DFW)" userId="667b9212-bc5d-4ff3-b15c-b10b9b4938c4" providerId="ADAL" clId="{73C6E7E0-26DF-4B6D-BFC1-7218B6A4627E}" dt="2022-11-23T16:28:48.322" v="1211" actId="26606"/>
          <ac:cxnSpMkLst>
            <pc:docMk/>
            <pc:sldMk cId="2032712416" sldId="302"/>
            <ac:cxnSpMk id="11" creationId="{2AFD8CBA-54A3-4363-991B-B9C631BBFA74}"/>
          </ac:cxnSpMkLst>
        </pc:cxnChg>
        <pc:cxnChg chg="add del">
          <ac:chgData name="Huff, Anja G (DFW)" userId="667b9212-bc5d-4ff3-b15c-b10b9b4938c4" providerId="ADAL" clId="{73C6E7E0-26DF-4B6D-BFC1-7218B6A4627E}" dt="2022-11-23T16:31:38.289" v="1222" actId="26606"/>
          <ac:cxnSpMkLst>
            <pc:docMk/>
            <pc:sldMk cId="2032712416" sldId="302"/>
            <ac:cxnSpMk id="44" creationId="{48527540-7F01-4C2E-9641-738882048E3D}"/>
          </ac:cxnSpMkLst>
        </pc:cxnChg>
        <pc:cxnChg chg="add del">
          <ac:chgData name="Huff, Anja G (DFW)" userId="667b9212-bc5d-4ff3-b15c-b10b9b4938c4" providerId="ADAL" clId="{73C6E7E0-26DF-4B6D-BFC1-7218B6A4627E}" dt="2022-11-23T16:31:38.289" v="1222" actId="26606"/>
          <ac:cxnSpMkLst>
            <pc:docMk/>
            <pc:sldMk cId="2032712416" sldId="302"/>
            <ac:cxnSpMk id="46" creationId="{D6F60FB6-F855-43F0-A752-3719156C1E04}"/>
          </ac:cxnSpMkLst>
        </pc:cxnChg>
        <pc:cxnChg chg="add">
          <ac:chgData name="Huff, Anja G (DFW)" userId="667b9212-bc5d-4ff3-b15c-b10b9b4938c4" providerId="ADAL" clId="{73C6E7E0-26DF-4B6D-BFC1-7218B6A4627E}" dt="2022-11-23T16:31:54.518" v="1227" actId="26606"/>
          <ac:cxnSpMkLst>
            <pc:docMk/>
            <pc:sldMk cId="2032712416" sldId="302"/>
            <ac:cxnSpMk id="66" creationId="{64FA5DFF-7FE6-4855-84E6-DFA78EE978BD}"/>
          </ac:cxnSpMkLst>
        </pc:cxnChg>
        <pc:cxnChg chg="add">
          <ac:chgData name="Huff, Anja G (DFW)" userId="667b9212-bc5d-4ff3-b15c-b10b9b4938c4" providerId="ADAL" clId="{73C6E7E0-26DF-4B6D-BFC1-7218B6A4627E}" dt="2022-11-23T16:31:54.518" v="1227" actId="26606"/>
          <ac:cxnSpMkLst>
            <pc:docMk/>
            <pc:sldMk cId="2032712416" sldId="302"/>
            <ac:cxnSpMk id="67" creationId="{2AFD8CBA-54A3-4363-991B-B9C631BBFA74}"/>
          </ac:cxnSpMkLst>
        </pc:cxnChg>
      </pc:sldChg>
      <pc:sldChg chg="del">
        <pc:chgData name="Huff, Anja G (DFW)" userId="667b9212-bc5d-4ff3-b15c-b10b9b4938c4" providerId="ADAL" clId="{73C6E7E0-26DF-4B6D-BFC1-7218B6A4627E}" dt="2022-11-18T17:28:03.374" v="2" actId="2696"/>
        <pc:sldMkLst>
          <pc:docMk/>
          <pc:sldMk cId="453062266" sldId="303"/>
        </pc:sldMkLst>
      </pc:sldChg>
      <pc:sldChg chg="new del">
        <pc:chgData name="Huff, Anja G (DFW)" userId="667b9212-bc5d-4ff3-b15c-b10b9b4938c4" providerId="ADAL" clId="{73C6E7E0-26DF-4B6D-BFC1-7218B6A4627E}" dt="2022-11-18T17:57:26.626" v="513" actId="2696"/>
        <pc:sldMkLst>
          <pc:docMk/>
          <pc:sldMk cId="1568051864" sldId="303"/>
        </pc:sldMkLst>
      </pc:sldChg>
      <pc:sldChg chg="addSp delSp modSp add del setBg delDesignElem">
        <pc:chgData name="Huff, Anja G (DFW)" userId="667b9212-bc5d-4ff3-b15c-b10b9b4938c4" providerId="ADAL" clId="{73C6E7E0-26DF-4B6D-BFC1-7218B6A4627E}" dt="2023-02-01T23:00:35.813" v="2173" actId="2696"/>
        <pc:sldMkLst>
          <pc:docMk/>
          <pc:sldMk cId="1843741764" sldId="303"/>
        </pc:sldMkLst>
        <pc:spChg chg="add del">
          <ac:chgData name="Huff, Anja G (DFW)" userId="667b9212-bc5d-4ff3-b15c-b10b9b4938c4" providerId="ADAL" clId="{73C6E7E0-26DF-4B6D-BFC1-7218B6A4627E}" dt="2022-11-23T16:09:16.110" v="1136"/>
          <ac:spMkLst>
            <pc:docMk/>
            <pc:sldMk cId="1843741764" sldId="303"/>
            <ac:spMk id="7" creationId="{03E8462A-FEBA-4848-81CC-3F8DA3E477BE}"/>
          </ac:spMkLst>
        </pc:spChg>
        <pc:spChg chg="add del">
          <ac:chgData name="Huff, Anja G (DFW)" userId="667b9212-bc5d-4ff3-b15c-b10b9b4938c4" providerId="ADAL" clId="{73C6E7E0-26DF-4B6D-BFC1-7218B6A4627E}" dt="2022-11-23T16:09:16.110" v="1136"/>
          <ac:spMkLst>
            <pc:docMk/>
            <pc:sldMk cId="1843741764" sldId="303"/>
            <ac:spMk id="20" creationId="{7941F9B1-B01B-4A84-89D9-B169AEB4E456}"/>
          </ac:spMkLst>
        </pc:spChg>
        <pc:grpChg chg="add del">
          <ac:chgData name="Huff, Anja G (DFW)" userId="667b9212-bc5d-4ff3-b15c-b10b9b4938c4" providerId="ADAL" clId="{73C6E7E0-26DF-4B6D-BFC1-7218B6A4627E}" dt="2022-11-23T16:09:16.110" v="1136"/>
          <ac:grpSpMkLst>
            <pc:docMk/>
            <pc:sldMk cId="1843741764" sldId="303"/>
            <ac:grpSpMk id="9" creationId="{2109F83F-40FE-4DB3-84CC-09FB3340D06D}"/>
          </ac:grpSpMkLst>
        </pc:grpChg>
        <pc:graphicFrameChg chg="mod">
          <ac:chgData name="Huff, Anja G (DFW)" userId="667b9212-bc5d-4ff3-b15c-b10b9b4938c4" providerId="ADAL" clId="{73C6E7E0-26DF-4B6D-BFC1-7218B6A4627E}" dt="2022-11-23T16:18:50.692" v="1172"/>
          <ac:graphicFrameMkLst>
            <pc:docMk/>
            <pc:sldMk cId="1843741764" sldId="303"/>
            <ac:graphicFrameMk id="21" creationId="{7BA61957-4432-4FF4-8BCB-03A83CA43A2C}"/>
          </ac:graphicFrameMkLst>
        </pc:graphicFrameChg>
      </pc:sldChg>
      <pc:sldChg chg="addSp modSp del delDesignElem">
        <pc:chgData name="Huff, Anja G (DFW)" userId="667b9212-bc5d-4ff3-b15c-b10b9b4938c4" providerId="ADAL" clId="{73C6E7E0-26DF-4B6D-BFC1-7218B6A4627E}" dt="2023-02-01T23:00:45.636" v="2174" actId="2696"/>
        <pc:sldMkLst>
          <pc:docMk/>
          <pc:sldMk cId="453062266" sldId="304"/>
        </pc:sldMkLst>
        <pc:spChg chg="add">
          <ac:chgData name="Huff, Anja G (DFW)" userId="667b9212-bc5d-4ff3-b15c-b10b9b4938c4" providerId="ADAL" clId="{73C6E7E0-26DF-4B6D-BFC1-7218B6A4627E}" dt="2022-11-23T16:20:33.606" v="1179"/>
          <ac:spMkLst>
            <pc:docMk/>
            <pc:sldMk cId="453062266" sldId="304"/>
            <ac:spMk id="8" creationId="{03E8462A-FEBA-4848-81CC-3F8DA3E477BE}"/>
          </ac:spMkLst>
        </pc:spChg>
        <pc:spChg chg="add">
          <ac:chgData name="Huff, Anja G (DFW)" userId="667b9212-bc5d-4ff3-b15c-b10b9b4938c4" providerId="ADAL" clId="{73C6E7E0-26DF-4B6D-BFC1-7218B6A4627E}" dt="2022-11-23T16:20:33.606" v="1179"/>
          <ac:spMkLst>
            <pc:docMk/>
            <pc:sldMk cId="453062266" sldId="304"/>
            <ac:spMk id="21" creationId="{7941F9B1-B01B-4A84-89D9-B169AEB4E456}"/>
          </ac:spMkLst>
        </pc:spChg>
        <pc:grpChg chg="add">
          <ac:chgData name="Huff, Anja G (DFW)" userId="667b9212-bc5d-4ff3-b15c-b10b9b4938c4" providerId="ADAL" clId="{73C6E7E0-26DF-4B6D-BFC1-7218B6A4627E}" dt="2022-11-23T16:20:33.606" v="1179"/>
          <ac:grpSpMkLst>
            <pc:docMk/>
            <pc:sldMk cId="453062266" sldId="304"/>
            <ac:grpSpMk id="10" creationId="{2109F83F-40FE-4DB3-84CC-09FB3340D06D}"/>
          </ac:grpSpMkLst>
        </pc:grpChg>
        <pc:graphicFrameChg chg="mod">
          <ac:chgData name="Huff, Anja G (DFW)" userId="667b9212-bc5d-4ff3-b15c-b10b9b4938c4" providerId="ADAL" clId="{73C6E7E0-26DF-4B6D-BFC1-7218B6A4627E}" dt="2022-11-23T16:24:34.291" v="1206"/>
          <ac:graphicFrameMkLst>
            <pc:docMk/>
            <pc:sldMk cId="453062266" sldId="304"/>
            <ac:graphicFrameMk id="20" creationId="{F0608CE6-8D93-4E6F-876C-F98D6BAB26F9}"/>
          </ac:graphicFrameMkLst>
        </pc:graphicFrameChg>
      </pc:sldChg>
      <pc:sldChg chg="addSp delSp modSp new mod setBg modClrScheme chgLayout">
        <pc:chgData name="Huff, Anja G (DFW)" userId="667b9212-bc5d-4ff3-b15c-b10b9b4938c4" providerId="ADAL" clId="{73C6E7E0-26DF-4B6D-BFC1-7218B6A4627E}" dt="2023-01-20T22:48:19.175" v="1822" actId="14100"/>
        <pc:sldMkLst>
          <pc:docMk/>
          <pc:sldMk cId="112278045" sldId="305"/>
        </pc:sldMkLst>
        <pc:spChg chg="del">
          <ac:chgData name="Huff, Anja G (DFW)" userId="667b9212-bc5d-4ff3-b15c-b10b9b4938c4" providerId="ADAL" clId="{73C6E7E0-26DF-4B6D-BFC1-7218B6A4627E}" dt="2023-01-20T19:28:41.505" v="1798" actId="700"/>
          <ac:spMkLst>
            <pc:docMk/>
            <pc:sldMk cId="112278045" sldId="305"/>
            <ac:spMk id="2" creationId="{780F8963-5465-40E7-B97F-8193C6D350EE}"/>
          </ac:spMkLst>
        </pc:spChg>
        <pc:spChg chg="del">
          <ac:chgData name="Huff, Anja G (DFW)" userId="667b9212-bc5d-4ff3-b15c-b10b9b4938c4" providerId="ADAL" clId="{73C6E7E0-26DF-4B6D-BFC1-7218B6A4627E}" dt="2023-01-20T19:28:41.505" v="1798" actId="700"/>
          <ac:spMkLst>
            <pc:docMk/>
            <pc:sldMk cId="112278045" sldId="305"/>
            <ac:spMk id="3" creationId="{ACC0439E-A326-433B-9C34-DDB20050A0D7}"/>
          </ac:spMkLst>
        </pc:spChg>
        <pc:spChg chg="add del">
          <ac:chgData name="Huff, Anja G (DFW)" userId="667b9212-bc5d-4ff3-b15c-b10b9b4938c4" providerId="ADAL" clId="{73C6E7E0-26DF-4B6D-BFC1-7218B6A4627E}" dt="2023-01-20T22:48:00.499" v="1816" actId="26606"/>
          <ac:spMkLst>
            <pc:docMk/>
            <pc:sldMk cId="112278045" sldId="305"/>
            <ac:spMk id="5" creationId="{03E8462A-FEBA-4848-81CC-3F8DA3E477BE}"/>
          </ac:spMkLst>
        </pc:spChg>
        <pc:spChg chg="add del">
          <ac:chgData name="Huff, Anja G (DFW)" userId="667b9212-bc5d-4ff3-b15c-b10b9b4938c4" providerId="ADAL" clId="{73C6E7E0-26DF-4B6D-BFC1-7218B6A4627E}" dt="2023-01-20T22:48:00.499" v="1816" actId="26606"/>
          <ac:spMkLst>
            <pc:docMk/>
            <pc:sldMk cId="112278045" sldId="305"/>
            <ac:spMk id="7" creationId="{7941F9B1-B01B-4A84-89D9-B169AEB4E456}"/>
          </ac:spMkLst>
        </pc:spChg>
        <pc:spChg chg="add del">
          <ac:chgData name="Huff, Anja G (DFW)" userId="667b9212-bc5d-4ff3-b15c-b10b9b4938c4" providerId="ADAL" clId="{73C6E7E0-26DF-4B6D-BFC1-7218B6A4627E}" dt="2023-01-20T22:46:55.124" v="1804" actId="26606"/>
          <ac:spMkLst>
            <pc:docMk/>
            <pc:sldMk cId="112278045" sldId="305"/>
            <ac:spMk id="8" creationId="{21029ED5-F105-4DD2-99C8-1E4422817978}"/>
          </ac:spMkLst>
        </pc:spChg>
        <pc:spChg chg="add del">
          <ac:chgData name="Huff, Anja G (DFW)" userId="667b9212-bc5d-4ff3-b15c-b10b9b4938c4" providerId="ADAL" clId="{73C6E7E0-26DF-4B6D-BFC1-7218B6A4627E}" dt="2023-01-20T22:46:55.124" v="1804" actId="26606"/>
          <ac:spMkLst>
            <pc:docMk/>
            <pc:sldMk cId="112278045" sldId="305"/>
            <ac:spMk id="21" creationId="{5C9652B3-A450-4ED6-8FBF-F536BA60B4D8}"/>
          </ac:spMkLst>
        </pc:spChg>
        <pc:spChg chg="add">
          <ac:chgData name="Huff, Anja G (DFW)" userId="667b9212-bc5d-4ff3-b15c-b10b9b4938c4" providerId="ADAL" clId="{73C6E7E0-26DF-4B6D-BFC1-7218B6A4627E}" dt="2023-01-20T22:48:00.499" v="1816" actId="26606"/>
          <ac:spMkLst>
            <pc:docMk/>
            <pc:sldMk cId="112278045" sldId="305"/>
            <ac:spMk id="24" creationId="{542A1125-BEEF-4B06-B7A6-5C89AFBF8026}"/>
          </ac:spMkLst>
        </pc:spChg>
        <pc:spChg chg="add">
          <ac:chgData name="Huff, Anja G (DFW)" userId="667b9212-bc5d-4ff3-b15c-b10b9b4938c4" providerId="ADAL" clId="{73C6E7E0-26DF-4B6D-BFC1-7218B6A4627E}" dt="2023-01-20T22:48:00.499" v="1816" actId="26606"/>
          <ac:spMkLst>
            <pc:docMk/>
            <pc:sldMk cId="112278045" sldId="305"/>
            <ac:spMk id="26" creationId="{341AF29A-C02E-4F6E-AE31-4D61F939D5C3}"/>
          </ac:spMkLst>
        </pc:spChg>
        <pc:spChg chg="add">
          <ac:chgData name="Huff, Anja G (DFW)" userId="667b9212-bc5d-4ff3-b15c-b10b9b4938c4" providerId="ADAL" clId="{73C6E7E0-26DF-4B6D-BFC1-7218B6A4627E}" dt="2023-01-20T22:48:00.499" v="1816" actId="26606"/>
          <ac:spMkLst>
            <pc:docMk/>
            <pc:sldMk cId="112278045" sldId="305"/>
            <ac:spMk id="28" creationId="{64803267-175B-4586-A120-09F386B975F2}"/>
          </ac:spMkLst>
        </pc:spChg>
        <pc:grpChg chg="add del">
          <ac:chgData name="Huff, Anja G (DFW)" userId="667b9212-bc5d-4ff3-b15c-b10b9b4938c4" providerId="ADAL" clId="{73C6E7E0-26DF-4B6D-BFC1-7218B6A4627E}" dt="2023-01-20T22:48:00.499" v="1816" actId="26606"/>
          <ac:grpSpMkLst>
            <pc:docMk/>
            <pc:sldMk cId="112278045" sldId="305"/>
            <ac:grpSpMk id="6" creationId="{2109F83F-40FE-4DB3-84CC-09FB3340D06D}"/>
          </ac:grpSpMkLst>
        </pc:grpChg>
        <pc:grpChg chg="add del">
          <ac:chgData name="Huff, Anja G (DFW)" userId="667b9212-bc5d-4ff3-b15c-b10b9b4938c4" providerId="ADAL" clId="{73C6E7E0-26DF-4B6D-BFC1-7218B6A4627E}" dt="2023-01-20T22:46:55.124" v="1804" actId="26606"/>
          <ac:grpSpMkLst>
            <pc:docMk/>
            <pc:sldMk cId="112278045" sldId="305"/>
            <ac:grpSpMk id="10" creationId="{2D621E68-BF28-4A1C-B1A2-4E55E139E79A}"/>
          </ac:grpSpMkLst>
        </pc:grpChg>
        <pc:picChg chg="add mod">
          <ac:chgData name="Huff, Anja G (DFW)" userId="667b9212-bc5d-4ff3-b15c-b10b9b4938c4" providerId="ADAL" clId="{73C6E7E0-26DF-4B6D-BFC1-7218B6A4627E}" dt="2023-01-20T22:48:19.175" v="1822" actId="14100"/>
          <ac:picMkLst>
            <pc:docMk/>
            <pc:sldMk cId="112278045" sldId="305"/>
            <ac:picMk id="3" creationId="{A7731B67-CED0-45F6-A2B3-63B81BFE87E4}"/>
          </ac:picMkLst>
        </pc:picChg>
      </pc:sldChg>
      <pc:sldChg chg="addSp delSp modSp new mod ord setBg modClrScheme chgLayout">
        <pc:chgData name="Huff, Anja G (DFW)" userId="667b9212-bc5d-4ff3-b15c-b10b9b4938c4" providerId="ADAL" clId="{73C6E7E0-26DF-4B6D-BFC1-7218B6A4627E}" dt="2023-02-08T21:52:11.392" v="2750" actId="14100"/>
        <pc:sldMkLst>
          <pc:docMk/>
          <pc:sldMk cId="1369392184" sldId="306"/>
        </pc:sldMkLst>
        <pc:spChg chg="del">
          <ac:chgData name="Huff, Anja G (DFW)" userId="667b9212-bc5d-4ff3-b15c-b10b9b4938c4" providerId="ADAL" clId="{73C6E7E0-26DF-4B6D-BFC1-7218B6A4627E}" dt="2023-01-20T19:28:35.832" v="1797" actId="700"/>
          <ac:spMkLst>
            <pc:docMk/>
            <pc:sldMk cId="1369392184" sldId="306"/>
            <ac:spMk id="2" creationId="{04B5FF4F-3122-439E-9C05-887D110114A6}"/>
          </ac:spMkLst>
        </pc:spChg>
        <pc:spChg chg="del">
          <ac:chgData name="Huff, Anja G (DFW)" userId="667b9212-bc5d-4ff3-b15c-b10b9b4938c4" providerId="ADAL" clId="{73C6E7E0-26DF-4B6D-BFC1-7218B6A4627E}" dt="2023-01-20T19:28:35.832" v="1797" actId="700"/>
          <ac:spMkLst>
            <pc:docMk/>
            <pc:sldMk cId="1369392184" sldId="306"/>
            <ac:spMk id="3" creationId="{AE0E8ED7-75C7-46E2-B872-41AE5B4425C2}"/>
          </ac:spMkLst>
        </pc:spChg>
        <pc:spChg chg="add del">
          <ac:chgData name="Huff, Anja G (DFW)" userId="667b9212-bc5d-4ff3-b15c-b10b9b4938c4" providerId="ADAL" clId="{73C6E7E0-26DF-4B6D-BFC1-7218B6A4627E}" dt="2023-01-20T22:53:19.360" v="1825" actId="26606"/>
          <ac:spMkLst>
            <pc:docMk/>
            <pc:sldMk cId="1369392184" sldId="306"/>
            <ac:spMk id="8" creationId="{03E8462A-FEBA-4848-81CC-3F8DA3E477BE}"/>
          </ac:spMkLst>
        </pc:spChg>
        <pc:spChg chg="add">
          <ac:chgData name="Huff, Anja G (DFW)" userId="667b9212-bc5d-4ff3-b15c-b10b9b4938c4" providerId="ADAL" clId="{73C6E7E0-26DF-4B6D-BFC1-7218B6A4627E}" dt="2023-01-20T22:53:19.364" v="1826" actId="26606"/>
          <ac:spMkLst>
            <pc:docMk/>
            <pc:sldMk cId="1369392184" sldId="306"/>
            <ac:spMk id="12" creationId="{64803267-175B-4586-A120-09F386B975F2}"/>
          </ac:spMkLst>
        </pc:spChg>
        <pc:spChg chg="add del">
          <ac:chgData name="Huff, Anja G (DFW)" userId="667b9212-bc5d-4ff3-b15c-b10b9b4938c4" providerId="ADAL" clId="{73C6E7E0-26DF-4B6D-BFC1-7218B6A4627E}" dt="2023-01-20T22:53:19.360" v="1825" actId="26606"/>
          <ac:spMkLst>
            <pc:docMk/>
            <pc:sldMk cId="1369392184" sldId="306"/>
            <ac:spMk id="21" creationId="{7941F9B1-B01B-4A84-89D9-B169AEB4E456}"/>
          </ac:spMkLst>
        </pc:spChg>
        <pc:spChg chg="add">
          <ac:chgData name="Huff, Anja G (DFW)" userId="667b9212-bc5d-4ff3-b15c-b10b9b4938c4" providerId="ADAL" clId="{73C6E7E0-26DF-4B6D-BFC1-7218B6A4627E}" dt="2023-01-20T22:53:19.364" v="1826" actId="26606"/>
          <ac:spMkLst>
            <pc:docMk/>
            <pc:sldMk cId="1369392184" sldId="306"/>
            <ac:spMk id="23" creationId="{542A1125-BEEF-4B06-B7A6-5C89AFBF8026}"/>
          </ac:spMkLst>
        </pc:spChg>
        <pc:spChg chg="add">
          <ac:chgData name="Huff, Anja G (DFW)" userId="667b9212-bc5d-4ff3-b15c-b10b9b4938c4" providerId="ADAL" clId="{73C6E7E0-26DF-4B6D-BFC1-7218B6A4627E}" dt="2023-01-20T22:53:19.364" v="1826" actId="26606"/>
          <ac:spMkLst>
            <pc:docMk/>
            <pc:sldMk cId="1369392184" sldId="306"/>
            <ac:spMk id="24" creationId="{341AF29A-C02E-4F6E-AE31-4D61F939D5C3}"/>
          </ac:spMkLst>
        </pc:spChg>
        <pc:grpChg chg="add del">
          <ac:chgData name="Huff, Anja G (DFW)" userId="667b9212-bc5d-4ff3-b15c-b10b9b4938c4" providerId="ADAL" clId="{73C6E7E0-26DF-4B6D-BFC1-7218B6A4627E}" dt="2023-01-20T22:53:19.360" v="1825" actId="26606"/>
          <ac:grpSpMkLst>
            <pc:docMk/>
            <pc:sldMk cId="1369392184" sldId="306"/>
            <ac:grpSpMk id="10" creationId="{2109F83F-40FE-4DB3-84CC-09FB3340D06D}"/>
          </ac:grpSpMkLst>
        </pc:grpChg>
        <pc:picChg chg="add mod modCrop">
          <ac:chgData name="Huff, Anja G (DFW)" userId="667b9212-bc5d-4ff3-b15c-b10b9b4938c4" providerId="ADAL" clId="{73C6E7E0-26DF-4B6D-BFC1-7218B6A4627E}" dt="2023-02-08T21:52:11.392" v="2750" actId="14100"/>
          <ac:picMkLst>
            <pc:docMk/>
            <pc:sldMk cId="1369392184" sldId="306"/>
            <ac:picMk id="3" creationId="{9E3516A2-A62F-4E64-A742-222E1CC4F504}"/>
          </ac:picMkLst>
        </pc:picChg>
      </pc:sldChg>
      <pc:sldChg chg="addSp modSp new del mod">
        <pc:chgData name="Huff, Anja G (DFW)" userId="667b9212-bc5d-4ff3-b15c-b10b9b4938c4" providerId="ADAL" clId="{73C6E7E0-26DF-4B6D-BFC1-7218B6A4627E}" dt="2023-02-01T23:02:49.785" v="2180" actId="2696"/>
        <pc:sldMkLst>
          <pc:docMk/>
          <pc:sldMk cId="2660628289" sldId="307"/>
        </pc:sldMkLst>
        <pc:graphicFrameChg chg="add mod">
          <ac:chgData name="Huff, Anja G (DFW)" userId="667b9212-bc5d-4ff3-b15c-b10b9b4938c4" providerId="ADAL" clId="{73C6E7E0-26DF-4B6D-BFC1-7218B6A4627E}" dt="2023-02-01T23:02:26.954" v="2177"/>
          <ac:graphicFrameMkLst>
            <pc:docMk/>
            <pc:sldMk cId="2660628289" sldId="307"/>
            <ac:graphicFrameMk id="2" creationId="{DDA658F7-A784-46EF-8F6D-50157B00815C}"/>
          </ac:graphicFrameMkLst>
        </pc:graphicFrameChg>
      </pc:sldChg>
      <pc:sldChg chg="addSp modSp new mod setBg">
        <pc:chgData name="Huff, Anja G (DFW)" userId="667b9212-bc5d-4ff3-b15c-b10b9b4938c4" providerId="ADAL" clId="{73C6E7E0-26DF-4B6D-BFC1-7218B6A4627E}" dt="2023-02-02T00:01:07.873" v="2281"/>
        <pc:sldMkLst>
          <pc:docMk/>
          <pc:sldMk cId="4198819236" sldId="307"/>
        </pc:sldMkLst>
        <pc:spChg chg="add">
          <ac:chgData name="Huff, Anja G (DFW)" userId="667b9212-bc5d-4ff3-b15c-b10b9b4938c4" providerId="ADAL" clId="{73C6E7E0-26DF-4B6D-BFC1-7218B6A4627E}" dt="2023-02-01T23:11:30.651" v="2221" actId="26606"/>
          <ac:spMkLst>
            <pc:docMk/>
            <pc:sldMk cId="4198819236" sldId="307"/>
            <ac:spMk id="7" creationId="{03E8462A-FEBA-4848-81CC-3F8DA3E477BE}"/>
          </ac:spMkLst>
        </pc:spChg>
        <pc:spChg chg="add">
          <ac:chgData name="Huff, Anja G (DFW)" userId="667b9212-bc5d-4ff3-b15c-b10b9b4938c4" providerId="ADAL" clId="{73C6E7E0-26DF-4B6D-BFC1-7218B6A4627E}" dt="2023-02-01T23:11:30.651" v="2221" actId="26606"/>
          <ac:spMkLst>
            <pc:docMk/>
            <pc:sldMk cId="4198819236" sldId="307"/>
            <ac:spMk id="20" creationId="{7941F9B1-B01B-4A84-89D9-B169AEB4E456}"/>
          </ac:spMkLst>
        </pc:spChg>
        <pc:grpChg chg="add">
          <ac:chgData name="Huff, Anja G (DFW)" userId="667b9212-bc5d-4ff3-b15c-b10b9b4938c4" providerId="ADAL" clId="{73C6E7E0-26DF-4B6D-BFC1-7218B6A4627E}" dt="2023-02-01T23:11:30.651" v="2221" actId="26606"/>
          <ac:grpSpMkLst>
            <pc:docMk/>
            <pc:sldMk cId="4198819236" sldId="307"/>
            <ac:grpSpMk id="9" creationId="{2109F83F-40FE-4DB3-84CC-09FB3340D06D}"/>
          </ac:grpSpMkLst>
        </pc:grpChg>
        <pc:graphicFrameChg chg="add mod">
          <ac:chgData name="Huff, Anja G (DFW)" userId="667b9212-bc5d-4ff3-b15c-b10b9b4938c4" providerId="ADAL" clId="{73C6E7E0-26DF-4B6D-BFC1-7218B6A4627E}" dt="2023-02-02T00:01:07.873" v="2281"/>
          <ac:graphicFrameMkLst>
            <pc:docMk/>
            <pc:sldMk cId="4198819236" sldId="307"/>
            <ac:graphicFrameMk id="2" creationId="{F05E8965-2251-47D2-B7D4-85CB9B71F3DF}"/>
          </ac:graphicFrameMkLst>
        </pc:graphicFrameChg>
      </pc:sldChg>
      <pc:sldChg chg="addSp delSp modSp new mod setBg">
        <pc:chgData name="Huff, Anja G (DFW)" userId="667b9212-bc5d-4ff3-b15c-b10b9b4938c4" providerId="ADAL" clId="{73C6E7E0-26DF-4B6D-BFC1-7218B6A4627E}" dt="2023-02-01T23:19:14.885" v="2260" actId="14100"/>
        <pc:sldMkLst>
          <pc:docMk/>
          <pc:sldMk cId="49899622" sldId="308"/>
        </pc:sldMkLst>
        <pc:spChg chg="add del">
          <ac:chgData name="Huff, Anja G (DFW)" userId="667b9212-bc5d-4ff3-b15c-b10b9b4938c4" providerId="ADAL" clId="{73C6E7E0-26DF-4B6D-BFC1-7218B6A4627E}" dt="2023-02-01T23:17:35.842" v="2248" actId="26606"/>
          <ac:spMkLst>
            <pc:docMk/>
            <pc:sldMk cId="49899622" sldId="308"/>
            <ac:spMk id="8" creationId="{21029ED5-F105-4DD2-99C8-1E4422817978}"/>
          </ac:spMkLst>
        </pc:spChg>
        <pc:spChg chg="add del">
          <ac:chgData name="Huff, Anja G (DFW)" userId="667b9212-bc5d-4ff3-b15c-b10b9b4938c4" providerId="ADAL" clId="{73C6E7E0-26DF-4B6D-BFC1-7218B6A4627E}" dt="2023-02-01T23:17:35.842" v="2248" actId="26606"/>
          <ac:spMkLst>
            <pc:docMk/>
            <pc:sldMk cId="49899622" sldId="308"/>
            <ac:spMk id="21" creationId="{5C9652B3-A450-4ED6-8FBF-F536BA60B4D8}"/>
          </ac:spMkLst>
        </pc:spChg>
        <pc:spChg chg="add">
          <ac:chgData name="Huff, Anja G (DFW)" userId="667b9212-bc5d-4ff3-b15c-b10b9b4938c4" providerId="ADAL" clId="{73C6E7E0-26DF-4B6D-BFC1-7218B6A4627E}" dt="2023-02-01T23:17:35.842" v="2248" actId="26606"/>
          <ac:spMkLst>
            <pc:docMk/>
            <pc:sldMk cId="49899622" sldId="308"/>
            <ac:spMk id="26" creationId="{03E8462A-FEBA-4848-81CC-3F8DA3E477BE}"/>
          </ac:spMkLst>
        </pc:spChg>
        <pc:spChg chg="add">
          <ac:chgData name="Huff, Anja G (DFW)" userId="667b9212-bc5d-4ff3-b15c-b10b9b4938c4" providerId="ADAL" clId="{73C6E7E0-26DF-4B6D-BFC1-7218B6A4627E}" dt="2023-02-01T23:17:35.842" v="2248" actId="26606"/>
          <ac:spMkLst>
            <pc:docMk/>
            <pc:sldMk cId="49899622" sldId="308"/>
            <ac:spMk id="39" creationId="{7941F9B1-B01B-4A84-89D9-B169AEB4E456}"/>
          </ac:spMkLst>
        </pc:spChg>
        <pc:grpChg chg="add del">
          <ac:chgData name="Huff, Anja G (DFW)" userId="667b9212-bc5d-4ff3-b15c-b10b9b4938c4" providerId="ADAL" clId="{73C6E7E0-26DF-4B6D-BFC1-7218B6A4627E}" dt="2023-02-01T23:17:35.842" v="2248" actId="26606"/>
          <ac:grpSpMkLst>
            <pc:docMk/>
            <pc:sldMk cId="49899622" sldId="308"/>
            <ac:grpSpMk id="10" creationId="{2D621E68-BF28-4A1C-B1A2-4E55E139E79A}"/>
          </ac:grpSpMkLst>
        </pc:grpChg>
        <pc:grpChg chg="add">
          <ac:chgData name="Huff, Anja G (DFW)" userId="667b9212-bc5d-4ff3-b15c-b10b9b4938c4" providerId="ADAL" clId="{73C6E7E0-26DF-4B6D-BFC1-7218B6A4627E}" dt="2023-02-01T23:17:35.842" v="2248" actId="26606"/>
          <ac:grpSpMkLst>
            <pc:docMk/>
            <pc:sldMk cId="49899622" sldId="308"/>
            <ac:grpSpMk id="28" creationId="{2109F83F-40FE-4DB3-84CC-09FB3340D06D}"/>
          </ac:grpSpMkLst>
        </pc:grpChg>
        <pc:picChg chg="add del mod">
          <ac:chgData name="Huff, Anja G (DFW)" userId="667b9212-bc5d-4ff3-b15c-b10b9b4938c4" providerId="ADAL" clId="{73C6E7E0-26DF-4B6D-BFC1-7218B6A4627E}" dt="2023-02-01T23:17:10.135" v="2246" actId="21"/>
          <ac:picMkLst>
            <pc:docMk/>
            <pc:sldMk cId="49899622" sldId="308"/>
            <ac:picMk id="3" creationId="{993CA6F2-96FB-94A6-7D66-7E7874F21B3F}"/>
          </ac:picMkLst>
        </pc:picChg>
        <pc:picChg chg="add mod modCrop">
          <ac:chgData name="Huff, Anja G (DFW)" userId="667b9212-bc5d-4ff3-b15c-b10b9b4938c4" providerId="ADAL" clId="{73C6E7E0-26DF-4B6D-BFC1-7218B6A4627E}" dt="2023-02-01T23:19:14.885" v="2260" actId="14100"/>
          <ac:picMkLst>
            <pc:docMk/>
            <pc:sldMk cId="49899622" sldId="308"/>
            <ac:picMk id="5" creationId="{468AE407-0B95-E07A-A56D-EB36AD08A81C}"/>
          </ac:picMkLst>
        </pc:picChg>
      </pc:sldChg>
      <pc:sldChg chg="addSp new del mod">
        <pc:chgData name="Huff, Anja G (DFW)" userId="667b9212-bc5d-4ff3-b15c-b10b9b4938c4" providerId="ADAL" clId="{73C6E7E0-26DF-4B6D-BFC1-7218B6A4627E}" dt="2023-02-01T23:16:39.307" v="2241" actId="2696"/>
        <pc:sldMkLst>
          <pc:docMk/>
          <pc:sldMk cId="3004042369" sldId="308"/>
        </pc:sldMkLst>
        <pc:picChg chg="add">
          <ac:chgData name="Huff, Anja G (DFW)" userId="667b9212-bc5d-4ff3-b15c-b10b9b4938c4" providerId="ADAL" clId="{73C6E7E0-26DF-4B6D-BFC1-7218B6A4627E}" dt="2023-02-01T23:16:31.384" v="2240" actId="22"/>
          <ac:picMkLst>
            <pc:docMk/>
            <pc:sldMk cId="3004042369" sldId="308"/>
            <ac:picMk id="3" creationId="{D8FD861E-FB76-1DDC-1B0F-BA3E4A5EC43A}"/>
          </ac:picMkLst>
        </pc:picChg>
      </pc:sldChg>
      <pc:sldChg chg="addSp delSp modSp new mod setBg">
        <pc:chgData name="Huff, Anja G (DFW)" userId="667b9212-bc5d-4ff3-b15c-b10b9b4938c4" providerId="ADAL" clId="{73C6E7E0-26DF-4B6D-BFC1-7218B6A4627E}" dt="2023-02-01T23:43:29.557" v="2280" actId="14100"/>
        <pc:sldMkLst>
          <pc:docMk/>
          <pc:sldMk cId="942552538" sldId="309"/>
        </pc:sldMkLst>
        <pc:spChg chg="add del">
          <ac:chgData name="Huff, Anja G (DFW)" userId="667b9212-bc5d-4ff3-b15c-b10b9b4938c4" providerId="ADAL" clId="{73C6E7E0-26DF-4B6D-BFC1-7218B6A4627E}" dt="2023-02-01T23:43:03.257" v="2272" actId="26606"/>
          <ac:spMkLst>
            <pc:docMk/>
            <pc:sldMk cId="942552538" sldId="309"/>
            <ac:spMk id="10" creationId="{03E8462A-FEBA-4848-81CC-3F8DA3E477BE}"/>
          </ac:spMkLst>
        </pc:spChg>
        <pc:spChg chg="add del">
          <ac:chgData name="Huff, Anja G (DFW)" userId="667b9212-bc5d-4ff3-b15c-b10b9b4938c4" providerId="ADAL" clId="{73C6E7E0-26DF-4B6D-BFC1-7218B6A4627E}" dt="2023-02-01T23:43:06.178" v="2274" actId="26606"/>
          <ac:spMkLst>
            <pc:docMk/>
            <pc:sldMk cId="942552538" sldId="309"/>
            <ac:spMk id="14" creationId="{64803267-175B-4586-A120-09F386B975F2}"/>
          </ac:spMkLst>
        </pc:spChg>
        <pc:spChg chg="add del">
          <ac:chgData name="Huff, Anja G (DFW)" userId="667b9212-bc5d-4ff3-b15c-b10b9b4938c4" providerId="ADAL" clId="{73C6E7E0-26DF-4B6D-BFC1-7218B6A4627E}" dt="2023-02-01T23:43:03.257" v="2272" actId="26606"/>
          <ac:spMkLst>
            <pc:docMk/>
            <pc:sldMk cId="942552538" sldId="309"/>
            <ac:spMk id="23" creationId="{7941F9B1-B01B-4A84-89D9-B169AEB4E456}"/>
          </ac:spMkLst>
        </pc:spChg>
        <pc:spChg chg="add del">
          <ac:chgData name="Huff, Anja G (DFW)" userId="667b9212-bc5d-4ff3-b15c-b10b9b4938c4" providerId="ADAL" clId="{73C6E7E0-26DF-4B6D-BFC1-7218B6A4627E}" dt="2023-02-01T23:43:06.178" v="2274" actId="26606"/>
          <ac:spMkLst>
            <pc:docMk/>
            <pc:sldMk cId="942552538" sldId="309"/>
            <ac:spMk id="25" creationId="{542A1125-BEEF-4B06-B7A6-5C89AFBF8026}"/>
          </ac:spMkLst>
        </pc:spChg>
        <pc:spChg chg="add del">
          <ac:chgData name="Huff, Anja G (DFW)" userId="667b9212-bc5d-4ff3-b15c-b10b9b4938c4" providerId="ADAL" clId="{73C6E7E0-26DF-4B6D-BFC1-7218B6A4627E}" dt="2023-02-01T23:43:06.178" v="2274" actId="26606"/>
          <ac:spMkLst>
            <pc:docMk/>
            <pc:sldMk cId="942552538" sldId="309"/>
            <ac:spMk id="26" creationId="{341AF29A-C02E-4F6E-AE31-4D61F939D5C3}"/>
          </ac:spMkLst>
        </pc:spChg>
        <pc:spChg chg="add">
          <ac:chgData name="Huff, Anja G (DFW)" userId="667b9212-bc5d-4ff3-b15c-b10b9b4938c4" providerId="ADAL" clId="{73C6E7E0-26DF-4B6D-BFC1-7218B6A4627E}" dt="2023-02-01T23:43:06.183" v="2275" actId="26606"/>
          <ac:spMkLst>
            <pc:docMk/>
            <pc:sldMk cId="942552538" sldId="309"/>
            <ac:spMk id="28" creationId="{03E8462A-FEBA-4848-81CC-3F8DA3E477BE}"/>
          </ac:spMkLst>
        </pc:spChg>
        <pc:spChg chg="add">
          <ac:chgData name="Huff, Anja G (DFW)" userId="667b9212-bc5d-4ff3-b15c-b10b9b4938c4" providerId="ADAL" clId="{73C6E7E0-26DF-4B6D-BFC1-7218B6A4627E}" dt="2023-02-01T23:43:06.183" v="2275" actId="26606"/>
          <ac:spMkLst>
            <pc:docMk/>
            <pc:sldMk cId="942552538" sldId="309"/>
            <ac:spMk id="31" creationId="{7941F9B1-B01B-4A84-89D9-B169AEB4E456}"/>
          </ac:spMkLst>
        </pc:spChg>
        <pc:grpChg chg="add del">
          <ac:chgData name="Huff, Anja G (DFW)" userId="667b9212-bc5d-4ff3-b15c-b10b9b4938c4" providerId="ADAL" clId="{73C6E7E0-26DF-4B6D-BFC1-7218B6A4627E}" dt="2023-02-01T23:43:03.257" v="2272" actId="26606"/>
          <ac:grpSpMkLst>
            <pc:docMk/>
            <pc:sldMk cId="942552538" sldId="309"/>
            <ac:grpSpMk id="12" creationId="{2109F83F-40FE-4DB3-84CC-09FB3340D06D}"/>
          </ac:grpSpMkLst>
        </pc:grpChg>
        <pc:grpChg chg="add">
          <ac:chgData name="Huff, Anja G (DFW)" userId="667b9212-bc5d-4ff3-b15c-b10b9b4938c4" providerId="ADAL" clId="{73C6E7E0-26DF-4B6D-BFC1-7218B6A4627E}" dt="2023-02-01T23:43:06.183" v="2275" actId="26606"/>
          <ac:grpSpMkLst>
            <pc:docMk/>
            <pc:sldMk cId="942552538" sldId="309"/>
            <ac:grpSpMk id="29" creationId="{2109F83F-40FE-4DB3-84CC-09FB3340D06D}"/>
          </ac:grpSpMkLst>
        </pc:grpChg>
        <pc:picChg chg="add del mod modCrop">
          <ac:chgData name="Huff, Anja G (DFW)" userId="667b9212-bc5d-4ff3-b15c-b10b9b4938c4" providerId="ADAL" clId="{73C6E7E0-26DF-4B6D-BFC1-7218B6A4627E}" dt="2023-02-01T23:42:18.505" v="2266" actId="21"/>
          <ac:picMkLst>
            <pc:docMk/>
            <pc:sldMk cId="942552538" sldId="309"/>
            <ac:picMk id="3" creationId="{B711BB8F-13B0-74A1-4AE0-0E6B0EA6A6B6}"/>
          </ac:picMkLst>
        </pc:picChg>
        <pc:picChg chg="add mod modCrop">
          <ac:chgData name="Huff, Anja G (DFW)" userId="667b9212-bc5d-4ff3-b15c-b10b9b4938c4" providerId="ADAL" clId="{73C6E7E0-26DF-4B6D-BFC1-7218B6A4627E}" dt="2023-02-01T23:43:29.557" v="2280" actId="14100"/>
          <ac:picMkLst>
            <pc:docMk/>
            <pc:sldMk cId="942552538" sldId="309"/>
            <ac:picMk id="5" creationId="{BC058D76-2AE1-A723-BFA9-D485B031010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https://stateofwa-my.sharepoint.com/personal/gary_marston_dfw_wa_gov/Documents/My%20Documents/Hatchery%20Models/Steelhead%20DGM/Willapa%20Bay/Willapa%20Bay%20Hoffmann%20Gene%20Flow%20%20DRAFT%203-12-20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5056473886255864E-2"/>
          <c:y val="4.5597740204955002E-2"/>
          <c:w val="0.91689343964026315"/>
          <c:h val="0.84470640297869748"/>
        </c:manualLayout>
      </c:layout>
      <c:barChart>
        <c:barDir val="col"/>
        <c:grouping val="clustered"/>
        <c:varyColors val="0"/>
        <c:ser>
          <c:idx val="0"/>
          <c:order val="0"/>
          <c:tx>
            <c:v>Observed % redds</c:v>
          </c:tx>
          <c:invertIfNegative val="0"/>
          <c:cat>
            <c:multiLvlStrRef>
              <c:f>'North River Gamma Fit'!$B$20:$C$261</c:f>
              <c:multiLvlStrCache>
                <c:ptCount val="242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1</c:v>
                  </c:pt>
                  <c:pt idx="32">
                    <c:v>2</c:v>
                  </c:pt>
                  <c:pt idx="33">
                    <c:v>3</c:v>
                  </c:pt>
                  <c:pt idx="34">
                    <c:v>4</c:v>
                  </c:pt>
                  <c:pt idx="35">
                    <c:v>5</c:v>
                  </c:pt>
                  <c:pt idx="36">
                    <c:v>6</c:v>
                  </c:pt>
                  <c:pt idx="37">
                    <c:v>7</c:v>
                  </c:pt>
                  <c:pt idx="38">
                    <c:v>8</c:v>
                  </c:pt>
                  <c:pt idx="39">
                    <c:v>9</c:v>
                  </c:pt>
                  <c:pt idx="40">
                    <c:v>10</c:v>
                  </c:pt>
                  <c:pt idx="41">
                    <c:v>11</c:v>
                  </c:pt>
                  <c:pt idx="42">
                    <c:v>12</c:v>
                  </c:pt>
                  <c:pt idx="43">
                    <c:v>13</c:v>
                  </c:pt>
                  <c:pt idx="44">
                    <c:v>14</c:v>
                  </c:pt>
                  <c:pt idx="45">
                    <c:v>15</c:v>
                  </c:pt>
                  <c:pt idx="46">
                    <c:v>16</c:v>
                  </c:pt>
                  <c:pt idx="47">
                    <c:v>17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24</c:v>
                  </c:pt>
                  <c:pt idx="55">
                    <c:v>25</c:v>
                  </c:pt>
                  <c:pt idx="56">
                    <c:v>26</c:v>
                  </c:pt>
                  <c:pt idx="57">
                    <c:v>27</c:v>
                  </c:pt>
                  <c:pt idx="58">
                    <c:v>28</c:v>
                  </c:pt>
                  <c:pt idx="59">
                    <c:v>29</c:v>
                  </c:pt>
                  <c:pt idx="60">
                    <c:v>30</c:v>
                  </c:pt>
                  <c:pt idx="61">
                    <c:v>31</c:v>
                  </c:pt>
                  <c:pt idx="62">
                    <c:v>1</c:v>
                  </c:pt>
                  <c:pt idx="63">
                    <c:v>2</c:v>
                  </c:pt>
                  <c:pt idx="64">
                    <c:v>3</c:v>
                  </c:pt>
                  <c:pt idx="65">
                    <c:v>4</c:v>
                  </c:pt>
                  <c:pt idx="66">
                    <c:v>5</c:v>
                  </c:pt>
                  <c:pt idx="67">
                    <c:v>6</c:v>
                  </c:pt>
                  <c:pt idx="68">
                    <c:v>7</c:v>
                  </c:pt>
                  <c:pt idx="69">
                    <c:v>8</c:v>
                  </c:pt>
                  <c:pt idx="70">
                    <c:v>9</c:v>
                  </c:pt>
                  <c:pt idx="71">
                    <c:v>10</c:v>
                  </c:pt>
                  <c:pt idx="72">
                    <c:v>11</c:v>
                  </c:pt>
                  <c:pt idx="73">
                    <c:v>12</c:v>
                  </c:pt>
                  <c:pt idx="74">
                    <c:v>13</c:v>
                  </c:pt>
                  <c:pt idx="75">
                    <c:v>14</c:v>
                  </c:pt>
                  <c:pt idx="76">
                    <c:v>15</c:v>
                  </c:pt>
                  <c:pt idx="77">
                    <c:v>16</c:v>
                  </c:pt>
                  <c:pt idx="78">
                    <c:v>17</c:v>
                  </c:pt>
                  <c:pt idx="79">
                    <c:v>18</c:v>
                  </c:pt>
                  <c:pt idx="80">
                    <c:v>19</c:v>
                  </c:pt>
                  <c:pt idx="81">
                    <c:v>20</c:v>
                  </c:pt>
                  <c:pt idx="82">
                    <c:v>21</c:v>
                  </c:pt>
                  <c:pt idx="83">
                    <c:v>22</c:v>
                  </c:pt>
                  <c:pt idx="84">
                    <c:v>23</c:v>
                  </c:pt>
                  <c:pt idx="85">
                    <c:v>24</c:v>
                  </c:pt>
                  <c:pt idx="86">
                    <c:v>25</c:v>
                  </c:pt>
                  <c:pt idx="87">
                    <c:v>26</c:v>
                  </c:pt>
                  <c:pt idx="88">
                    <c:v>27</c:v>
                  </c:pt>
                  <c:pt idx="89">
                    <c:v>28</c:v>
                  </c:pt>
                  <c:pt idx="90">
                    <c:v>1</c:v>
                  </c:pt>
                  <c:pt idx="91">
                    <c:v>2</c:v>
                  </c:pt>
                  <c:pt idx="92">
                    <c:v>3</c:v>
                  </c:pt>
                  <c:pt idx="93">
                    <c:v>4</c:v>
                  </c:pt>
                  <c:pt idx="94">
                    <c:v>5</c:v>
                  </c:pt>
                  <c:pt idx="95">
                    <c:v>6</c:v>
                  </c:pt>
                  <c:pt idx="96">
                    <c:v>7</c:v>
                  </c:pt>
                  <c:pt idx="97">
                    <c:v>8</c:v>
                  </c:pt>
                  <c:pt idx="98">
                    <c:v>9</c:v>
                  </c:pt>
                  <c:pt idx="99">
                    <c:v>10</c:v>
                  </c:pt>
                  <c:pt idx="100">
                    <c:v>11</c:v>
                  </c:pt>
                  <c:pt idx="101">
                    <c:v>12</c:v>
                  </c:pt>
                  <c:pt idx="102">
                    <c:v>13</c:v>
                  </c:pt>
                  <c:pt idx="103">
                    <c:v>14</c:v>
                  </c:pt>
                  <c:pt idx="104">
                    <c:v>15</c:v>
                  </c:pt>
                  <c:pt idx="105">
                    <c:v>16</c:v>
                  </c:pt>
                  <c:pt idx="106">
                    <c:v>17</c:v>
                  </c:pt>
                  <c:pt idx="107">
                    <c:v>18</c:v>
                  </c:pt>
                  <c:pt idx="108">
                    <c:v>19</c:v>
                  </c:pt>
                  <c:pt idx="109">
                    <c:v>20</c:v>
                  </c:pt>
                  <c:pt idx="110">
                    <c:v>21</c:v>
                  </c:pt>
                  <c:pt idx="111">
                    <c:v>22</c:v>
                  </c:pt>
                  <c:pt idx="112">
                    <c:v>23</c:v>
                  </c:pt>
                  <c:pt idx="113">
                    <c:v>24</c:v>
                  </c:pt>
                  <c:pt idx="114">
                    <c:v>25</c:v>
                  </c:pt>
                  <c:pt idx="115">
                    <c:v>26</c:v>
                  </c:pt>
                  <c:pt idx="116">
                    <c:v>27</c:v>
                  </c:pt>
                  <c:pt idx="117">
                    <c:v>28</c:v>
                  </c:pt>
                  <c:pt idx="118">
                    <c:v>29</c:v>
                  </c:pt>
                  <c:pt idx="119">
                    <c:v>30</c:v>
                  </c:pt>
                  <c:pt idx="120">
                    <c:v>31</c:v>
                  </c:pt>
                  <c:pt idx="121">
                    <c:v>1</c:v>
                  </c:pt>
                  <c:pt idx="122">
                    <c:v>2</c:v>
                  </c:pt>
                  <c:pt idx="123">
                    <c:v>3</c:v>
                  </c:pt>
                  <c:pt idx="124">
                    <c:v>4</c:v>
                  </c:pt>
                  <c:pt idx="125">
                    <c:v>5</c:v>
                  </c:pt>
                  <c:pt idx="126">
                    <c:v>6</c:v>
                  </c:pt>
                  <c:pt idx="127">
                    <c:v>7</c:v>
                  </c:pt>
                  <c:pt idx="128">
                    <c:v>8</c:v>
                  </c:pt>
                  <c:pt idx="129">
                    <c:v>9</c:v>
                  </c:pt>
                  <c:pt idx="130">
                    <c:v>10</c:v>
                  </c:pt>
                  <c:pt idx="131">
                    <c:v>11</c:v>
                  </c:pt>
                  <c:pt idx="132">
                    <c:v>12</c:v>
                  </c:pt>
                  <c:pt idx="133">
                    <c:v>13</c:v>
                  </c:pt>
                  <c:pt idx="134">
                    <c:v>14</c:v>
                  </c:pt>
                  <c:pt idx="135">
                    <c:v>15</c:v>
                  </c:pt>
                  <c:pt idx="136">
                    <c:v>16</c:v>
                  </c:pt>
                  <c:pt idx="137">
                    <c:v>17</c:v>
                  </c:pt>
                  <c:pt idx="138">
                    <c:v>18</c:v>
                  </c:pt>
                  <c:pt idx="139">
                    <c:v>19</c:v>
                  </c:pt>
                  <c:pt idx="140">
                    <c:v>20</c:v>
                  </c:pt>
                  <c:pt idx="141">
                    <c:v>21</c:v>
                  </c:pt>
                  <c:pt idx="142">
                    <c:v>22</c:v>
                  </c:pt>
                  <c:pt idx="143">
                    <c:v>23</c:v>
                  </c:pt>
                  <c:pt idx="144">
                    <c:v>24</c:v>
                  </c:pt>
                  <c:pt idx="145">
                    <c:v>25</c:v>
                  </c:pt>
                  <c:pt idx="146">
                    <c:v>26</c:v>
                  </c:pt>
                  <c:pt idx="147">
                    <c:v>27</c:v>
                  </c:pt>
                  <c:pt idx="148">
                    <c:v>28</c:v>
                  </c:pt>
                  <c:pt idx="149">
                    <c:v>29</c:v>
                  </c:pt>
                  <c:pt idx="150">
                    <c:v>30</c:v>
                  </c:pt>
                  <c:pt idx="151">
                    <c:v>1</c:v>
                  </c:pt>
                  <c:pt idx="152">
                    <c:v>2</c:v>
                  </c:pt>
                  <c:pt idx="153">
                    <c:v>3</c:v>
                  </c:pt>
                  <c:pt idx="154">
                    <c:v>4</c:v>
                  </c:pt>
                  <c:pt idx="155">
                    <c:v>5</c:v>
                  </c:pt>
                  <c:pt idx="156">
                    <c:v>6</c:v>
                  </c:pt>
                  <c:pt idx="157">
                    <c:v>7</c:v>
                  </c:pt>
                  <c:pt idx="158">
                    <c:v>8</c:v>
                  </c:pt>
                  <c:pt idx="159">
                    <c:v>9</c:v>
                  </c:pt>
                  <c:pt idx="160">
                    <c:v>10</c:v>
                  </c:pt>
                  <c:pt idx="161">
                    <c:v>11</c:v>
                  </c:pt>
                  <c:pt idx="162">
                    <c:v>12</c:v>
                  </c:pt>
                  <c:pt idx="163">
                    <c:v>13</c:v>
                  </c:pt>
                  <c:pt idx="164">
                    <c:v>14</c:v>
                  </c:pt>
                  <c:pt idx="165">
                    <c:v>15</c:v>
                  </c:pt>
                  <c:pt idx="166">
                    <c:v>16</c:v>
                  </c:pt>
                  <c:pt idx="167">
                    <c:v>17</c:v>
                  </c:pt>
                  <c:pt idx="168">
                    <c:v>18</c:v>
                  </c:pt>
                  <c:pt idx="169">
                    <c:v>19</c:v>
                  </c:pt>
                  <c:pt idx="170">
                    <c:v>20</c:v>
                  </c:pt>
                  <c:pt idx="171">
                    <c:v>21</c:v>
                  </c:pt>
                  <c:pt idx="172">
                    <c:v>22</c:v>
                  </c:pt>
                  <c:pt idx="173">
                    <c:v>23</c:v>
                  </c:pt>
                  <c:pt idx="174">
                    <c:v>24</c:v>
                  </c:pt>
                  <c:pt idx="175">
                    <c:v>25</c:v>
                  </c:pt>
                  <c:pt idx="176">
                    <c:v>26</c:v>
                  </c:pt>
                  <c:pt idx="177">
                    <c:v>27</c:v>
                  </c:pt>
                  <c:pt idx="178">
                    <c:v>28</c:v>
                  </c:pt>
                  <c:pt idx="179">
                    <c:v>29</c:v>
                  </c:pt>
                  <c:pt idx="180">
                    <c:v>30</c:v>
                  </c:pt>
                  <c:pt idx="181">
                    <c:v>31</c:v>
                  </c:pt>
                  <c:pt idx="182">
                    <c:v>1</c:v>
                  </c:pt>
                  <c:pt idx="183">
                    <c:v>2</c:v>
                  </c:pt>
                  <c:pt idx="184">
                    <c:v>3</c:v>
                  </c:pt>
                  <c:pt idx="185">
                    <c:v>4</c:v>
                  </c:pt>
                  <c:pt idx="186">
                    <c:v>5</c:v>
                  </c:pt>
                  <c:pt idx="187">
                    <c:v>6</c:v>
                  </c:pt>
                  <c:pt idx="188">
                    <c:v>7</c:v>
                  </c:pt>
                  <c:pt idx="189">
                    <c:v>8</c:v>
                  </c:pt>
                  <c:pt idx="190">
                    <c:v>9</c:v>
                  </c:pt>
                  <c:pt idx="191">
                    <c:v>10</c:v>
                  </c:pt>
                  <c:pt idx="192">
                    <c:v>11</c:v>
                  </c:pt>
                  <c:pt idx="193">
                    <c:v>12</c:v>
                  </c:pt>
                  <c:pt idx="194">
                    <c:v>13</c:v>
                  </c:pt>
                  <c:pt idx="195">
                    <c:v>14</c:v>
                  </c:pt>
                  <c:pt idx="196">
                    <c:v>15</c:v>
                  </c:pt>
                  <c:pt idx="197">
                    <c:v>16</c:v>
                  </c:pt>
                  <c:pt idx="198">
                    <c:v>17</c:v>
                  </c:pt>
                  <c:pt idx="199">
                    <c:v>18</c:v>
                  </c:pt>
                  <c:pt idx="200">
                    <c:v>19</c:v>
                  </c:pt>
                  <c:pt idx="201">
                    <c:v>20</c:v>
                  </c:pt>
                  <c:pt idx="202">
                    <c:v>21</c:v>
                  </c:pt>
                  <c:pt idx="203">
                    <c:v>22</c:v>
                  </c:pt>
                  <c:pt idx="204">
                    <c:v>23</c:v>
                  </c:pt>
                  <c:pt idx="205">
                    <c:v>24</c:v>
                  </c:pt>
                  <c:pt idx="206">
                    <c:v>25</c:v>
                  </c:pt>
                  <c:pt idx="207">
                    <c:v>26</c:v>
                  </c:pt>
                  <c:pt idx="208">
                    <c:v>27</c:v>
                  </c:pt>
                  <c:pt idx="209">
                    <c:v>28</c:v>
                  </c:pt>
                  <c:pt idx="210">
                    <c:v>29</c:v>
                  </c:pt>
                  <c:pt idx="211">
                    <c:v>30</c:v>
                  </c:pt>
                  <c:pt idx="212">
                    <c:v>1</c:v>
                  </c:pt>
                  <c:pt idx="213">
                    <c:v>2</c:v>
                  </c:pt>
                  <c:pt idx="214">
                    <c:v>3</c:v>
                  </c:pt>
                  <c:pt idx="215">
                    <c:v>4</c:v>
                  </c:pt>
                  <c:pt idx="216">
                    <c:v>5</c:v>
                  </c:pt>
                  <c:pt idx="217">
                    <c:v>6</c:v>
                  </c:pt>
                  <c:pt idx="218">
                    <c:v>7</c:v>
                  </c:pt>
                  <c:pt idx="219">
                    <c:v>8</c:v>
                  </c:pt>
                  <c:pt idx="220">
                    <c:v>9</c:v>
                  </c:pt>
                  <c:pt idx="221">
                    <c:v>10</c:v>
                  </c:pt>
                  <c:pt idx="222">
                    <c:v>11</c:v>
                  </c:pt>
                  <c:pt idx="223">
                    <c:v>12</c:v>
                  </c:pt>
                  <c:pt idx="224">
                    <c:v>13</c:v>
                  </c:pt>
                  <c:pt idx="225">
                    <c:v>14</c:v>
                  </c:pt>
                  <c:pt idx="226">
                    <c:v>15</c:v>
                  </c:pt>
                  <c:pt idx="227">
                    <c:v>16</c:v>
                  </c:pt>
                  <c:pt idx="228">
                    <c:v>17</c:v>
                  </c:pt>
                  <c:pt idx="229">
                    <c:v>18</c:v>
                  </c:pt>
                  <c:pt idx="230">
                    <c:v>19</c:v>
                  </c:pt>
                  <c:pt idx="231">
                    <c:v>20</c:v>
                  </c:pt>
                  <c:pt idx="232">
                    <c:v>21</c:v>
                  </c:pt>
                  <c:pt idx="233">
                    <c:v>22</c:v>
                  </c:pt>
                  <c:pt idx="234">
                    <c:v>23</c:v>
                  </c:pt>
                  <c:pt idx="235">
                    <c:v>24</c:v>
                  </c:pt>
                  <c:pt idx="236">
                    <c:v>25</c:v>
                  </c:pt>
                  <c:pt idx="237">
                    <c:v>26</c:v>
                  </c:pt>
                  <c:pt idx="238">
                    <c:v>27</c:v>
                  </c:pt>
                  <c:pt idx="239">
                    <c:v>28</c:v>
                  </c:pt>
                  <c:pt idx="240">
                    <c:v>29</c:v>
                  </c:pt>
                  <c:pt idx="241">
                    <c:v>30</c:v>
                  </c:pt>
                </c:lvl>
                <c:lvl>
                  <c:pt idx="0">
                    <c:v>Dec</c:v>
                  </c:pt>
                  <c:pt idx="31">
                    <c:v>Jan</c:v>
                  </c:pt>
                  <c:pt idx="62">
                    <c:v>Feb</c:v>
                  </c:pt>
                  <c:pt idx="90">
                    <c:v>Mar</c:v>
                  </c:pt>
                  <c:pt idx="121">
                    <c:v>Apr</c:v>
                  </c:pt>
                  <c:pt idx="151">
                    <c:v>May</c:v>
                  </c:pt>
                  <c:pt idx="182">
                    <c:v>Jun</c:v>
                  </c:pt>
                  <c:pt idx="212">
                    <c:v>Jul</c:v>
                  </c:pt>
                </c:lvl>
              </c:multiLvlStrCache>
            </c:multiLvlStrRef>
          </c:cat>
          <c:val>
            <c:numRef>
              <c:f>'North River Gamma Fit'!$I$20:$I$261</c:f>
              <c:numCache>
                <c:formatCode>0.00%</c:formatCode>
                <c:ptCount val="2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8.4817642069550466E-4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8.4817642069550466E-4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8.4817642069550466E-4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8.4817642069550466E-4</c:v>
                </c:pt>
                <c:pt idx="39">
                  <c:v>0</c:v>
                </c:pt>
                <c:pt idx="40">
                  <c:v>0</c:v>
                </c:pt>
                <c:pt idx="41">
                  <c:v>8.4817642069550466E-4</c:v>
                </c:pt>
                <c:pt idx="42">
                  <c:v>2.5445292620865142E-3</c:v>
                </c:pt>
                <c:pt idx="43">
                  <c:v>0</c:v>
                </c:pt>
                <c:pt idx="44">
                  <c:v>1.6963528413910093E-3</c:v>
                </c:pt>
                <c:pt idx="45">
                  <c:v>0</c:v>
                </c:pt>
                <c:pt idx="46">
                  <c:v>8.4817642069550466E-4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3.3927056827820186E-3</c:v>
                </c:pt>
                <c:pt idx="52">
                  <c:v>0</c:v>
                </c:pt>
                <c:pt idx="53">
                  <c:v>0</c:v>
                </c:pt>
                <c:pt idx="54">
                  <c:v>8.4817642069550466E-4</c:v>
                </c:pt>
                <c:pt idx="55">
                  <c:v>8.4817642069550466E-4</c:v>
                </c:pt>
                <c:pt idx="56">
                  <c:v>0</c:v>
                </c:pt>
                <c:pt idx="57">
                  <c:v>4.2408821034775231E-3</c:v>
                </c:pt>
                <c:pt idx="58">
                  <c:v>1.6963528413910093E-3</c:v>
                </c:pt>
                <c:pt idx="59">
                  <c:v>0</c:v>
                </c:pt>
                <c:pt idx="60">
                  <c:v>8.4817642069550466E-4</c:v>
                </c:pt>
                <c:pt idx="61">
                  <c:v>0</c:v>
                </c:pt>
                <c:pt idx="62">
                  <c:v>3.3927056827820186E-3</c:v>
                </c:pt>
                <c:pt idx="63">
                  <c:v>2.5445292620865142E-3</c:v>
                </c:pt>
                <c:pt idx="64">
                  <c:v>8.4817642069550466E-4</c:v>
                </c:pt>
                <c:pt idx="65">
                  <c:v>0</c:v>
                </c:pt>
                <c:pt idx="66">
                  <c:v>0</c:v>
                </c:pt>
                <c:pt idx="67">
                  <c:v>4.2408821034775231E-3</c:v>
                </c:pt>
                <c:pt idx="68">
                  <c:v>0</c:v>
                </c:pt>
                <c:pt idx="69">
                  <c:v>0</c:v>
                </c:pt>
                <c:pt idx="70">
                  <c:v>8.4817642069550466E-4</c:v>
                </c:pt>
                <c:pt idx="71">
                  <c:v>8.4817642069550466E-4</c:v>
                </c:pt>
                <c:pt idx="72">
                  <c:v>1.6963528413910093E-3</c:v>
                </c:pt>
                <c:pt idx="73">
                  <c:v>5.0890585241730284E-3</c:v>
                </c:pt>
                <c:pt idx="74">
                  <c:v>0</c:v>
                </c:pt>
                <c:pt idx="75">
                  <c:v>0</c:v>
                </c:pt>
                <c:pt idx="76">
                  <c:v>3.3927056827820186E-3</c:v>
                </c:pt>
                <c:pt idx="77">
                  <c:v>0</c:v>
                </c:pt>
                <c:pt idx="78">
                  <c:v>0</c:v>
                </c:pt>
                <c:pt idx="79">
                  <c:v>3.3927056827820186E-3</c:v>
                </c:pt>
                <c:pt idx="80">
                  <c:v>4.2408821034775231E-3</c:v>
                </c:pt>
                <c:pt idx="81">
                  <c:v>2.5445292620865142E-3</c:v>
                </c:pt>
                <c:pt idx="82">
                  <c:v>0</c:v>
                </c:pt>
                <c:pt idx="83">
                  <c:v>0</c:v>
                </c:pt>
                <c:pt idx="84">
                  <c:v>1.6963528413910093E-3</c:v>
                </c:pt>
                <c:pt idx="85">
                  <c:v>1.6963528413910093E-3</c:v>
                </c:pt>
                <c:pt idx="86">
                  <c:v>6.7854113655640372E-3</c:v>
                </c:pt>
                <c:pt idx="87">
                  <c:v>1.6963528413910093E-3</c:v>
                </c:pt>
                <c:pt idx="88">
                  <c:v>2.5445292620865142E-3</c:v>
                </c:pt>
                <c:pt idx="89">
                  <c:v>4.2408821034775231E-3</c:v>
                </c:pt>
                <c:pt idx="90">
                  <c:v>0</c:v>
                </c:pt>
                <c:pt idx="91">
                  <c:v>5.0890585241730284E-3</c:v>
                </c:pt>
                <c:pt idx="92">
                  <c:v>0</c:v>
                </c:pt>
                <c:pt idx="93">
                  <c:v>7.6335877862595417E-3</c:v>
                </c:pt>
                <c:pt idx="94">
                  <c:v>4.2408821034775231E-3</c:v>
                </c:pt>
                <c:pt idx="95">
                  <c:v>8.4817642069550461E-3</c:v>
                </c:pt>
                <c:pt idx="96">
                  <c:v>0</c:v>
                </c:pt>
                <c:pt idx="97">
                  <c:v>1.7811704834605598E-2</c:v>
                </c:pt>
                <c:pt idx="98">
                  <c:v>3.5623409669211195E-2</c:v>
                </c:pt>
                <c:pt idx="99">
                  <c:v>1.6115351993214587E-2</c:v>
                </c:pt>
                <c:pt idx="100">
                  <c:v>6.7854113655640372E-3</c:v>
                </c:pt>
                <c:pt idx="101">
                  <c:v>1.9508057675996608E-2</c:v>
                </c:pt>
                <c:pt idx="102">
                  <c:v>1.5267175572519083E-2</c:v>
                </c:pt>
                <c:pt idx="103">
                  <c:v>3.1382527565733676E-2</c:v>
                </c:pt>
                <c:pt idx="104">
                  <c:v>2.5445292620865142E-3</c:v>
                </c:pt>
                <c:pt idx="105">
                  <c:v>2.0356234096692113E-2</c:v>
                </c:pt>
                <c:pt idx="106">
                  <c:v>9.3299406276505514E-3</c:v>
                </c:pt>
                <c:pt idx="107">
                  <c:v>8.4817642069550461E-3</c:v>
                </c:pt>
                <c:pt idx="108">
                  <c:v>1.6963528413910093E-3</c:v>
                </c:pt>
                <c:pt idx="109">
                  <c:v>1.0178117048346057E-2</c:v>
                </c:pt>
                <c:pt idx="110">
                  <c:v>1.441899915182358E-2</c:v>
                </c:pt>
                <c:pt idx="111">
                  <c:v>2.3748939779474131E-2</c:v>
                </c:pt>
                <c:pt idx="112">
                  <c:v>3.9016115351993216E-2</c:v>
                </c:pt>
                <c:pt idx="113">
                  <c:v>3.3927056827820186E-3</c:v>
                </c:pt>
                <c:pt idx="114">
                  <c:v>1.7811704834605598E-2</c:v>
                </c:pt>
                <c:pt idx="115">
                  <c:v>5.0890585241730284E-3</c:v>
                </c:pt>
                <c:pt idx="116">
                  <c:v>2.6293469041560644E-2</c:v>
                </c:pt>
                <c:pt idx="117">
                  <c:v>2.6293469041560644E-2</c:v>
                </c:pt>
                <c:pt idx="118">
                  <c:v>3.8167938931297711E-2</c:v>
                </c:pt>
                <c:pt idx="119">
                  <c:v>2.1204410517387615E-2</c:v>
                </c:pt>
                <c:pt idx="120">
                  <c:v>1.102629346904156E-2</c:v>
                </c:pt>
                <c:pt idx="121">
                  <c:v>1.6963528413910092E-2</c:v>
                </c:pt>
                <c:pt idx="122">
                  <c:v>5.4283290924512298E-2</c:v>
                </c:pt>
                <c:pt idx="123">
                  <c:v>2.9686174724342665E-2</c:v>
                </c:pt>
                <c:pt idx="124">
                  <c:v>9.3299406276505514E-3</c:v>
                </c:pt>
                <c:pt idx="125">
                  <c:v>4.2408821034775231E-2</c:v>
                </c:pt>
                <c:pt idx="126">
                  <c:v>3.5623409669211195E-2</c:v>
                </c:pt>
                <c:pt idx="127">
                  <c:v>8.4817642069550466E-4</c:v>
                </c:pt>
                <c:pt idx="128">
                  <c:v>1.9508057675996608E-2</c:v>
                </c:pt>
                <c:pt idx="129">
                  <c:v>1.7811704834605598E-2</c:v>
                </c:pt>
                <c:pt idx="130">
                  <c:v>4.8346055979643768E-2</c:v>
                </c:pt>
                <c:pt idx="131">
                  <c:v>1.3570822731128074E-2</c:v>
                </c:pt>
                <c:pt idx="132">
                  <c:v>2.1204410517387615E-2</c:v>
                </c:pt>
                <c:pt idx="133">
                  <c:v>2.5445292620865138E-2</c:v>
                </c:pt>
                <c:pt idx="134">
                  <c:v>6.7854113655640372E-3</c:v>
                </c:pt>
                <c:pt idx="135">
                  <c:v>3.2230703986429174E-2</c:v>
                </c:pt>
                <c:pt idx="136">
                  <c:v>3.3078880407124679E-2</c:v>
                </c:pt>
                <c:pt idx="137">
                  <c:v>4.0712468193384227E-2</c:v>
                </c:pt>
                <c:pt idx="138">
                  <c:v>1.6115351993214587E-2</c:v>
                </c:pt>
                <c:pt idx="139">
                  <c:v>2.5445292620865138E-2</c:v>
                </c:pt>
                <c:pt idx="140">
                  <c:v>1.8659881255301103E-2</c:v>
                </c:pt>
                <c:pt idx="141">
                  <c:v>1.441899915182358E-2</c:v>
                </c:pt>
                <c:pt idx="142">
                  <c:v>1.5267175572519083E-2</c:v>
                </c:pt>
                <c:pt idx="143">
                  <c:v>5.9372349448685328E-3</c:v>
                </c:pt>
                <c:pt idx="144">
                  <c:v>1.441899915182358E-2</c:v>
                </c:pt>
                <c:pt idx="145">
                  <c:v>1.6963528413910092E-2</c:v>
                </c:pt>
                <c:pt idx="146">
                  <c:v>1.9508057675996608E-2</c:v>
                </c:pt>
                <c:pt idx="147">
                  <c:v>1.0178117048346057E-2</c:v>
                </c:pt>
                <c:pt idx="148">
                  <c:v>6.7854113655640372E-3</c:v>
                </c:pt>
                <c:pt idx="149">
                  <c:v>9.3299406276505514E-3</c:v>
                </c:pt>
                <c:pt idx="150">
                  <c:v>1.102629346904156E-2</c:v>
                </c:pt>
                <c:pt idx="151">
                  <c:v>4.2408821034775231E-3</c:v>
                </c:pt>
                <c:pt idx="152">
                  <c:v>5.9372349448685328E-3</c:v>
                </c:pt>
                <c:pt idx="153">
                  <c:v>2.3748939779474131E-2</c:v>
                </c:pt>
                <c:pt idx="154">
                  <c:v>1.0178117048346057E-2</c:v>
                </c:pt>
                <c:pt idx="155">
                  <c:v>5.0890585241730284E-3</c:v>
                </c:pt>
                <c:pt idx="156">
                  <c:v>8.4817642069550466E-4</c:v>
                </c:pt>
                <c:pt idx="157">
                  <c:v>3.3927056827820186E-3</c:v>
                </c:pt>
                <c:pt idx="158">
                  <c:v>4.2408821034775231E-3</c:v>
                </c:pt>
                <c:pt idx="159">
                  <c:v>3.3927056827820186E-3</c:v>
                </c:pt>
                <c:pt idx="160">
                  <c:v>8.4817642069550466E-4</c:v>
                </c:pt>
                <c:pt idx="161">
                  <c:v>5.9372349448685328E-3</c:v>
                </c:pt>
                <c:pt idx="162">
                  <c:v>1.6963528413910093E-3</c:v>
                </c:pt>
                <c:pt idx="163">
                  <c:v>8.4817642069550466E-4</c:v>
                </c:pt>
                <c:pt idx="164">
                  <c:v>8.4817642069550466E-4</c:v>
                </c:pt>
                <c:pt idx="165">
                  <c:v>8.4817642069550466E-4</c:v>
                </c:pt>
                <c:pt idx="166">
                  <c:v>0</c:v>
                </c:pt>
                <c:pt idx="167">
                  <c:v>6.7854113655640372E-3</c:v>
                </c:pt>
                <c:pt idx="168">
                  <c:v>8.4817642069550466E-4</c:v>
                </c:pt>
                <c:pt idx="169">
                  <c:v>0</c:v>
                </c:pt>
                <c:pt idx="170">
                  <c:v>5.9372349448685328E-3</c:v>
                </c:pt>
                <c:pt idx="171">
                  <c:v>0</c:v>
                </c:pt>
                <c:pt idx="172">
                  <c:v>8.4817642069550466E-4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2.5445292620865142E-3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2E-4708-8F75-E00D32BCEB7F}"/>
            </c:ext>
          </c:extLst>
        </c:ser>
        <c:ser>
          <c:idx val="1"/>
          <c:order val="1"/>
          <c:tx>
            <c:v>Predicted % Redds</c:v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multiLvlStrRef>
              <c:f>'North River Gamma Fit'!$B$20:$C$261</c:f>
              <c:multiLvlStrCache>
                <c:ptCount val="242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1</c:v>
                  </c:pt>
                  <c:pt idx="32">
                    <c:v>2</c:v>
                  </c:pt>
                  <c:pt idx="33">
                    <c:v>3</c:v>
                  </c:pt>
                  <c:pt idx="34">
                    <c:v>4</c:v>
                  </c:pt>
                  <c:pt idx="35">
                    <c:v>5</c:v>
                  </c:pt>
                  <c:pt idx="36">
                    <c:v>6</c:v>
                  </c:pt>
                  <c:pt idx="37">
                    <c:v>7</c:v>
                  </c:pt>
                  <c:pt idx="38">
                    <c:v>8</c:v>
                  </c:pt>
                  <c:pt idx="39">
                    <c:v>9</c:v>
                  </c:pt>
                  <c:pt idx="40">
                    <c:v>10</c:v>
                  </c:pt>
                  <c:pt idx="41">
                    <c:v>11</c:v>
                  </c:pt>
                  <c:pt idx="42">
                    <c:v>12</c:v>
                  </c:pt>
                  <c:pt idx="43">
                    <c:v>13</c:v>
                  </c:pt>
                  <c:pt idx="44">
                    <c:v>14</c:v>
                  </c:pt>
                  <c:pt idx="45">
                    <c:v>15</c:v>
                  </c:pt>
                  <c:pt idx="46">
                    <c:v>16</c:v>
                  </c:pt>
                  <c:pt idx="47">
                    <c:v>17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24</c:v>
                  </c:pt>
                  <c:pt idx="55">
                    <c:v>25</c:v>
                  </c:pt>
                  <c:pt idx="56">
                    <c:v>26</c:v>
                  </c:pt>
                  <c:pt idx="57">
                    <c:v>27</c:v>
                  </c:pt>
                  <c:pt idx="58">
                    <c:v>28</c:v>
                  </c:pt>
                  <c:pt idx="59">
                    <c:v>29</c:v>
                  </c:pt>
                  <c:pt idx="60">
                    <c:v>30</c:v>
                  </c:pt>
                  <c:pt idx="61">
                    <c:v>31</c:v>
                  </c:pt>
                  <c:pt idx="62">
                    <c:v>1</c:v>
                  </c:pt>
                  <c:pt idx="63">
                    <c:v>2</c:v>
                  </c:pt>
                  <c:pt idx="64">
                    <c:v>3</c:v>
                  </c:pt>
                  <c:pt idx="65">
                    <c:v>4</c:v>
                  </c:pt>
                  <c:pt idx="66">
                    <c:v>5</c:v>
                  </c:pt>
                  <c:pt idx="67">
                    <c:v>6</c:v>
                  </c:pt>
                  <c:pt idx="68">
                    <c:v>7</c:v>
                  </c:pt>
                  <c:pt idx="69">
                    <c:v>8</c:v>
                  </c:pt>
                  <c:pt idx="70">
                    <c:v>9</c:v>
                  </c:pt>
                  <c:pt idx="71">
                    <c:v>10</c:v>
                  </c:pt>
                  <c:pt idx="72">
                    <c:v>11</c:v>
                  </c:pt>
                  <c:pt idx="73">
                    <c:v>12</c:v>
                  </c:pt>
                  <c:pt idx="74">
                    <c:v>13</c:v>
                  </c:pt>
                  <c:pt idx="75">
                    <c:v>14</c:v>
                  </c:pt>
                  <c:pt idx="76">
                    <c:v>15</c:v>
                  </c:pt>
                  <c:pt idx="77">
                    <c:v>16</c:v>
                  </c:pt>
                  <c:pt idx="78">
                    <c:v>17</c:v>
                  </c:pt>
                  <c:pt idx="79">
                    <c:v>18</c:v>
                  </c:pt>
                  <c:pt idx="80">
                    <c:v>19</c:v>
                  </c:pt>
                  <c:pt idx="81">
                    <c:v>20</c:v>
                  </c:pt>
                  <c:pt idx="82">
                    <c:v>21</c:v>
                  </c:pt>
                  <c:pt idx="83">
                    <c:v>22</c:v>
                  </c:pt>
                  <c:pt idx="84">
                    <c:v>23</c:v>
                  </c:pt>
                  <c:pt idx="85">
                    <c:v>24</c:v>
                  </c:pt>
                  <c:pt idx="86">
                    <c:v>25</c:v>
                  </c:pt>
                  <c:pt idx="87">
                    <c:v>26</c:v>
                  </c:pt>
                  <c:pt idx="88">
                    <c:v>27</c:v>
                  </c:pt>
                  <c:pt idx="89">
                    <c:v>28</c:v>
                  </c:pt>
                  <c:pt idx="90">
                    <c:v>1</c:v>
                  </c:pt>
                  <c:pt idx="91">
                    <c:v>2</c:v>
                  </c:pt>
                  <c:pt idx="92">
                    <c:v>3</c:v>
                  </c:pt>
                  <c:pt idx="93">
                    <c:v>4</c:v>
                  </c:pt>
                  <c:pt idx="94">
                    <c:v>5</c:v>
                  </c:pt>
                  <c:pt idx="95">
                    <c:v>6</c:v>
                  </c:pt>
                  <c:pt idx="96">
                    <c:v>7</c:v>
                  </c:pt>
                  <c:pt idx="97">
                    <c:v>8</c:v>
                  </c:pt>
                  <c:pt idx="98">
                    <c:v>9</c:v>
                  </c:pt>
                  <c:pt idx="99">
                    <c:v>10</c:v>
                  </c:pt>
                  <c:pt idx="100">
                    <c:v>11</c:v>
                  </c:pt>
                  <c:pt idx="101">
                    <c:v>12</c:v>
                  </c:pt>
                  <c:pt idx="102">
                    <c:v>13</c:v>
                  </c:pt>
                  <c:pt idx="103">
                    <c:v>14</c:v>
                  </c:pt>
                  <c:pt idx="104">
                    <c:v>15</c:v>
                  </c:pt>
                  <c:pt idx="105">
                    <c:v>16</c:v>
                  </c:pt>
                  <c:pt idx="106">
                    <c:v>17</c:v>
                  </c:pt>
                  <c:pt idx="107">
                    <c:v>18</c:v>
                  </c:pt>
                  <c:pt idx="108">
                    <c:v>19</c:v>
                  </c:pt>
                  <c:pt idx="109">
                    <c:v>20</c:v>
                  </c:pt>
                  <c:pt idx="110">
                    <c:v>21</c:v>
                  </c:pt>
                  <c:pt idx="111">
                    <c:v>22</c:v>
                  </c:pt>
                  <c:pt idx="112">
                    <c:v>23</c:v>
                  </c:pt>
                  <c:pt idx="113">
                    <c:v>24</c:v>
                  </c:pt>
                  <c:pt idx="114">
                    <c:v>25</c:v>
                  </c:pt>
                  <c:pt idx="115">
                    <c:v>26</c:v>
                  </c:pt>
                  <c:pt idx="116">
                    <c:v>27</c:v>
                  </c:pt>
                  <c:pt idx="117">
                    <c:v>28</c:v>
                  </c:pt>
                  <c:pt idx="118">
                    <c:v>29</c:v>
                  </c:pt>
                  <c:pt idx="119">
                    <c:v>30</c:v>
                  </c:pt>
                  <c:pt idx="120">
                    <c:v>31</c:v>
                  </c:pt>
                  <c:pt idx="121">
                    <c:v>1</c:v>
                  </c:pt>
                  <c:pt idx="122">
                    <c:v>2</c:v>
                  </c:pt>
                  <c:pt idx="123">
                    <c:v>3</c:v>
                  </c:pt>
                  <c:pt idx="124">
                    <c:v>4</c:v>
                  </c:pt>
                  <c:pt idx="125">
                    <c:v>5</c:v>
                  </c:pt>
                  <c:pt idx="126">
                    <c:v>6</c:v>
                  </c:pt>
                  <c:pt idx="127">
                    <c:v>7</c:v>
                  </c:pt>
                  <c:pt idx="128">
                    <c:v>8</c:v>
                  </c:pt>
                  <c:pt idx="129">
                    <c:v>9</c:v>
                  </c:pt>
                  <c:pt idx="130">
                    <c:v>10</c:v>
                  </c:pt>
                  <c:pt idx="131">
                    <c:v>11</c:v>
                  </c:pt>
                  <c:pt idx="132">
                    <c:v>12</c:v>
                  </c:pt>
                  <c:pt idx="133">
                    <c:v>13</c:v>
                  </c:pt>
                  <c:pt idx="134">
                    <c:v>14</c:v>
                  </c:pt>
                  <c:pt idx="135">
                    <c:v>15</c:v>
                  </c:pt>
                  <c:pt idx="136">
                    <c:v>16</c:v>
                  </c:pt>
                  <c:pt idx="137">
                    <c:v>17</c:v>
                  </c:pt>
                  <c:pt idx="138">
                    <c:v>18</c:v>
                  </c:pt>
                  <c:pt idx="139">
                    <c:v>19</c:v>
                  </c:pt>
                  <c:pt idx="140">
                    <c:v>20</c:v>
                  </c:pt>
                  <c:pt idx="141">
                    <c:v>21</c:v>
                  </c:pt>
                  <c:pt idx="142">
                    <c:v>22</c:v>
                  </c:pt>
                  <c:pt idx="143">
                    <c:v>23</c:v>
                  </c:pt>
                  <c:pt idx="144">
                    <c:v>24</c:v>
                  </c:pt>
                  <c:pt idx="145">
                    <c:v>25</c:v>
                  </c:pt>
                  <c:pt idx="146">
                    <c:v>26</c:v>
                  </c:pt>
                  <c:pt idx="147">
                    <c:v>27</c:v>
                  </c:pt>
                  <c:pt idx="148">
                    <c:v>28</c:v>
                  </c:pt>
                  <c:pt idx="149">
                    <c:v>29</c:v>
                  </c:pt>
                  <c:pt idx="150">
                    <c:v>30</c:v>
                  </c:pt>
                  <c:pt idx="151">
                    <c:v>1</c:v>
                  </c:pt>
                  <c:pt idx="152">
                    <c:v>2</c:v>
                  </c:pt>
                  <c:pt idx="153">
                    <c:v>3</c:v>
                  </c:pt>
                  <c:pt idx="154">
                    <c:v>4</c:v>
                  </c:pt>
                  <c:pt idx="155">
                    <c:v>5</c:v>
                  </c:pt>
                  <c:pt idx="156">
                    <c:v>6</c:v>
                  </c:pt>
                  <c:pt idx="157">
                    <c:v>7</c:v>
                  </c:pt>
                  <c:pt idx="158">
                    <c:v>8</c:v>
                  </c:pt>
                  <c:pt idx="159">
                    <c:v>9</c:v>
                  </c:pt>
                  <c:pt idx="160">
                    <c:v>10</c:v>
                  </c:pt>
                  <c:pt idx="161">
                    <c:v>11</c:v>
                  </c:pt>
                  <c:pt idx="162">
                    <c:v>12</c:v>
                  </c:pt>
                  <c:pt idx="163">
                    <c:v>13</c:v>
                  </c:pt>
                  <c:pt idx="164">
                    <c:v>14</c:v>
                  </c:pt>
                  <c:pt idx="165">
                    <c:v>15</c:v>
                  </c:pt>
                  <c:pt idx="166">
                    <c:v>16</c:v>
                  </c:pt>
                  <c:pt idx="167">
                    <c:v>17</c:v>
                  </c:pt>
                  <c:pt idx="168">
                    <c:v>18</c:v>
                  </c:pt>
                  <c:pt idx="169">
                    <c:v>19</c:v>
                  </c:pt>
                  <c:pt idx="170">
                    <c:v>20</c:v>
                  </c:pt>
                  <c:pt idx="171">
                    <c:v>21</c:v>
                  </c:pt>
                  <c:pt idx="172">
                    <c:v>22</c:v>
                  </c:pt>
                  <c:pt idx="173">
                    <c:v>23</c:v>
                  </c:pt>
                  <c:pt idx="174">
                    <c:v>24</c:v>
                  </c:pt>
                  <c:pt idx="175">
                    <c:v>25</c:v>
                  </c:pt>
                  <c:pt idx="176">
                    <c:v>26</c:v>
                  </c:pt>
                  <c:pt idx="177">
                    <c:v>27</c:v>
                  </c:pt>
                  <c:pt idx="178">
                    <c:v>28</c:v>
                  </c:pt>
                  <c:pt idx="179">
                    <c:v>29</c:v>
                  </c:pt>
                  <c:pt idx="180">
                    <c:v>30</c:v>
                  </c:pt>
                  <c:pt idx="181">
                    <c:v>31</c:v>
                  </c:pt>
                  <c:pt idx="182">
                    <c:v>1</c:v>
                  </c:pt>
                  <c:pt idx="183">
                    <c:v>2</c:v>
                  </c:pt>
                  <c:pt idx="184">
                    <c:v>3</c:v>
                  </c:pt>
                  <c:pt idx="185">
                    <c:v>4</c:v>
                  </c:pt>
                  <c:pt idx="186">
                    <c:v>5</c:v>
                  </c:pt>
                  <c:pt idx="187">
                    <c:v>6</c:v>
                  </c:pt>
                  <c:pt idx="188">
                    <c:v>7</c:v>
                  </c:pt>
                  <c:pt idx="189">
                    <c:v>8</c:v>
                  </c:pt>
                  <c:pt idx="190">
                    <c:v>9</c:v>
                  </c:pt>
                  <c:pt idx="191">
                    <c:v>10</c:v>
                  </c:pt>
                  <c:pt idx="192">
                    <c:v>11</c:v>
                  </c:pt>
                  <c:pt idx="193">
                    <c:v>12</c:v>
                  </c:pt>
                  <c:pt idx="194">
                    <c:v>13</c:v>
                  </c:pt>
                  <c:pt idx="195">
                    <c:v>14</c:v>
                  </c:pt>
                  <c:pt idx="196">
                    <c:v>15</c:v>
                  </c:pt>
                  <c:pt idx="197">
                    <c:v>16</c:v>
                  </c:pt>
                  <c:pt idx="198">
                    <c:v>17</c:v>
                  </c:pt>
                  <c:pt idx="199">
                    <c:v>18</c:v>
                  </c:pt>
                  <c:pt idx="200">
                    <c:v>19</c:v>
                  </c:pt>
                  <c:pt idx="201">
                    <c:v>20</c:v>
                  </c:pt>
                  <c:pt idx="202">
                    <c:v>21</c:v>
                  </c:pt>
                  <c:pt idx="203">
                    <c:v>22</c:v>
                  </c:pt>
                  <c:pt idx="204">
                    <c:v>23</c:v>
                  </c:pt>
                  <c:pt idx="205">
                    <c:v>24</c:v>
                  </c:pt>
                  <c:pt idx="206">
                    <c:v>25</c:v>
                  </c:pt>
                  <c:pt idx="207">
                    <c:v>26</c:v>
                  </c:pt>
                  <c:pt idx="208">
                    <c:v>27</c:v>
                  </c:pt>
                  <c:pt idx="209">
                    <c:v>28</c:v>
                  </c:pt>
                  <c:pt idx="210">
                    <c:v>29</c:v>
                  </c:pt>
                  <c:pt idx="211">
                    <c:v>30</c:v>
                  </c:pt>
                  <c:pt idx="212">
                    <c:v>1</c:v>
                  </c:pt>
                  <c:pt idx="213">
                    <c:v>2</c:v>
                  </c:pt>
                  <c:pt idx="214">
                    <c:v>3</c:v>
                  </c:pt>
                  <c:pt idx="215">
                    <c:v>4</c:v>
                  </c:pt>
                  <c:pt idx="216">
                    <c:v>5</c:v>
                  </c:pt>
                  <c:pt idx="217">
                    <c:v>6</c:v>
                  </c:pt>
                  <c:pt idx="218">
                    <c:v>7</c:v>
                  </c:pt>
                  <c:pt idx="219">
                    <c:v>8</c:v>
                  </c:pt>
                  <c:pt idx="220">
                    <c:v>9</c:v>
                  </c:pt>
                  <c:pt idx="221">
                    <c:v>10</c:v>
                  </c:pt>
                  <c:pt idx="222">
                    <c:v>11</c:v>
                  </c:pt>
                  <c:pt idx="223">
                    <c:v>12</c:v>
                  </c:pt>
                  <c:pt idx="224">
                    <c:v>13</c:v>
                  </c:pt>
                  <c:pt idx="225">
                    <c:v>14</c:v>
                  </c:pt>
                  <c:pt idx="226">
                    <c:v>15</c:v>
                  </c:pt>
                  <c:pt idx="227">
                    <c:v>16</c:v>
                  </c:pt>
                  <c:pt idx="228">
                    <c:v>17</c:v>
                  </c:pt>
                  <c:pt idx="229">
                    <c:v>18</c:v>
                  </c:pt>
                  <c:pt idx="230">
                    <c:v>19</c:v>
                  </c:pt>
                  <c:pt idx="231">
                    <c:v>20</c:v>
                  </c:pt>
                  <c:pt idx="232">
                    <c:v>21</c:v>
                  </c:pt>
                  <c:pt idx="233">
                    <c:v>22</c:v>
                  </c:pt>
                  <c:pt idx="234">
                    <c:v>23</c:v>
                  </c:pt>
                  <c:pt idx="235">
                    <c:v>24</c:v>
                  </c:pt>
                  <c:pt idx="236">
                    <c:v>25</c:v>
                  </c:pt>
                  <c:pt idx="237">
                    <c:v>26</c:v>
                  </c:pt>
                  <c:pt idx="238">
                    <c:v>27</c:v>
                  </c:pt>
                  <c:pt idx="239">
                    <c:v>28</c:v>
                  </c:pt>
                  <c:pt idx="240">
                    <c:v>29</c:v>
                  </c:pt>
                  <c:pt idx="241">
                    <c:v>30</c:v>
                  </c:pt>
                </c:lvl>
                <c:lvl>
                  <c:pt idx="0">
                    <c:v>Dec</c:v>
                  </c:pt>
                  <c:pt idx="31">
                    <c:v>Jan</c:v>
                  </c:pt>
                  <c:pt idx="62">
                    <c:v>Feb</c:v>
                  </c:pt>
                  <c:pt idx="90">
                    <c:v>Mar</c:v>
                  </c:pt>
                  <c:pt idx="121">
                    <c:v>Apr</c:v>
                  </c:pt>
                  <c:pt idx="151">
                    <c:v>May</c:v>
                  </c:pt>
                  <c:pt idx="182">
                    <c:v>Jun</c:v>
                  </c:pt>
                  <c:pt idx="212">
                    <c:v>Jul</c:v>
                  </c:pt>
                </c:lvl>
              </c:multiLvlStrCache>
            </c:multiLvlStrRef>
          </c:cat>
          <c:val>
            <c:numRef>
              <c:f>'North River Gamma Fit'!$M$20:$M$261</c:f>
              <c:numCache>
                <c:formatCode>0.00%</c:formatCode>
                <c:ptCount val="242"/>
                <c:pt idx="0">
                  <c:v>8.2311935045709106E-13</c:v>
                </c:pt>
                <c:pt idx="1">
                  <c:v>1.1017853296380054E-12</c:v>
                </c:pt>
                <c:pt idx="2">
                  <c:v>1.4733769759800452E-12</c:v>
                </c:pt>
                <c:pt idx="3">
                  <c:v>1.9685364449628651E-12</c:v>
                </c:pt>
                <c:pt idx="4">
                  <c:v>2.6270097208680454E-12</c:v>
                </c:pt>
                <c:pt idx="5">
                  <c:v>3.5025315980874439E-12</c:v>
                </c:pt>
                <c:pt idx="6">
                  <c:v>4.6646020379625952E-12</c:v>
                </c:pt>
                <c:pt idx="7">
                  <c:v>6.2058136407472375E-12</c:v>
                </c:pt>
                <c:pt idx="8">
                  <c:v>8.2476248053353629E-12</c:v>
                </c:pt>
                <c:pt idx="9">
                  <c:v>1.0949019468853294E-11</c:v>
                </c:pt>
                <c:pt idx="10">
                  <c:v>1.4520162849862572E-11</c:v>
                </c:pt>
                <c:pt idx="11">
                  <c:v>1.9234502879328375E-11</c:v>
                </c:pt>
                <c:pt idx="12">
                  <c:v>2.5451751817229251E-11</c:v>
                </c:pt>
                <c:pt idx="13">
                  <c:v>3.3641089913771793E-11</c:v>
                </c:pt>
                <c:pt idx="14">
                  <c:v>4.4416026412363863E-11</c:v>
                </c:pt>
                <c:pt idx="15">
                  <c:v>5.8575366779223259E-11</c:v>
                </c:pt>
                <c:pt idx="16">
                  <c:v>7.7160722256053305E-11</c:v>
                </c:pt>
                <c:pt idx="17">
                  <c:v>1.0152645391059423E-10</c:v>
                </c:pt>
                <c:pt idx="18">
                  <c:v>1.3343115501385228E-10</c:v>
                </c:pt>
                <c:pt idx="19">
                  <c:v>1.7515700001524692E-10</c:v>
                </c:pt>
                <c:pt idx="20">
                  <c:v>2.2965918056172541E-10</c:v>
                </c:pt>
                <c:pt idx="21">
                  <c:v>3.0076208190621401E-10</c:v>
                </c:pt>
                <c:pt idx="22">
                  <c:v>3.9340486424066512E-10</c:v>
                </c:pt>
                <c:pt idx="23">
                  <c:v>5.1395987465951976E-10</c:v>
                </c:pt>
                <c:pt idx="24">
                  <c:v>6.7063532505073908E-10</c:v>
                </c:pt>
                <c:pt idx="25">
                  <c:v>8.7399054660153297E-10</c:v>
                </c:pt>
                <c:pt idx="26">
                  <c:v>1.1375879127584199E-9</c:v>
                </c:pt>
                <c:pt idx="27">
                  <c:v>1.4788228419604366E-9</c:v>
                </c:pt>
                <c:pt idx="28">
                  <c:v>1.919972958397409E-9</c:v>
                </c:pt>
                <c:pt idx="29">
                  <c:v>2.4895259187474039E-9</c:v>
                </c:pt>
                <c:pt idx="30">
                  <c:v>3.2238545166762833E-9</c:v>
                </c:pt>
                <c:pt idx="31">
                  <c:v>4.1693292152089612E-9</c:v>
                </c:pt>
                <c:pt idx="32">
                  <c:v>5.38497169078056E-9</c:v>
                </c:pt>
                <c:pt idx="33">
                  <c:v>6.9457897211577801E-9</c:v>
                </c:pt>
                <c:pt idx="34">
                  <c:v>8.9469545105913539E-9</c:v>
                </c:pt>
                <c:pt idx="35">
                  <c:v>1.150902528834763E-8</c:v>
                </c:pt>
                <c:pt idx="36">
                  <c:v>1.4784471313866732E-8</c:v>
                </c:pt>
                <c:pt idx="37">
                  <c:v>1.8965800152592749E-8</c:v>
                </c:pt>
                <c:pt idx="38">
                  <c:v>2.4295661038564731E-8</c:v>
                </c:pt>
                <c:pt idx="39">
                  <c:v>3.1079385953702854E-8</c:v>
                </c:pt>
                <c:pt idx="40">
                  <c:v>3.9700520093610692E-8</c:v>
                </c:pt>
                <c:pt idx="41">
                  <c:v>5.0640014293001911E-8</c:v>
                </c:pt>
                <c:pt idx="42">
                  <c:v>6.4499894980585282E-8</c:v>
                </c:pt>
                <c:pt idx="43">
                  <c:v>8.2032391435227225E-8</c:v>
                </c:pt>
                <c:pt idx="44">
                  <c:v>1.041757006214894E-7</c:v>
                </c:pt>
                <c:pt idx="45">
                  <c:v>1.3209780336254084E-7</c:v>
                </c:pt>
                <c:pt idx="46">
                  <c:v>1.6725002249806664E-7</c:v>
                </c:pt>
                <c:pt idx="47">
                  <c:v>2.1143233674969508E-7</c:v>
                </c:pt>
                <c:pt idx="48">
                  <c:v>2.6687283871673628E-7</c:v>
                </c:pt>
                <c:pt idx="49">
                  <c:v>3.3632417051343566E-7</c:v>
                </c:pt>
                <c:pt idx="50">
                  <c:v>4.2318027104748523E-7</c:v>
                </c:pt>
                <c:pt idx="51">
                  <c:v>5.3161735280582434E-7</c:v>
                </c:pt>
                <c:pt idx="52">
                  <c:v>6.6676370358287329E-7</c:v>
                </c:pt>
                <c:pt idx="53">
                  <c:v>8.3490365332394845E-7</c:v>
                </c:pt>
                <c:pt idx="54">
                  <c:v>1.0437219268855102E-6</c:v>
                </c:pt>
                <c:pt idx="55">
                  <c:v>1.302595550978225E-6</c:v>
                </c:pt>
                <c:pt idx="56">
                  <c:v>1.6229415868984631E-6</c:v>
                </c:pt>
                <c:pt idx="57">
                  <c:v>2.0186301377123073E-6</c:v>
                </c:pt>
                <c:pt idx="58">
                  <c:v>2.5064734152646651E-6</c:v>
                </c:pt>
                <c:pt idx="59">
                  <c:v>3.1068030669212376E-6</c:v>
                </c:pt>
                <c:pt idx="60">
                  <c:v>3.8441495201491094E-6</c:v>
                </c:pt>
                <c:pt idx="61">
                  <c:v>4.7480387332932139E-6</c:v>
                </c:pt>
                <c:pt idx="62">
                  <c:v>5.8539234633059323E-6</c:v>
                </c:pt>
                <c:pt idx="63">
                  <c:v>7.204267930993602E-6</c:v>
                </c:pt>
                <c:pt idx="64">
                  <c:v>8.849806541255667E-6</c:v>
                </c:pt>
                <c:pt idx="65">
                  <c:v>1.0850999067502087E-5</c:v>
                </c:pt>
                <c:pt idx="66">
                  <c:v>1.3279706340463271E-5</c:v>
                </c:pt>
                <c:pt idx="67">
                  <c:v>1.6221111947545275E-5</c:v>
                </c:pt>
                <c:pt idx="68">
                  <c:v>1.9775916627606804E-5</c:v>
                </c:pt>
                <c:pt idx="69">
                  <c:v>2.4062832817528523E-5</c:v>
                </c:pt>
                <c:pt idx="70">
                  <c:v>2.9221407057411497E-5</c:v>
                </c:pt>
                <c:pt idx="71">
                  <c:v>3.5415197498278594E-5</c:v>
                </c:pt>
                <c:pt idx="72">
                  <c:v>4.2835332410451343E-5</c:v>
                </c:pt>
                <c:pt idx="73">
                  <c:v>5.1704473160274489E-5</c:v>
                </c:pt>
                <c:pt idx="74">
                  <c:v>6.2281201359981608E-5</c:v>
                </c:pt>
                <c:pt idx="75">
                  <c:v>7.4864844569866307E-5</c:v>
                </c:pt>
                <c:pt idx="76">
                  <c:v>8.9800747766322075E-5</c:v>
                </c:pt>
                <c:pt idx="77">
                  <c:v>1.0748598852394764E-4</c:v>
                </c:pt>
                <c:pt idx="78">
                  <c:v>1.2837552220390513E-4</c:v>
                </c:pt>
                <c:pt idx="79">
                  <c:v>1.5298872915514572E-4</c:v>
                </c:pt>
                <c:pt idx="80">
                  <c:v>1.8191631874342473E-4</c:v>
                </c:pt>
                <c:pt idx="81">
                  <c:v>2.1582752477289358E-4</c:v>
                </c:pt>
                <c:pt idx="82">
                  <c:v>2.5547750334942165E-4</c:v>
                </c:pt>
                <c:pt idx="83">
                  <c:v>3.017148174566664E-4</c:v>
                </c:pt>
                <c:pt idx="84">
                  <c:v>3.554888624623942E-4</c:v>
                </c:pt>
                <c:pt idx="85">
                  <c:v>4.1785705364472125E-4</c:v>
                </c:pt>
                <c:pt idx="86">
                  <c:v>4.899915609569705E-4</c:v>
                </c:pt>
                <c:pt idx="87">
                  <c:v>5.7318533814121331E-4</c:v>
                </c:pt>
                <c:pt idx="88">
                  <c:v>6.688571537221133E-4</c:v>
                </c:pt>
                <c:pt idx="89">
                  <c:v>7.7855529132486723E-4</c:v>
                </c:pt>
                <c:pt idx="90">
                  <c:v>9.0395954743538454E-4</c:v>
                </c:pt>
                <c:pt idx="91">
                  <c:v>1.0468811176925774E-3</c:v>
                </c:pt>
                <c:pt idx="92">
                  <c:v>1.2092599298983986E-3</c:v>
                </c:pt>
                <c:pt idx="93">
                  <c:v>1.3931589552782508E-3</c:v>
                </c:pt>
                <c:pt idx="94">
                  <c:v>1.6007550115115787E-3</c:v>
                </c:pt>
                <c:pt idx="95">
                  <c:v>1.8343255642987444E-3</c:v>
                </c:pt>
                <c:pt idx="96">
                  <c:v>2.0962310415586494E-3</c:v>
                </c:pt>
                <c:pt idx="97">
                  <c:v>2.3888921986292555E-3</c:v>
                </c:pt>
                <c:pt idx="98">
                  <c:v>2.7147621170331426E-3</c:v>
                </c:pt>
                <c:pt idx="99">
                  <c:v>3.0762924861605923E-3</c:v>
                </c:pt>
                <c:pt idx="100">
                  <c:v>3.4758939091880103E-3</c:v>
                </c:pt>
                <c:pt idx="101">
                  <c:v>3.9158900936209218E-3</c:v>
                </c:pt>
                <c:pt idx="102">
                  <c:v>4.3984659344740162E-3</c:v>
                </c:pt>
                <c:pt idx="103">
                  <c:v>4.9256096746959077E-3</c:v>
                </c:pt>
                <c:pt idx="104">
                  <c:v>5.4990495324563904E-3</c:v>
                </c:pt>
                <c:pt idx="105">
                  <c:v>6.1201854164095737E-3</c:v>
                </c:pt>
                <c:pt idx="106">
                  <c:v>6.7900166046303001E-3</c:v>
                </c:pt>
                <c:pt idx="107">
                  <c:v>7.509066535508313E-3</c:v>
                </c:pt>
                <c:pt idx="108">
                  <c:v>8.2773061425898131E-3</c:v>
                </c:pt>
                <c:pt idx="109">
                  <c:v>9.0940774514892686E-3</c:v>
                </c:pt>
                <c:pt idx="110">
                  <c:v>9.9580194349672135E-3</c:v>
                </c:pt>
                <c:pt idx="111">
                  <c:v>1.0866998379898907E-2</c:v>
                </c:pt>
                <c:pt idx="112">
                  <c:v>1.1818045243401021E-2</c:v>
                </c:pt>
                <c:pt idx="113">
                  <c:v>1.2807302650111541E-2</c:v>
                </c:pt>
                <c:pt idx="114">
                  <c:v>1.3829984293110442E-2</c:v>
                </c:pt>
                <c:pt idx="115">
                  <c:v>1.4880349531978587E-2</c:v>
                </c:pt>
                <c:pt idx="116">
                  <c:v>1.5951695918418385E-2</c:v>
                </c:pt>
                <c:pt idx="117">
                  <c:v>1.7036372209905504E-2</c:v>
                </c:pt>
                <c:pt idx="118">
                  <c:v>1.7036372209905504E-2</c:v>
                </c:pt>
                <c:pt idx="119">
                  <c:v>1.921060484060011E-2</c:v>
                </c:pt>
                <c:pt idx="120">
                  <c:v>2.0280561142498321E-2</c:v>
                </c:pt>
                <c:pt idx="121">
                  <c:v>2.1324846584482082E-2</c:v>
                </c:pt>
                <c:pt idx="122">
                  <c:v>2.2332110858214071E-2</c:v>
                </c:pt>
                <c:pt idx="123">
                  <c:v>2.3290654809230649E-2</c:v>
                </c:pt>
                <c:pt idx="124">
                  <c:v>2.4188619037527226E-2</c:v>
                </c:pt>
                <c:pt idx="125">
                  <c:v>2.5014193189385692E-2</c:v>
                </c:pt>
                <c:pt idx="126">
                  <c:v>2.5755842029587028E-2</c:v>
                </c:pt>
                <c:pt idx="127">
                  <c:v>2.6402543418652114E-2</c:v>
                </c:pt>
                <c:pt idx="128">
                  <c:v>2.6944032434058851E-2</c:v>
                </c:pt>
                <c:pt idx="129">
                  <c:v>2.7371045115307413E-2</c:v>
                </c:pt>
                <c:pt idx="130">
                  <c:v>2.7675554727769613E-2</c:v>
                </c:pt>
                <c:pt idx="131">
                  <c:v>2.7850993074448605E-2</c:v>
                </c:pt>
                <c:pt idx="132">
                  <c:v>2.7892449277615972E-2</c:v>
                </c:pt>
                <c:pt idx="133">
                  <c:v>2.7796838634887189E-2</c:v>
                </c:pt>
                <c:pt idx="134">
                  <c:v>2.7563034646998774E-2</c:v>
                </c:pt>
                <c:pt idx="135">
                  <c:v>2.7191958123996607E-2</c:v>
                </c:pt>
                <c:pt idx="136">
                  <c:v>2.6686618394391792E-2</c:v>
                </c:pt>
                <c:pt idx="137">
                  <c:v>2.6052103042923769E-2</c:v>
                </c:pt>
                <c:pt idx="138">
                  <c:v>2.5295514245230855E-2</c:v>
                </c:pt>
                <c:pt idx="139">
                  <c:v>2.4425851593872394E-2</c:v>
                </c:pt>
                <c:pt idx="140">
                  <c:v>2.3453843247623257E-2</c:v>
                </c:pt>
                <c:pt idx="141">
                  <c:v>2.2391729200863547E-2</c:v>
                </c:pt>
                <c:pt idx="142">
                  <c:v>2.1253002370829194E-2</c:v>
                </c:pt>
                <c:pt idx="143">
                  <c:v>2.0052114943153704E-2</c:v>
                </c:pt>
                <c:pt idx="144">
                  <c:v>1.8804158908470869E-2</c:v>
                </c:pt>
                <c:pt idx="145">
                  <c:v>1.7524530881071171E-2</c:v>
                </c:pt>
                <c:pt idx="146">
                  <c:v>1.6228592044232118E-2</c:v>
                </c:pt>
                <c:pt idx="147">
                  <c:v>1.4931334364317816E-2</c:v>
                </c:pt>
                <c:pt idx="148">
                  <c:v>1.3647064028090683E-2</c:v>
                </c:pt>
                <c:pt idx="149">
                  <c:v>1.2389112381984896E-2</c:v>
                </c:pt>
                <c:pt idx="150">
                  <c:v>1.1169583512389517E-2</c:v>
                </c:pt>
                <c:pt idx="151">
                  <c:v>9.9991460533366133E-3</c:v>
                </c:pt>
                <c:pt idx="152">
                  <c:v>8.8868749178953529E-3</c:v>
                </c:pt>
                <c:pt idx="153">
                  <c:v>7.8401465182026259E-3</c:v>
                </c:pt>
                <c:pt idx="154">
                  <c:v>6.8645887775995174E-3</c:v>
                </c:pt>
                <c:pt idx="155">
                  <c:v>5.9640849660613574E-3</c:v>
                </c:pt>
                <c:pt idx="156">
                  <c:v>5.1408282269912939E-3</c:v>
                </c:pt>
                <c:pt idx="157">
                  <c:v>4.3954217221485008E-3</c:v>
                </c:pt>
                <c:pt idx="158">
                  <c:v>3.7270177001693799E-3</c:v>
                </c:pt>
                <c:pt idx="159">
                  <c:v>3.1334875698528948E-3</c:v>
                </c:pt>
                <c:pt idx="160">
                  <c:v>2.6116142833104133E-3</c:v>
                </c:pt>
                <c:pt idx="161">
                  <c:v>2.1572980283935134E-3</c:v>
                </c:pt>
                <c:pt idx="162">
                  <c:v>1.7657663869602115E-3</c:v>
                </c:pt>
                <c:pt idx="163">
                  <c:v>1.4317806995381415E-3</c:v>
                </c:pt>
                <c:pt idx="164">
                  <c:v>1.1498313269520228E-3</c:v>
                </c:pt>
                <c:pt idx="165">
                  <c:v>9.1431573506106862E-4</c:v>
                </c:pt>
                <c:pt idx="166">
                  <c:v>7.1969475646063491E-4</c:v>
                </c:pt>
                <c:pt idx="167">
                  <c:v>5.6062390377180165E-4</c:v>
                </c:pt>
                <c:pt idx="168">
                  <c:v>4.3205812565765001E-4</c:v>
                </c:pt>
                <c:pt idx="169">
                  <c:v>3.2932982030663366E-4</c:v>
                </c:pt>
                <c:pt idx="170">
                  <c:v>2.482011775553054E-4</c:v>
                </c:pt>
                <c:pt idx="171">
                  <c:v>1.8489295443921915E-4</c:v>
                </c:pt>
                <c:pt idx="172">
                  <c:v>1.360925651130341E-4</c:v>
                </c:pt>
                <c:pt idx="173">
                  <c:v>9.8944871579436777E-5</c:v>
                </c:pt>
                <c:pt idx="174">
                  <c:v>7.1029303456119405E-5</c:v>
                </c:pt>
                <c:pt idx="175">
                  <c:v>5.0326937290770922E-5</c:v>
                </c:pt>
                <c:pt idx="176">
                  <c:v>3.5180966163981541E-5</c:v>
                </c:pt>
                <c:pt idx="177">
                  <c:v>2.4253634556474565E-5</c:v>
                </c:pt>
                <c:pt idx="178">
                  <c:v>1.6482251548521443E-5</c:v>
                </c:pt>
                <c:pt idx="179">
                  <c:v>1.1036376509095881E-5</c:v>
                </c:pt>
                <c:pt idx="180">
                  <c:v>7.2777401631376148E-6</c:v>
                </c:pt>
                <c:pt idx="181">
                  <c:v>4.7239576074431338E-6</c:v>
                </c:pt>
                <c:pt idx="182">
                  <c:v>3.0166367274717346E-6</c:v>
                </c:pt>
                <c:pt idx="183">
                  <c:v>1.8941041062939514E-6</c:v>
                </c:pt>
                <c:pt idx="184">
                  <c:v>1.1686701385499959E-6</c:v>
                </c:pt>
                <c:pt idx="185">
                  <c:v>7.0813670210481693E-7</c:v>
                </c:pt>
                <c:pt idx="186">
                  <c:v>4.2110891513603489E-7</c:v>
                </c:pt>
                <c:pt idx="187">
                  <c:v>2.4559714712727655E-7</c:v>
                </c:pt>
                <c:pt idx="188">
                  <c:v>1.4037384644964692E-7</c:v>
                </c:pt>
                <c:pt idx="189">
                  <c:v>7.8568292873846906E-8</c:v>
                </c:pt>
                <c:pt idx="190">
                  <c:v>4.302801035479852E-8</c:v>
                </c:pt>
                <c:pt idx="191">
                  <c:v>2.3036762507655922E-8</c:v>
                </c:pt>
                <c:pt idx="192">
                  <c:v>1.2046429658854113E-8</c:v>
                </c:pt>
                <c:pt idx="193">
                  <c:v>6.1466383479577267E-9</c:v>
                </c:pt>
                <c:pt idx="194">
                  <c:v>3.0570895963315434E-9</c:v>
                </c:pt>
                <c:pt idx="195">
                  <c:v>1.4804353111603511E-9</c:v>
                </c:pt>
                <c:pt idx="196">
                  <c:v>6.9721904740474379E-10</c:v>
                </c:pt>
                <c:pt idx="197">
                  <c:v>3.1893392276826962E-10</c:v>
                </c:pt>
                <c:pt idx="198">
                  <c:v>1.4151390922569495E-10</c:v>
                </c:pt>
                <c:pt idx="199">
                  <c:v>6.0818870502666721E-11</c:v>
                </c:pt>
                <c:pt idx="200">
                  <c:v>2.5278240306571731E-11</c:v>
                </c:pt>
                <c:pt idx="201">
                  <c:v>1.0143857727132554E-11</c:v>
                </c:pt>
                <c:pt idx="202">
                  <c:v>3.9231136084962939E-12</c:v>
                </c:pt>
                <c:pt idx="203">
                  <c:v>1.459462613866917E-12</c:v>
                </c:pt>
                <c:pt idx="204">
                  <c:v>5.2117695121946603E-13</c:v>
                </c:pt>
                <c:pt idx="205">
                  <c:v>1.782497135791696E-13</c:v>
                </c:pt>
                <c:pt idx="206">
                  <c:v>5.8245485038976648E-14</c:v>
                </c:pt>
                <c:pt idx="207">
                  <c:v>1.813557530159775E-14</c:v>
                </c:pt>
                <c:pt idx="208">
                  <c:v>5.3651066229031256E-15</c:v>
                </c:pt>
                <c:pt idx="209">
                  <c:v>1.5032435211105904E-15</c:v>
                </c:pt>
                <c:pt idx="210">
                  <c:v>3.9753855781555197E-16</c:v>
                </c:pt>
                <c:pt idx="211">
                  <c:v>9.8849590243917906E-17</c:v>
                </c:pt>
                <c:pt idx="212">
                  <c:v>2.3014136463426199E-17</c:v>
                </c:pt>
                <c:pt idx="213">
                  <c:v>4.9937333483526557E-18</c:v>
                </c:pt>
                <c:pt idx="214">
                  <c:v>1.0046940959528269E-18</c:v>
                </c:pt>
                <c:pt idx="215">
                  <c:v>1.8635215796658103E-19</c:v>
                </c:pt>
                <c:pt idx="216">
                  <c:v>3.1662779898150867E-20</c:v>
                </c:pt>
                <c:pt idx="217">
                  <c:v>4.8928266807987306E-21</c:v>
                </c:pt>
                <c:pt idx="218">
                  <c:v>6.82105369748798E-22</c:v>
                </c:pt>
                <c:pt idx="219">
                  <c:v>8.5004277067208965E-23</c:v>
                </c:pt>
                <c:pt idx="220">
                  <c:v>9.3710889799659739E-24</c:v>
                </c:pt>
                <c:pt idx="221">
                  <c:v>9.0302412960539724E-25</c:v>
                </c:pt>
                <c:pt idx="222">
                  <c:v>7.501898240434767E-26</c:v>
                </c:pt>
                <c:pt idx="223">
                  <c:v>5.2873587143610043E-27</c:v>
                </c:pt>
                <c:pt idx="224">
                  <c:v>3.1027411772900807E-28</c:v>
                </c:pt>
                <c:pt idx="225">
                  <c:v>1.4827144283499937E-29</c:v>
                </c:pt>
                <c:pt idx="226">
                  <c:v>5.6193121083533576E-31</c:v>
                </c:pt>
                <c:pt idx="227">
                  <c:v>1.6359194887054676E-32</c:v>
                </c:pt>
                <c:pt idx="228">
                  <c:v>3.5185417667114452E-34</c:v>
                </c:pt>
                <c:pt idx="229">
                  <c:v>5.3272157806630804E-36</c:v>
                </c:pt>
                <c:pt idx="230">
                  <c:v>5.3422159261024832E-38</c:v>
                </c:pt>
                <c:pt idx="231">
                  <c:v>3.2810478791504018E-40</c:v>
                </c:pt>
                <c:pt idx="232">
                  <c:v>1.113260445701534E-42</c:v>
                </c:pt>
                <c:pt idx="233">
                  <c:v>1.8148068294675318E-45</c:v>
                </c:pt>
                <c:pt idx="234">
                  <c:v>1.1686048478811074E-48</c:v>
                </c:pt>
                <c:pt idx="235">
                  <c:v>2.2310031763286667E-52</c:v>
                </c:pt>
                <c:pt idx="236">
                  <c:v>8.0921091416376098E-57</c:v>
                </c:pt>
                <c:pt idx="237">
                  <c:v>2.6453723188963674E-62</c:v>
                </c:pt>
                <c:pt idx="238">
                  <c:v>1.9256419548221685E-69</c:v>
                </c:pt>
                <c:pt idx="239">
                  <c:v>1.352436766596355E-79</c:v>
                </c:pt>
                <c:pt idx="240">
                  <c:v>4.0945841112731188E-97</c:v>
                </c:pt>
                <c:pt idx="2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2E-4708-8F75-E00D32BCEB7F}"/>
            </c:ext>
          </c:extLst>
        </c:ser>
        <c:ser>
          <c:idx val="2"/>
          <c:order val="2"/>
          <c:tx>
            <c:v>""</c:v>
          </c:tx>
          <c:invertIfNegative val="0"/>
          <c:dPt>
            <c:idx val="72"/>
            <c:invertIfNegative val="0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B2E-4708-8F75-E00D32BCEB7F}"/>
              </c:ext>
            </c:extLst>
          </c:dPt>
          <c:dPt>
            <c:idx val="103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B2E-4708-8F75-E00D32BCEB7F}"/>
              </c:ext>
            </c:extLst>
          </c:dPt>
          <c:cat>
            <c:multiLvlStrRef>
              <c:f>'North River Gamma Fit'!$B$20:$C$261</c:f>
              <c:multiLvlStrCache>
                <c:ptCount val="242"/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  <c:pt idx="14">
                    <c:v>15</c:v>
                  </c:pt>
                  <c:pt idx="15">
                    <c:v>16</c:v>
                  </c:pt>
                  <c:pt idx="16">
                    <c:v>17</c:v>
                  </c:pt>
                  <c:pt idx="17">
                    <c:v>18</c:v>
                  </c:pt>
                  <c:pt idx="18">
                    <c:v>19</c:v>
                  </c:pt>
                  <c:pt idx="19">
                    <c:v>20</c:v>
                  </c:pt>
                  <c:pt idx="20">
                    <c:v>21</c:v>
                  </c:pt>
                  <c:pt idx="21">
                    <c:v>22</c:v>
                  </c:pt>
                  <c:pt idx="22">
                    <c:v>23</c:v>
                  </c:pt>
                  <c:pt idx="23">
                    <c:v>24</c:v>
                  </c:pt>
                  <c:pt idx="24">
                    <c:v>25</c:v>
                  </c:pt>
                  <c:pt idx="25">
                    <c:v>26</c:v>
                  </c:pt>
                  <c:pt idx="26">
                    <c:v>27</c:v>
                  </c:pt>
                  <c:pt idx="27">
                    <c:v>28</c:v>
                  </c:pt>
                  <c:pt idx="28">
                    <c:v>29</c:v>
                  </c:pt>
                  <c:pt idx="29">
                    <c:v>30</c:v>
                  </c:pt>
                  <c:pt idx="30">
                    <c:v>31</c:v>
                  </c:pt>
                  <c:pt idx="31">
                    <c:v>1</c:v>
                  </c:pt>
                  <c:pt idx="32">
                    <c:v>2</c:v>
                  </c:pt>
                  <c:pt idx="33">
                    <c:v>3</c:v>
                  </c:pt>
                  <c:pt idx="34">
                    <c:v>4</c:v>
                  </c:pt>
                  <c:pt idx="35">
                    <c:v>5</c:v>
                  </c:pt>
                  <c:pt idx="36">
                    <c:v>6</c:v>
                  </c:pt>
                  <c:pt idx="37">
                    <c:v>7</c:v>
                  </c:pt>
                  <c:pt idx="38">
                    <c:v>8</c:v>
                  </c:pt>
                  <c:pt idx="39">
                    <c:v>9</c:v>
                  </c:pt>
                  <c:pt idx="40">
                    <c:v>10</c:v>
                  </c:pt>
                  <c:pt idx="41">
                    <c:v>11</c:v>
                  </c:pt>
                  <c:pt idx="42">
                    <c:v>12</c:v>
                  </c:pt>
                  <c:pt idx="43">
                    <c:v>13</c:v>
                  </c:pt>
                  <c:pt idx="44">
                    <c:v>14</c:v>
                  </c:pt>
                  <c:pt idx="45">
                    <c:v>15</c:v>
                  </c:pt>
                  <c:pt idx="46">
                    <c:v>16</c:v>
                  </c:pt>
                  <c:pt idx="47">
                    <c:v>17</c:v>
                  </c:pt>
                  <c:pt idx="48">
                    <c:v>18</c:v>
                  </c:pt>
                  <c:pt idx="49">
                    <c:v>19</c:v>
                  </c:pt>
                  <c:pt idx="50">
                    <c:v>20</c:v>
                  </c:pt>
                  <c:pt idx="51">
                    <c:v>21</c:v>
                  </c:pt>
                  <c:pt idx="52">
                    <c:v>22</c:v>
                  </c:pt>
                  <c:pt idx="53">
                    <c:v>23</c:v>
                  </c:pt>
                  <c:pt idx="54">
                    <c:v>24</c:v>
                  </c:pt>
                  <c:pt idx="55">
                    <c:v>25</c:v>
                  </c:pt>
                  <c:pt idx="56">
                    <c:v>26</c:v>
                  </c:pt>
                  <c:pt idx="57">
                    <c:v>27</c:v>
                  </c:pt>
                  <c:pt idx="58">
                    <c:v>28</c:v>
                  </c:pt>
                  <c:pt idx="59">
                    <c:v>29</c:v>
                  </c:pt>
                  <c:pt idx="60">
                    <c:v>30</c:v>
                  </c:pt>
                  <c:pt idx="61">
                    <c:v>31</c:v>
                  </c:pt>
                  <c:pt idx="62">
                    <c:v>1</c:v>
                  </c:pt>
                  <c:pt idx="63">
                    <c:v>2</c:v>
                  </c:pt>
                  <c:pt idx="64">
                    <c:v>3</c:v>
                  </c:pt>
                  <c:pt idx="65">
                    <c:v>4</c:v>
                  </c:pt>
                  <c:pt idx="66">
                    <c:v>5</c:v>
                  </c:pt>
                  <c:pt idx="67">
                    <c:v>6</c:v>
                  </c:pt>
                  <c:pt idx="68">
                    <c:v>7</c:v>
                  </c:pt>
                  <c:pt idx="69">
                    <c:v>8</c:v>
                  </c:pt>
                  <c:pt idx="70">
                    <c:v>9</c:v>
                  </c:pt>
                  <c:pt idx="71">
                    <c:v>10</c:v>
                  </c:pt>
                  <c:pt idx="72">
                    <c:v>11</c:v>
                  </c:pt>
                  <c:pt idx="73">
                    <c:v>12</c:v>
                  </c:pt>
                  <c:pt idx="74">
                    <c:v>13</c:v>
                  </c:pt>
                  <c:pt idx="75">
                    <c:v>14</c:v>
                  </c:pt>
                  <c:pt idx="76">
                    <c:v>15</c:v>
                  </c:pt>
                  <c:pt idx="77">
                    <c:v>16</c:v>
                  </c:pt>
                  <c:pt idx="78">
                    <c:v>17</c:v>
                  </c:pt>
                  <c:pt idx="79">
                    <c:v>18</c:v>
                  </c:pt>
                  <c:pt idx="80">
                    <c:v>19</c:v>
                  </c:pt>
                  <c:pt idx="81">
                    <c:v>20</c:v>
                  </c:pt>
                  <c:pt idx="82">
                    <c:v>21</c:v>
                  </c:pt>
                  <c:pt idx="83">
                    <c:v>22</c:v>
                  </c:pt>
                  <c:pt idx="84">
                    <c:v>23</c:v>
                  </c:pt>
                  <c:pt idx="85">
                    <c:v>24</c:v>
                  </c:pt>
                  <c:pt idx="86">
                    <c:v>25</c:v>
                  </c:pt>
                  <c:pt idx="87">
                    <c:v>26</c:v>
                  </c:pt>
                  <c:pt idx="88">
                    <c:v>27</c:v>
                  </c:pt>
                  <c:pt idx="89">
                    <c:v>28</c:v>
                  </c:pt>
                  <c:pt idx="90">
                    <c:v>1</c:v>
                  </c:pt>
                  <c:pt idx="91">
                    <c:v>2</c:v>
                  </c:pt>
                  <c:pt idx="92">
                    <c:v>3</c:v>
                  </c:pt>
                  <c:pt idx="93">
                    <c:v>4</c:v>
                  </c:pt>
                  <c:pt idx="94">
                    <c:v>5</c:v>
                  </c:pt>
                  <c:pt idx="95">
                    <c:v>6</c:v>
                  </c:pt>
                  <c:pt idx="96">
                    <c:v>7</c:v>
                  </c:pt>
                  <c:pt idx="97">
                    <c:v>8</c:v>
                  </c:pt>
                  <c:pt idx="98">
                    <c:v>9</c:v>
                  </c:pt>
                  <c:pt idx="99">
                    <c:v>10</c:v>
                  </c:pt>
                  <c:pt idx="100">
                    <c:v>11</c:v>
                  </c:pt>
                  <c:pt idx="101">
                    <c:v>12</c:v>
                  </c:pt>
                  <c:pt idx="102">
                    <c:v>13</c:v>
                  </c:pt>
                  <c:pt idx="103">
                    <c:v>14</c:v>
                  </c:pt>
                  <c:pt idx="104">
                    <c:v>15</c:v>
                  </c:pt>
                  <c:pt idx="105">
                    <c:v>16</c:v>
                  </c:pt>
                  <c:pt idx="106">
                    <c:v>17</c:v>
                  </c:pt>
                  <c:pt idx="107">
                    <c:v>18</c:v>
                  </c:pt>
                  <c:pt idx="108">
                    <c:v>19</c:v>
                  </c:pt>
                  <c:pt idx="109">
                    <c:v>20</c:v>
                  </c:pt>
                  <c:pt idx="110">
                    <c:v>21</c:v>
                  </c:pt>
                  <c:pt idx="111">
                    <c:v>22</c:v>
                  </c:pt>
                  <c:pt idx="112">
                    <c:v>23</c:v>
                  </c:pt>
                  <c:pt idx="113">
                    <c:v>24</c:v>
                  </c:pt>
                  <c:pt idx="114">
                    <c:v>25</c:v>
                  </c:pt>
                  <c:pt idx="115">
                    <c:v>26</c:v>
                  </c:pt>
                  <c:pt idx="116">
                    <c:v>27</c:v>
                  </c:pt>
                  <c:pt idx="117">
                    <c:v>28</c:v>
                  </c:pt>
                  <c:pt idx="118">
                    <c:v>29</c:v>
                  </c:pt>
                  <c:pt idx="119">
                    <c:v>30</c:v>
                  </c:pt>
                  <c:pt idx="120">
                    <c:v>31</c:v>
                  </c:pt>
                  <c:pt idx="121">
                    <c:v>1</c:v>
                  </c:pt>
                  <c:pt idx="122">
                    <c:v>2</c:v>
                  </c:pt>
                  <c:pt idx="123">
                    <c:v>3</c:v>
                  </c:pt>
                  <c:pt idx="124">
                    <c:v>4</c:v>
                  </c:pt>
                  <c:pt idx="125">
                    <c:v>5</c:v>
                  </c:pt>
                  <c:pt idx="126">
                    <c:v>6</c:v>
                  </c:pt>
                  <c:pt idx="127">
                    <c:v>7</c:v>
                  </c:pt>
                  <c:pt idx="128">
                    <c:v>8</c:v>
                  </c:pt>
                  <c:pt idx="129">
                    <c:v>9</c:v>
                  </c:pt>
                  <c:pt idx="130">
                    <c:v>10</c:v>
                  </c:pt>
                  <c:pt idx="131">
                    <c:v>11</c:v>
                  </c:pt>
                  <c:pt idx="132">
                    <c:v>12</c:v>
                  </c:pt>
                  <c:pt idx="133">
                    <c:v>13</c:v>
                  </c:pt>
                  <c:pt idx="134">
                    <c:v>14</c:v>
                  </c:pt>
                  <c:pt idx="135">
                    <c:v>15</c:v>
                  </c:pt>
                  <c:pt idx="136">
                    <c:v>16</c:v>
                  </c:pt>
                  <c:pt idx="137">
                    <c:v>17</c:v>
                  </c:pt>
                  <c:pt idx="138">
                    <c:v>18</c:v>
                  </c:pt>
                  <c:pt idx="139">
                    <c:v>19</c:v>
                  </c:pt>
                  <c:pt idx="140">
                    <c:v>20</c:v>
                  </c:pt>
                  <c:pt idx="141">
                    <c:v>21</c:v>
                  </c:pt>
                  <c:pt idx="142">
                    <c:v>22</c:v>
                  </c:pt>
                  <c:pt idx="143">
                    <c:v>23</c:v>
                  </c:pt>
                  <c:pt idx="144">
                    <c:v>24</c:v>
                  </c:pt>
                  <c:pt idx="145">
                    <c:v>25</c:v>
                  </c:pt>
                  <c:pt idx="146">
                    <c:v>26</c:v>
                  </c:pt>
                  <c:pt idx="147">
                    <c:v>27</c:v>
                  </c:pt>
                  <c:pt idx="148">
                    <c:v>28</c:v>
                  </c:pt>
                  <c:pt idx="149">
                    <c:v>29</c:v>
                  </c:pt>
                  <c:pt idx="150">
                    <c:v>30</c:v>
                  </c:pt>
                  <c:pt idx="151">
                    <c:v>1</c:v>
                  </c:pt>
                  <c:pt idx="152">
                    <c:v>2</c:v>
                  </c:pt>
                  <c:pt idx="153">
                    <c:v>3</c:v>
                  </c:pt>
                  <c:pt idx="154">
                    <c:v>4</c:v>
                  </c:pt>
                  <c:pt idx="155">
                    <c:v>5</c:v>
                  </c:pt>
                  <c:pt idx="156">
                    <c:v>6</c:v>
                  </c:pt>
                  <c:pt idx="157">
                    <c:v>7</c:v>
                  </c:pt>
                  <c:pt idx="158">
                    <c:v>8</c:v>
                  </c:pt>
                  <c:pt idx="159">
                    <c:v>9</c:v>
                  </c:pt>
                  <c:pt idx="160">
                    <c:v>10</c:v>
                  </c:pt>
                  <c:pt idx="161">
                    <c:v>11</c:v>
                  </c:pt>
                  <c:pt idx="162">
                    <c:v>12</c:v>
                  </c:pt>
                  <c:pt idx="163">
                    <c:v>13</c:v>
                  </c:pt>
                  <c:pt idx="164">
                    <c:v>14</c:v>
                  </c:pt>
                  <c:pt idx="165">
                    <c:v>15</c:v>
                  </c:pt>
                  <c:pt idx="166">
                    <c:v>16</c:v>
                  </c:pt>
                  <c:pt idx="167">
                    <c:v>17</c:v>
                  </c:pt>
                  <c:pt idx="168">
                    <c:v>18</c:v>
                  </c:pt>
                  <c:pt idx="169">
                    <c:v>19</c:v>
                  </c:pt>
                  <c:pt idx="170">
                    <c:v>20</c:v>
                  </c:pt>
                  <c:pt idx="171">
                    <c:v>21</c:v>
                  </c:pt>
                  <c:pt idx="172">
                    <c:v>22</c:v>
                  </c:pt>
                  <c:pt idx="173">
                    <c:v>23</c:v>
                  </c:pt>
                  <c:pt idx="174">
                    <c:v>24</c:v>
                  </c:pt>
                  <c:pt idx="175">
                    <c:v>25</c:v>
                  </c:pt>
                  <c:pt idx="176">
                    <c:v>26</c:v>
                  </c:pt>
                  <c:pt idx="177">
                    <c:v>27</c:v>
                  </c:pt>
                  <c:pt idx="178">
                    <c:v>28</c:v>
                  </c:pt>
                  <c:pt idx="179">
                    <c:v>29</c:v>
                  </c:pt>
                  <c:pt idx="180">
                    <c:v>30</c:v>
                  </c:pt>
                  <c:pt idx="181">
                    <c:v>31</c:v>
                  </c:pt>
                  <c:pt idx="182">
                    <c:v>1</c:v>
                  </c:pt>
                  <c:pt idx="183">
                    <c:v>2</c:v>
                  </c:pt>
                  <c:pt idx="184">
                    <c:v>3</c:v>
                  </c:pt>
                  <c:pt idx="185">
                    <c:v>4</c:v>
                  </c:pt>
                  <c:pt idx="186">
                    <c:v>5</c:v>
                  </c:pt>
                  <c:pt idx="187">
                    <c:v>6</c:v>
                  </c:pt>
                  <c:pt idx="188">
                    <c:v>7</c:v>
                  </c:pt>
                  <c:pt idx="189">
                    <c:v>8</c:v>
                  </c:pt>
                  <c:pt idx="190">
                    <c:v>9</c:v>
                  </c:pt>
                  <c:pt idx="191">
                    <c:v>10</c:v>
                  </c:pt>
                  <c:pt idx="192">
                    <c:v>11</c:v>
                  </c:pt>
                  <c:pt idx="193">
                    <c:v>12</c:v>
                  </c:pt>
                  <c:pt idx="194">
                    <c:v>13</c:v>
                  </c:pt>
                  <c:pt idx="195">
                    <c:v>14</c:v>
                  </c:pt>
                  <c:pt idx="196">
                    <c:v>15</c:v>
                  </c:pt>
                  <c:pt idx="197">
                    <c:v>16</c:v>
                  </c:pt>
                  <c:pt idx="198">
                    <c:v>17</c:v>
                  </c:pt>
                  <c:pt idx="199">
                    <c:v>18</c:v>
                  </c:pt>
                  <c:pt idx="200">
                    <c:v>19</c:v>
                  </c:pt>
                  <c:pt idx="201">
                    <c:v>20</c:v>
                  </c:pt>
                  <c:pt idx="202">
                    <c:v>21</c:v>
                  </c:pt>
                  <c:pt idx="203">
                    <c:v>22</c:v>
                  </c:pt>
                  <c:pt idx="204">
                    <c:v>23</c:v>
                  </c:pt>
                  <c:pt idx="205">
                    <c:v>24</c:v>
                  </c:pt>
                  <c:pt idx="206">
                    <c:v>25</c:v>
                  </c:pt>
                  <c:pt idx="207">
                    <c:v>26</c:v>
                  </c:pt>
                  <c:pt idx="208">
                    <c:v>27</c:v>
                  </c:pt>
                  <c:pt idx="209">
                    <c:v>28</c:v>
                  </c:pt>
                  <c:pt idx="210">
                    <c:v>29</c:v>
                  </c:pt>
                  <c:pt idx="211">
                    <c:v>30</c:v>
                  </c:pt>
                  <c:pt idx="212">
                    <c:v>1</c:v>
                  </c:pt>
                  <c:pt idx="213">
                    <c:v>2</c:v>
                  </c:pt>
                  <c:pt idx="214">
                    <c:v>3</c:v>
                  </c:pt>
                  <c:pt idx="215">
                    <c:v>4</c:v>
                  </c:pt>
                  <c:pt idx="216">
                    <c:v>5</c:v>
                  </c:pt>
                  <c:pt idx="217">
                    <c:v>6</c:v>
                  </c:pt>
                  <c:pt idx="218">
                    <c:v>7</c:v>
                  </c:pt>
                  <c:pt idx="219">
                    <c:v>8</c:v>
                  </c:pt>
                  <c:pt idx="220">
                    <c:v>9</c:v>
                  </c:pt>
                  <c:pt idx="221">
                    <c:v>10</c:v>
                  </c:pt>
                  <c:pt idx="222">
                    <c:v>11</c:v>
                  </c:pt>
                  <c:pt idx="223">
                    <c:v>12</c:v>
                  </c:pt>
                  <c:pt idx="224">
                    <c:v>13</c:v>
                  </c:pt>
                  <c:pt idx="225">
                    <c:v>14</c:v>
                  </c:pt>
                  <c:pt idx="226">
                    <c:v>15</c:v>
                  </c:pt>
                  <c:pt idx="227">
                    <c:v>16</c:v>
                  </c:pt>
                  <c:pt idx="228">
                    <c:v>17</c:v>
                  </c:pt>
                  <c:pt idx="229">
                    <c:v>18</c:v>
                  </c:pt>
                  <c:pt idx="230">
                    <c:v>19</c:v>
                  </c:pt>
                  <c:pt idx="231">
                    <c:v>20</c:v>
                  </c:pt>
                  <c:pt idx="232">
                    <c:v>21</c:v>
                  </c:pt>
                  <c:pt idx="233">
                    <c:v>22</c:v>
                  </c:pt>
                  <c:pt idx="234">
                    <c:v>23</c:v>
                  </c:pt>
                  <c:pt idx="235">
                    <c:v>24</c:v>
                  </c:pt>
                  <c:pt idx="236">
                    <c:v>25</c:v>
                  </c:pt>
                  <c:pt idx="237">
                    <c:v>26</c:v>
                  </c:pt>
                  <c:pt idx="238">
                    <c:v>27</c:v>
                  </c:pt>
                  <c:pt idx="239">
                    <c:v>28</c:v>
                  </c:pt>
                  <c:pt idx="240">
                    <c:v>29</c:v>
                  </c:pt>
                  <c:pt idx="241">
                    <c:v>30</c:v>
                  </c:pt>
                </c:lvl>
                <c:lvl>
                  <c:pt idx="0">
                    <c:v>Dec</c:v>
                  </c:pt>
                  <c:pt idx="31">
                    <c:v>Jan</c:v>
                  </c:pt>
                  <c:pt idx="62">
                    <c:v>Feb</c:v>
                  </c:pt>
                  <c:pt idx="90">
                    <c:v>Mar</c:v>
                  </c:pt>
                  <c:pt idx="121">
                    <c:v>Apr</c:v>
                  </c:pt>
                  <c:pt idx="151">
                    <c:v>May</c:v>
                  </c:pt>
                  <c:pt idx="182">
                    <c:v>Jun</c:v>
                  </c:pt>
                  <c:pt idx="212">
                    <c:v>Jul</c:v>
                  </c:pt>
                </c:lvl>
              </c:multiLvlStrCache>
            </c:multiLvlStrRef>
          </c:cat>
          <c:val>
            <c:numLit>
              <c:formatCode>General</c:formatCode>
              <c:ptCount val="244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  <c:pt idx="4">
                <c:v>0</c:v>
              </c:pt>
              <c:pt idx="5">
                <c:v>0</c:v>
              </c:pt>
              <c:pt idx="6">
                <c:v>0</c:v>
              </c:pt>
              <c:pt idx="7">
                <c:v>0</c:v>
              </c:pt>
              <c:pt idx="8">
                <c:v>0</c:v>
              </c:pt>
              <c:pt idx="9">
                <c:v>0</c:v>
              </c:pt>
              <c:pt idx="10">
                <c:v>0</c:v>
              </c:pt>
              <c:pt idx="11">
                <c:v>0</c:v>
              </c:pt>
              <c:pt idx="12">
                <c:v>0</c:v>
              </c:pt>
              <c:pt idx="13">
                <c:v>0</c:v>
              </c:pt>
              <c:pt idx="14">
                <c:v>0</c:v>
              </c:pt>
              <c:pt idx="15">
                <c:v>0</c:v>
              </c:pt>
              <c:pt idx="16">
                <c:v>0</c:v>
              </c:pt>
              <c:pt idx="17">
                <c:v>0</c:v>
              </c:pt>
              <c:pt idx="18">
                <c:v>0</c:v>
              </c:pt>
              <c:pt idx="19">
                <c:v>0</c:v>
              </c:pt>
              <c:pt idx="20">
                <c:v>0</c:v>
              </c:pt>
              <c:pt idx="21">
                <c:v>0</c:v>
              </c:pt>
              <c:pt idx="22">
                <c:v>0</c:v>
              </c:pt>
              <c:pt idx="23">
                <c:v>0</c:v>
              </c:pt>
              <c:pt idx="24">
                <c:v>0</c:v>
              </c:pt>
              <c:pt idx="25">
                <c:v>0</c:v>
              </c:pt>
              <c:pt idx="26">
                <c:v>0</c:v>
              </c:pt>
              <c:pt idx="27">
                <c:v>0</c:v>
              </c:pt>
              <c:pt idx="28">
                <c:v>0</c:v>
              </c:pt>
              <c:pt idx="29">
                <c:v>0</c:v>
              </c:pt>
              <c:pt idx="30">
                <c:v>0</c:v>
              </c:pt>
              <c:pt idx="31">
                <c:v>0</c:v>
              </c:pt>
              <c:pt idx="32">
                <c:v>0</c:v>
              </c:pt>
              <c:pt idx="33">
                <c:v>0</c:v>
              </c:pt>
              <c:pt idx="34">
                <c:v>0</c:v>
              </c:pt>
              <c:pt idx="35">
                <c:v>0</c:v>
              </c:pt>
              <c:pt idx="36">
                <c:v>0</c:v>
              </c:pt>
              <c:pt idx="37">
                <c:v>0</c:v>
              </c:pt>
              <c:pt idx="38">
                <c:v>0</c:v>
              </c:pt>
              <c:pt idx="39">
                <c:v>0</c:v>
              </c:pt>
              <c:pt idx="40">
                <c:v>0</c:v>
              </c:pt>
              <c:pt idx="41">
                <c:v>0</c:v>
              </c:pt>
              <c:pt idx="42">
                <c:v>0</c:v>
              </c:pt>
              <c:pt idx="43">
                <c:v>0</c:v>
              </c:pt>
              <c:pt idx="44">
                <c:v>0</c:v>
              </c:pt>
              <c:pt idx="45">
                <c:v>0</c:v>
              </c:pt>
              <c:pt idx="46">
                <c:v>0</c:v>
              </c:pt>
              <c:pt idx="47">
                <c:v>0</c:v>
              </c:pt>
              <c:pt idx="48">
                <c:v>0</c:v>
              </c:pt>
              <c:pt idx="49">
                <c:v>0</c:v>
              </c:pt>
              <c:pt idx="50">
                <c:v>0</c:v>
              </c:pt>
              <c:pt idx="51">
                <c:v>0</c:v>
              </c:pt>
              <c:pt idx="52">
                <c:v>0</c:v>
              </c:pt>
              <c:pt idx="53">
                <c:v>0</c:v>
              </c:pt>
              <c:pt idx="54">
                <c:v>0</c:v>
              </c:pt>
              <c:pt idx="55">
                <c:v>0</c:v>
              </c:pt>
              <c:pt idx="56">
                <c:v>0</c:v>
              </c:pt>
              <c:pt idx="57">
                <c:v>0</c:v>
              </c:pt>
              <c:pt idx="58">
                <c:v>0</c:v>
              </c:pt>
              <c:pt idx="59">
                <c:v>0</c:v>
              </c:pt>
              <c:pt idx="60">
                <c:v>0</c:v>
              </c:pt>
              <c:pt idx="61">
                <c:v>0</c:v>
              </c:pt>
              <c:pt idx="62">
                <c:v>0</c:v>
              </c:pt>
              <c:pt idx="63">
                <c:v>0</c:v>
              </c:pt>
              <c:pt idx="64">
                <c:v>0</c:v>
              </c:pt>
              <c:pt idx="65">
                <c:v>0</c:v>
              </c:pt>
              <c:pt idx="66">
                <c:v>0</c:v>
              </c:pt>
              <c:pt idx="67">
                <c:v>0</c:v>
              </c:pt>
              <c:pt idx="68">
                <c:v>0</c:v>
              </c:pt>
              <c:pt idx="69">
                <c:v>0</c:v>
              </c:pt>
              <c:pt idx="70">
                <c:v>0</c:v>
              </c:pt>
              <c:pt idx="71">
                <c:v>0</c:v>
              </c:pt>
              <c:pt idx="72">
                <c:v>0</c:v>
              </c:pt>
              <c:pt idx="73">
                <c:v>0</c:v>
              </c:pt>
              <c:pt idx="74">
                <c:v>0</c:v>
              </c:pt>
              <c:pt idx="75">
                <c:v>0</c:v>
              </c:pt>
              <c:pt idx="76">
                <c:v>0</c:v>
              </c:pt>
              <c:pt idx="77">
                <c:v>0</c:v>
              </c:pt>
              <c:pt idx="78">
                <c:v>0</c:v>
              </c:pt>
              <c:pt idx="79">
                <c:v>0</c:v>
              </c:pt>
              <c:pt idx="80">
                <c:v>0</c:v>
              </c:pt>
              <c:pt idx="81">
                <c:v>0</c:v>
              </c:pt>
              <c:pt idx="82">
                <c:v>0</c:v>
              </c:pt>
              <c:pt idx="83">
                <c:v>0</c:v>
              </c:pt>
              <c:pt idx="84">
                <c:v>0</c:v>
              </c:pt>
              <c:pt idx="85">
                <c:v>0</c:v>
              </c:pt>
              <c:pt idx="86">
                <c:v>0</c:v>
              </c:pt>
              <c:pt idx="87">
                <c:v>0</c:v>
              </c:pt>
              <c:pt idx="88">
                <c:v>0</c:v>
              </c:pt>
              <c:pt idx="89">
                <c:v>0</c:v>
              </c:pt>
              <c:pt idx="90">
                <c:v>0</c:v>
              </c:pt>
              <c:pt idx="91">
                <c:v>0</c:v>
              </c:pt>
              <c:pt idx="92">
                <c:v>0</c:v>
              </c:pt>
              <c:pt idx="93">
                <c:v>0</c:v>
              </c:pt>
              <c:pt idx="94">
                <c:v>0</c:v>
              </c:pt>
              <c:pt idx="95">
                <c:v>0</c:v>
              </c:pt>
              <c:pt idx="96">
                <c:v>0</c:v>
              </c:pt>
              <c:pt idx="97">
                <c:v>0</c:v>
              </c:pt>
              <c:pt idx="98">
                <c:v>0</c:v>
              </c:pt>
              <c:pt idx="99">
                <c:v>0</c:v>
              </c:pt>
              <c:pt idx="100">
                <c:v>0</c:v>
              </c:pt>
              <c:pt idx="101">
                <c:v>0</c:v>
              </c:pt>
              <c:pt idx="102">
                <c:v>0</c:v>
              </c:pt>
              <c:pt idx="103">
                <c:v>5.18757653345207E-2</c:v>
              </c:pt>
              <c:pt idx="104">
                <c:v>0</c:v>
              </c:pt>
              <c:pt idx="105">
                <c:v>0</c:v>
              </c:pt>
              <c:pt idx="106">
                <c:v>0</c:v>
              </c:pt>
              <c:pt idx="107">
                <c:v>0</c:v>
              </c:pt>
              <c:pt idx="108">
                <c:v>0</c:v>
              </c:pt>
              <c:pt idx="109">
                <c:v>0</c:v>
              </c:pt>
              <c:pt idx="110">
                <c:v>0</c:v>
              </c:pt>
              <c:pt idx="111">
                <c:v>0</c:v>
              </c:pt>
              <c:pt idx="112">
                <c:v>0</c:v>
              </c:pt>
              <c:pt idx="113">
                <c:v>0</c:v>
              </c:pt>
              <c:pt idx="114">
                <c:v>0</c:v>
              </c:pt>
              <c:pt idx="115">
                <c:v>0</c:v>
              </c:pt>
              <c:pt idx="116">
                <c:v>0</c:v>
              </c:pt>
              <c:pt idx="117">
                <c:v>0</c:v>
              </c:pt>
              <c:pt idx="118">
                <c:v>0</c:v>
              </c:pt>
              <c:pt idx="119">
                <c:v>0</c:v>
              </c:pt>
              <c:pt idx="120">
                <c:v>0</c:v>
              </c:pt>
              <c:pt idx="121">
                <c:v>0</c:v>
              </c:pt>
              <c:pt idx="122">
                <c:v>0</c:v>
              </c:pt>
              <c:pt idx="123">
                <c:v>0</c:v>
              </c:pt>
              <c:pt idx="124">
                <c:v>0</c:v>
              </c:pt>
              <c:pt idx="125">
                <c:v>0</c:v>
              </c:pt>
              <c:pt idx="126">
                <c:v>0</c:v>
              </c:pt>
              <c:pt idx="127">
                <c:v>0</c:v>
              </c:pt>
              <c:pt idx="128">
                <c:v>0</c:v>
              </c:pt>
              <c:pt idx="129">
                <c:v>0</c:v>
              </c:pt>
              <c:pt idx="130">
                <c:v>0</c:v>
              </c:pt>
              <c:pt idx="131">
                <c:v>0</c:v>
              </c:pt>
              <c:pt idx="132">
                <c:v>0</c:v>
              </c:pt>
              <c:pt idx="133">
                <c:v>0</c:v>
              </c:pt>
              <c:pt idx="134">
                <c:v>0</c:v>
              </c:pt>
              <c:pt idx="135">
                <c:v>0</c:v>
              </c:pt>
              <c:pt idx="136">
                <c:v>0</c:v>
              </c:pt>
              <c:pt idx="137">
                <c:v>0</c:v>
              </c:pt>
              <c:pt idx="138">
                <c:v>0</c:v>
              </c:pt>
              <c:pt idx="139">
                <c:v>0</c:v>
              </c:pt>
              <c:pt idx="140">
                <c:v>0</c:v>
              </c:pt>
              <c:pt idx="141">
                <c:v>#N/A</c:v>
              </c:pt>
              <c:pt idx="142">
                <c:v>0</c:v>
              </c:pt>
              <c:pt idx="143">
                <c:v>0</c:v>
              </c:pt>
              <c:pt idx="144">
                <c:v>0</c:v>
              </c:pt>
              <c:pt idx="145">
                <c:v>0</c:v>
              </c:pt>
              <c:pt idx="146">
                <c:v>0</c:v>
              </c:pt>
              <c:pt idx="147">
                <c:v>0</c:v>
              </c:pt>
              <c:pt idx="148">
                <c:v>0</c:v>
              </c:pt>
              <c:pt idx="149">
                <c:v>#N/A</c:v>
              </c:pt>
              <c:pt idx="150">
                <c:v>0</c:v>
              </c:pt>
              <c:pt idx="151">
                <c:v>0</c:v>
              </c:pt>
              <c:pt idx="152">
                <c:v>0</c:v>
              </c:pt>
              <c:pt idx="153">
                <c:v>0</c:v>
              </c:pt>
              <c:pt idx="154">
                <c:v>0</c:v>
              </c:pt>
              <c:pt idx="155">
                <c:v>0</c:v>
              </c:pt>
              <c:pt idx="156">
                <c:v>0</c:v>
              </c:pt>
              <c:pt idx="157">
                <c:v>0</c:v>
              </c:pt>
              <c:pt idx="158">
                <c:v>0</c:v>
              </c:pt>
              <c:pt idx="159">
                <c:v>0</c:v>
              </c:pt>
              <c:pt idx="160">
                <c:v>0</c:v>
              </c:pt>
              <c:pt idx="161">
                <c:v>0</c:v>
              </c:pt>
              <c:pt idx="162">
                <c:v>0</c:v>
              </c:pt>
              <c:pt idx="163">
                <c:v>0</c:v>
              </c:pt>
              <c:pt idx="164">
                <c:v>0</c:v>
              </c:pt>
              <c:pt idx="165">
                <c:v>0</c:v>
              </c:pt>
              <c:pt idx="166">
                <c:v>0</c:v>
              </c:pt>
              <c:pt idx="167">
                <c:v>0</c:v>
              </c:pt>
              <c:pt idx="168">
                <c:v>0</c:v>
              </c:pt>
              <c:pt idx="169">
                <c:v>0</c:v>
              </c:pt>
              <c:pt idx="170">
                <c:v>0</c:v>
              </c:pt>
              <c:pt idx="171">
                <c:v>0</c:v>
              </c:pt>
              <c:pt idx="172">
                <c:v>0</c:v>
              </c:pt>
              <c:pt idx="173">
                <c:v>0</c:v>
              </c:pt>
              <c:pt idx="174">
                <c:v>0</c:v>
              </c:pt>
              <c:pt idx="175">
                <c:v>0</c:v>
              </c:pt>
              <c:pt idx="176">
                <c:v>0</c:v>
              </c:pt>
              <c:pt idx="177">
                <c:v>0</c:v>
              </c:pt>
              <c:pt idx="178">
                <c:v>0</c:v>
              </c:pt>
              <c:pt idx="179">
                <c:v>0</c:v>
              </c:pt>
              <c:pt idx="180">
                <c:v>0</c:v>
              </c:pt>
              <c:pt idx="181">
                <c:v>0</c:v>
              </c:pt>
              <c:pt idx="182">
                <c:v>0</c:v>
              </c:pt>
              <c:pt idx="183">
                <c:v>0</c:v>
              </c:pt>
              <c:pt idx="184">
                <c:v>0</c:v>
              </c:pt>
              <c:pt idx="185">
                <c:v>0</c:v>
              </c:pt>
              <c:pt idx="186">
                <c:v>0</c:v>
              </c:pt>
              <c:pt idx="187">
                <c:v>0</c:v>
              </c:pt>
              <c:pt idx="188">
                <c:v>0</c:v>
              </c:pt>
              <c:pt idx="189">
                <c:v>0</c:v>
              </c:pt>
              <c:pt idx="190">
                <c:v>0</c:v>
              </c:pt>
              <c:pt idx="191">
                <c:v>0</c:v>
              </c:pt>
              <c:pt idx="192">
                <c:v>0</c:v>
              </c:pt>
              <c:pt idx="193">
                <c:v>0</c:v>
              </c:pt>
              <c:pt idx="194">
                <c:v>0</c:v>
              </c:pt>
              <c:pt idx="195">
                <c:v>0</c:v>
              </c:pt>
              <c:pt idx="196">
                <c:v>0</c:v>
              </c:pt>
              <c:pt idx="197">
                <c:v>0</c:v>
              </c:pt>
              <c:pt idx="198">
                <c:v>0</c:v>
              </c:pt>
              <c:pt idx="199">
                <c:v>0</c:v>
              </c:pt>
              <c:pt idx="200">
                <c:v>0</c:v>
              </c:pt>
              <c:pt idx="201">
                <c:v>0</c:v>
              </c:pt>
              <c:pt idx="202">
                <c:v>0</c:v>
              </c:pt>
              <c:pt idx="203">
                <c:v>0</c:v>
              </c:pt>
              <c:pt idx="204">
                <c:v>0</c:v>
              </c:pt>
              <c:pt idx="205">
                <c:v>0</c:v>
              </c:pt>
              <c:pt idx="206">
                <c:v>0</c:v>
              </c:pt>
              <c:pt idx="207">
                <c:v>0</c:v>
              </c:pt>
              <c:pt idx="208">
                <c:v>0</c:v>
              </c:pt>
              <c:pt idx="209">
                <c:v>0</c:v>
              </c:pt>
              <c:pt idx="210">
                <c:v>0</c:v>
              </c:pt>
              <c:pt idx="211">
                <c:v>0</c:v>
              </c:pt>
              <c:pt idx="212">
                <c:v>0</c:v>
              </c:pt>
              <c:pt idx="213">
                <c:v>0</c:v>
              </c:pt>
              <c:pt idx="214">
                <c:v>0</c:v>
              </c:pt>
              <c:pt idx="215">
                <c:v>0</c:v>
              </c:pt>
              <c:pt idx="216">
                <c:v>0</c:v>
              </c:pt>
              <c:pt idx="217">
                <c:v>0</c:v>
              </c:pt>
              <c:pt idx="218">
                <c:v>0</c:v>
              </c:pt>
              <c:pt idx="219">
                <c:v>0</c:v>
              </c:pt>
              <c:pt idx="220">
                <c:v>0</c:v>
              </c:pt>
              <c:pt idx="221">
                <c:v>0</c:v>
              </c:pt>
              <c:pt idx="222">
                <c:v>0</c:v>
              </c:pt>
              <c:pt idx="223">
                <c:v>0</c:v>
              </c:pt>
              <c:pt idx="224">
                <c:v>0</c:v>
              </c:pt>
              <c:pt idx="225">
                <c:v>0</c:v>
              </c:pt>
              <c:pt idx="226">
                <c:v>0</c:v>
              </c:pt>
              <c:pt idx="227">
                <c:v>0</c:v>
              </c:pt>
              <c:pt idx="228">
                <c:v>0</c:v>
              </c:pt>
              <c:pt idx="229">
                <c:v>0</c:v>
              </c:pt>
              <c:pt idx="230">
                <c:v>0</c:v>
              </c:pt>
              <c:pt idx="231">
                <c:v>0</c:v>
              </c:pt>
              <c:pt idx="232">
                <c:v>0</c:v>
              </c:pt>
              <c:pt idx="233">
                <c:v>0</c:v>
              </c:pt>
              <c:pt idx="234">
                <c:v>0</c:v>
              </c:pt>
              <c:pt idx="235">
                <c:v>0</c:v>
              </c:pt>
              <c:pt idx="236">
                <c:v>0</c:v>
              </c:pt>
              <c:pt idx="237">
                <c:v>0</c:v>
              </c:pt>
              <c:pt idx="238">
                <c:v>0</c:v>
              </c:pt>
              <c:pt idx="239">
                <c:v>0</c:v>
              </c:pt>
              <c:pt idx="240">
                <c:v>0</c:v>
              </c:pt>
              <c:pt idx="241">
                <c:v>0</c:v>
              </c:pt>
              <c:pt idx="242">
                <c:v>0</c:v>
              </c:pt>
              <c:pt idx="243">
                <c:v>0</c:v>
              </c:pt>
            </c:numLit>
          </c:val>
          <c:extLst>
            <c:ext xmlns:c16="http://schemas.microsoft.com/office/drawing/2014/chart" uri="{C3380CC4-5D6E-409C-BE32-E72D297353CC}">
              <c16:uniqueId val="{00000006-6B2E-4708-8F75-E00D32BCEB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154944"/>
        <c:axId val="112681728"/>
      </c:barChart>
      <c:catAx>
        <c:axId val="9915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 w="3175" cmpd="dbl">
            <a:prstDash val="sysDot"/>
          </a:ln>
        </c:spPr>
        <c:txPr>
          <a:bodyPr rot="-5400000" vert="horz"/>
          <a:lstStyle/>
          <a:p>
            <a:pPr>
              <a:defRPr sz="1200" b="1"/>
            </a:pPr>
            <a:endParaRPr lang="en-US"/>
          </a:p>
        </c:txPr>
        <c:crossAx val="112681728"/>
        <c:crosses val="autoZero"/>
        <c:auto val="0"/>
        <c:lblAlgn val="ctr"/>
        <c:lblOffset val="100"/>
        <c:tickMarkSkip val="15"/>
        <c:noMultiLvlLbl val="0"/>
      </c:catAx>
      <c:valAx>
        <c:axId val="112681728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99154944"/>
        <c:crosses val="autoZero"/>
        <c:crossBetween val="between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78678895437683194"/>
          <c:y val="0.4341183611738455"/>
          <c:w val="0.14646411873880108"/>
          <c:h val="0.13386267608021865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O(H) Relative to Hatchery/Wild</a:t>
            </a:r>
            <a:r>
              <a:rPr lang="en-US" sz="2000" baseline="0"/>
              <a:t> </a:t>
            </a:r>
            <a:r>
              <a:rPr lang="en-US" sz="2000"/>
              <a:t>Spawning Overlap</a:t>
            </a:r>
          </a:p>
        </c:rich>
      </c:tx>
      <c:layout>
        <c:manualLayout>
          <c:xMode val="edge"/>
          <c:yMode val="edge"/>
          <c:x val="0.25179510547292699"/>
          <c:y val="4.381614019016291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8424467774861469E-2"/>
          <c:y val="8.6544445102256951E-2"/>
          <c:w val="0.75606682383883739"/>
          <c:h val="0.84644916124614855"/>
        </c:manualLayout>
      </c:layout>
      <c:scatterChart>
        <c:scatterStyle val="smoothMarker"/>
        <c:varyColors val="0"/>
        <c:ser>
          <c:idx val="2"/>
          <c:order val="0"/>
          <c:tx>
            <c:v>Hatchery</c:v>
          </c:tx>
          <c:spPr>
            <a:ln w="25400">
              <a:solidFill>
                <a:schemeClr val="tx1"/>
              </a:solidFill>
              <a:prstDash val="dash"/>
            </a:ln>
          </c:spPr>
          <c:marker>
            <c:symbol val="none"/>
          </c:marker>
          <c:xVal>
            <c:numRef>
              <c:f>'Normal Plots'!$A$8:$A$250</c:f>
              <c:numCache>
                <c:formatCode>d\-mmm</c:formatCode>
                <c:ptCount val="243"/>
                <c:pt idx="0">
                  <c:v>42705</c:v>
                </c:pt>
                <c:pt idx="1">
                  <c:v>42706</c:v>
                </c:pt>
                <c:pt idx="2">
                  <c:v>42707</c:v>
                </c:pt>
                <c:pt idx="3">
                  <c:v>42708</c:v>
                </c:pt>
                <c:pt idx="4">
                  <c:v>42709</c:v>
                </c:pt>
                <c:pt idx="5">
                  <c:v>42710</c:v>
                </c:pt>
                <c:pt idx="6">
                  <c:v>42711</c:v>
                </c:pt>
                <c:pt idx="7">
                  <c:v>42712</c:v>
                </c:pt>
                <c:pt idx="8">
                  <c:v>42713</c:v>
                </c:pt>
                <c:pt idx="9">
                  <c:v>42714</c:v>
                </c:pt>
                <c:pt idx="10">
                  <c:v>42715</c:v>
                </c:pt>
                <c:pt idx="11">
                  <c:v>42716</c:v>
                </c:pt>
                <c:pt idx="12">
                  <c:v>42717</c:v>
                </c:pt>
                <c:pt idx="13">
                  <c:v>42718</c:v>
                </c:pt>
                <c:pt idx="14">
                  <c:v>42719</c:v>
                </c:pt>
                <c:pt idx="15">
                  <c:v>42720</c:v>
                </c:pt>
                <c:pt idx="16">
                  <c:v>42721</c:v>
                </c:pt>
                <c:pt idx="17">
                  <c:v>42722</c:v>
                </c:pt>
                <c:pt idx="18">
                  <c:v>42723</c:v>
                </c:pt>
                <c:pt idx="19">
                  <c:v>42724</c:v>
                </c:pt>
                <c:pt idx="20">
                  <c:v>42725</c:v>
                </c:pt>
                <c:pt idx="21">
                  <c:v>42726</c:v>
                </c:pt>
                <c:pt idx="22">
                  <c:v>42727</c:v>
                </c:pt>
                <c:pt idx="23">
                  <c:v>42728</c:v>
                </c:pt>
                <c:pt idx="24">
                  <c:v>42729</c:v>
                </c:pt>
                <c:pt idx="25">
                  <c:v>42730</c:v>
                </c:pt>
                <c:pt idx="26">
                  <c:v>42731</c:v>
                </c:pt>
                <c:pt idx="27">
                  <c:v>42732</c:v>
                </c:pt>
                <c:pt idx="28">
                  <c:v>42733</c:v>
                </c:pt>
                <c:pt idx="29">
                  <c:v>42734</c:v>
                </c:pt>
                <c:pt idx="30">
                  <c:v>42735</c:v>
                </c:pt>
                <c:pt idx="31">
                  <c:v>42736</c:v>
                </c:pt>
                <c:pt idx="32">
                  <c:v>42737</c:v>
                </c:pt>
                <c:pt idx="33">
                  <c:v>42738</c:v>
                </c:pt>
                <c:pt idx="34">
                  <c:v>42739</c:v>
                </c:pt>
                <c:pt idx="35">
                  <c:v>42740</c:v>
                </c:pt>
                <c:pt idx="36">
                  <c:v>42741</c:v>
                </c:pt>
                <c:pt idx="37">
                  <c:v>42742</c:v>
                </c:pt>
                <c:pt idx="38">
                  <c:v>42743</c:v>
                </c:pt>
                <c:pt idx="39">
                  <c:v>42744</c:v>
                </c:pt>
                <c:pt idx="40">
                  <c:v>42745</c:v>
                </c:pt>
                <c:pt idx="41">
                  <c:v>42746</c:v>
                </c:pt>
                <c:pt idx="42">
                  <c:v>42747</c:v>
                </c:pt>
                <c:pt idx="43">
                  <c:v>42748</c:v>
                </c:pt>
                <c:pt idx="44">
                  <c:v>42749</c:v>
                </c:pt>
                <c:pt idx="45">
                  <c:v>42750</c:v>
                </c:pt>
                <c:pt idx="46">
                  <c:v>42751</c:v>
                </c:pt>
                <c:pt idx="47">
                  <c:v>42752</c:v>
                </c:pt>
                <c:pt idx="48">
                  <c:v>42753</c:v>
                </c:pt>
                <c:pt idx="49">
                  <c:v>42754</c:v>
                </c:pt>
                <c:pt idx="50">
                  <c:v>42755</c:v>
                </c:pt>
                <c:pt idx="51">
                  <c:v>42756</c:v>
                </c:pt>
                <c:pt idx="52">
                  <c:v>42757</c:v>
                </c:pt>
                <c:pt idx="53">
                  <c:v>42758</c:v>
                </c:pt>
                <c:pt idx="54">
                  <c:v>42759</c:v>
                </c:pt>
                <c:pt idx="55">
                  <c:v>42760</c:v>
                </c:pt>
                <c:pt idx="56">
                  <c:v>42761</c:v>
                </c:pt>
                <c:pt idx="57">
                  <c:v>42762</c:v>
                </c:pt>
                <c:pt idx="58">
                  <c:v>42763</c:v>
                </c:pt>
                <c:pt idx="59">
                  <c:v>42764</c:v>
                </c:pt>
                <c:pt idx="60">
                  <c:v>42765</c:v>
                </c:pt>
                <c:pt idx="61">
                  <c:v>42766</c:v>
                </c:pt>
                <c:pt idx="62">
                  <c:v>42767</c:v>
                </c:pt>
                <c:pt idx="63">
                  <c:v>42768</c:v>
                </c:pt>
                <c:pt idx="64">
                  <c:v>42769</c:v>
                </c:pt>
                <c:pt idx="65">
                  <c:v>42770</c:v>
                </c:pt>
                <c:pt idx="66">
                  <c:v>42771</c:v>
                </c:pt>
                <c:pt idx="67">
                  <c:v>42772</c:v>
                </c:pt>
                <c:pt idx="68">
                  <c:v>42773</c:v>
                </c:pt>
                <c:pt idx="69">
                  <c:v>42774</c:v>
                </c:pt>
                <c:pt idx="70">
                  <c:v>42775</c:v>
                </c:pt>
                <c:pt idx="71">
                  <c:v>42776</c:v>
                </c:pt>
                <c:pt idx="72">
                  <c:v>42777</c:v>
                </c:pt>
                <c:pt idx="73">
                  <c:v>42778</c:v>
                </c:pt>
                <c:pt idx="74">
                  <c:v>42779</c:v>
                </c:pt>
                <c:pt idx="75">
                  <c:v>42780</c:v>
                </c:pt>
                <c:pt idx="76">
                  <c:v>42781</c:v>
                </c:pt>
                <c:pt idx="77">
                  <c:v>42782</c:v>
                </c:pt>
                <c:pt idx="78">
                  <c:v>42783</c:v>
                </c:pt>
                <c:pt idx="79">
                  <c:v>42784</c:v>
                </c:pt>
                <c:pt idx="80">
                  <c:v>42785</c:v>
                </c:pt>
                <c:pt idx="81">
                  <c:v>42786</c:v>
                </c:pt>
                <c:pt idx="82">
                  <c:v>42787</c:v>
                </c:pt>
                <c:pt idx="83">
                  <c:v>42788</c:v>
                </c:pt>
                <c:pt idx="84">
                  <c:v>42789</c:v>
                </c:pt>
                <c:pt idx="85">
                  <c:v>42790</c:v>
                </c:pt>
                <c:pt idx="86">
                  <c:v>42791</c:v>
                </c:pt>
                <c:pt idx="87">
                  <c:v>42792</c:v>
                </c:pt>
                <c:pt idx="88">
                  <c:v>42793</c:v>
                </c:pt>
                <c:pt idx="89">
                  <c:v>42794</c:v>
                </c:pt>
                <c:pt idx="90">
                  <c:v>42795</c:v>
                </c:pt>
                <c:pt idx="91">
                  <c:v>42796</c:v>
                </c:pt>
                <c:pt idx="92">
                  <c:v>42797</c:v>
                </c:pt>
                <c:pt idx="93">
                  <c:v>42798</c:v>
                </c:pt>
                <c:pt idx="94">
                  <c:v>42799</c:v>
                </c:pt>
                <c:pt idx="95">
                  <c:v>42800</c:v>
                </c:pt>
                <c:pt idx="96">
                  <c:v>42801</c:v>
                </c:pt>
                <c:pt idx="97">
                  <c:v>42802</c:v>
                </c:pt>
                <c:pt idx="98">
                  <c:v>42803</c:v>
                </c:pt>
                <c:pt idx="99">
                  <c:v>42804</c:v>
                </c:pt>
                <c:pt idx="100">
                  <c:v>42805</c:v>
                </c:pt>
                <c:pt idx="101">
                  <c:v>42806</c:v>
                </c:pt>
                <c:pt idx="102">
                  <c:v>42807</c:v>
                </c:pt>
                <c:pt idx="103">
                  <c:v>42808</c:v>
                </c:pt>
                <c:pt idx="104">
                  <c:v>42809</c:v>
                </c:pt>
                <c:pt idx="105">
                  <c:v>42810</c:v>
                </c:pt>
                <c:pt idx="106">
                  <c:v>42811</c:v>
                </c:pt>
                <c:pt idx="107">
                  <c:v>42812</c:v>
                </c:pt>
                <c:pt idx="108">
                  <c:v>42813</c:v>
                </c:pt>
                <c:pt idx="109">
                  <c:v>42814</c:v>
                </c:pt>
                <c:pt idx="110">
                  <c:v>42815</c:v>
                </c:pt>
                <c:pt idx="111">
                  <c:v>42816</c:v>
                </c:pt>
                <c:pt idx="112">
                  <c:v>42817</c:v>
                </c:pt>
                <c:pt idx="113">
                  <c:v>42818</c:v>
                </c:pt>
                <c:pt idx="114">
                  <c:v>42819</c:v>
                </c:pt>
                <c:pt idx="115">
                  <c:v>42820</c:v>
                </c:pt>
                <c:pt idx="116">
                  <c:v>42821</c:v>
                </c:pt>
                <c:pt idx="117">
                  <c:v>42822</c:v>
                </c:pt>
                <c:pt idx="118">
                  <c:v>42823</c:v>
                </c:pt>
                <c:pt idx="119">
                  <c:v>42824</c:v>
                </c:pt>
                <c:pt idx="120">
                  <c:v>42825</c:v>
                </c:pt>
                <c:pt idx="121">
                  <c:v>42826</c:v>
                </c:pt>
                <c:pt idx="122">
                  <c:v>42827</c:v>
                </c:pt>
                <c:pt idx="123">
                  <c:v>42828</c:v>
                </c:pt>
                <c:pt idx="124">
                  <c:v>42829</c:v>
                </c:pt>
                <c:pt idx="125">
                  <c:v>42830</c:v>
                </c:pt>
                <c:pt idx="126">
                  <c:v>42831</c:v>
                </c:pt>
                <c:pt idx="127">
                  <c:v>42832</c:v>
                </c:pt>
                <c:pt idx="128">
                  <c:v>42833</c:v>
                </c:pt>
                <c:pt idx="129">
                  <c:v>42834</c:v>
                </c:pt>
                <c:pt idx="130">
                  <c:v>42835</c:v>
                </c:pt>
                <c:pt idx="131">
                  <c:v>42836</c:v>
                </c:pt>
                <c:pt idx="132">
                  <c:v>42837</c:v>
                </c:pt>
                <c:pt idx="133">
                  <c:v>42838</c:v>
                </c:pt>
                <c:pt idx="134">
                  <c:v>42839</c:v>
                </c:pt>
                <c:pt idx="135">
                  <c:v>42840</c:v>
                </c:pt>
                <c:pt idx="136">
                  <c:v>42841</c:v>
                </c:pt>
                <c:pt idx="137">
                  <c:v>42842</c:v>
                </c:pt>
                <c:pt idx="138">
                  <c:v>42843</c:v>
                </c:pt>
                <c:pt idx="139">
                  <c:v>42844</c:v>
                </c:pt>
                <c:pt idx="140">
                  <c:v>42845</c:v>
                </c:pt>
                <c:pt idx="141">
                  <c:v>42846</c:v>
                </c:pt>
                <c:pt idx="142">
                  <c:v>42847</c:v>
                </c:pt>
                <c:pt idx="143">
                  <c:v>42848</c:v>
                </c:pt>
                <c:pt idx="144">
                  <c:v>42849</c:v>
                </c:pt>
                <c:pt idx="145">
                  <c:v>42850</c:v>
                </c:pt>
                <c:pt idx="146">
                  <c:v>42851</c:v>
                </c:pt>
                <c:pt idx="147">
                  <c:v>42852</c:v>
                </c:pt>
                <c:pt idx="148">
                  <c:v>42853</c:v>
                </c:pt>
                <c:pt idx="149">
                  <c:v>42854</c:v>
                </c:pt>
                <c:pt idx="150">
                  <c:v>42855</c:v>
                </c:pt>
                <c:pt idx="151">
                  <c:v>42856</c:v>
                </c:pt>
                <c:pt idx="152">
                  <c:v>42857</c:v>
                </c:pt>
                <c:pt idx="153">
                  <c:v>42858</c:v>
                </c:pt>
                <c:pt idx="154">
                  <c:v>42859</c:v>
                </c:pt>
                <c:pt idx="155">
                  <c:v>42860</c:v>
                </c:pt>
                <c:pt idx="156">
                  <c:v>42861</c:v>
                </c:pt>
                <c:pt idx="157">
                  <c:v>42862</c:v>
                </c:pt>
                <c:pt idx="158">
                  <c:v>42863</c:v>
                </c:pt>
                <c:pt idx="159">
                  <c:v>42864</c:v>
                </c:pt>
                <c:pt idx="160">
                  <c:v>42865</c:v>
                </c:pt>
                <c:pt idx="161">
                  <c:v>42866</c:v>
                </c:pt>
                <c:pt idx="162">
                  <c:v>42867</c:v>
                </c:pt>
                <c:pt idx="163">
                  <c:v>42868</c:v>
                </c:pt>
                <c:pt idx="164">
                  <c:v>42869</c:v>
                </c:pt>
                <c:pt idx="165">
                  <c:v>42870</c:v>
                </c:pt>
                <c:pt idx="166">
                  <c:v>42871</c:v>
                </c:pt>
                <c:pt idx="167">
                  <c:v>42872</c:v>
                </c:pt>
                <c:pt idx="168">
                  <c:v>42873</c:v>
                </c:pt>
                <c:pt idx="169">
                  <c:v>42874</c:v>
                </c:pt>
                <c:pt idx="170">
                  <c:v>42875</c:v>
                </c:pt>
                <c:pt idx="171">
                  <c:v>42876</c:v>
                </c:pt>
                <c:pt idx="172">
                  <c:v>42877</c:v>
                </c:pt>
                <c:pt idx="173">
                  <c:v>42878</c:v>
                </c:pt>
                <c:pt idx="174">
                  <c:v>42879</c:v>
                </c:pt>
                <c:pt idx="175">
                  <c:v>42880</c:v>
                </c:pt>
                <c:pt idx="176">
                  <c:v>42881</c:v>
                </c:pt>
                <c:pt idx="177">
                  <c:v>42882</c:v>
                </c:pt>
                <c:pt idx="178">
                  <c:v>42883</c:v>
                </c:pt>
                <c:pt idx="179">
                  <c:v>42884</c:v>
                </c:pt>
                <c:pt idx="180">
                  <c:v>42885</c:v>
                </c:pt>
                <c:pt idx="181">
                  <c:v>42886</c:v>
                </c:pt>
                <c:pt idx="182">
                  <c:v>42887</c:v>
                </c:pt>
                <c:pt idx="183">
                  <c:v>42888</c:v>
                </c:pt>
                <c:pt idx="184">
                  <c:v>42889</c:v>
                </c:pt>
                <c:pt idx="185">
                  <c:v>42890</c:v>
                </c:pt>
                <c:pt idx="186">
                  <c:v>42891</c:v>
                </c:pt>
                <c:pt idx="187">
                  <c:v>42892</c:v>
                </c:pt>
                <c:pt idx="188">
                  <c:v>42893</c:v>
                </c:pt>
                <c:pt idx="189">
                  <c:v>42894</c:v>
                </c:pt>
                <c:pt idx="190">
                  <c:v>42895</c:v>
                </c:pt>
                <c:pt idx="191">
                  <c:v>42896</c:v>
                </c:pt>
                <c:pt idx="192">
                  <c:v>42897</c:v>
                </c:pt>
                <c:pt idx="193">
                  <c:v>42898</c:v>
                </c:pt>
                <c:pt idx="194">
                  <c:v>42899</c:v>
                </c:pt>
                <c:pt idx="195">
                  <c:v>42900</c:v>
                </c:pt>
                <c:pt idx="196">
                  <c:v>42901</c:v>
                </c:pt>
                <c:pt idx="197">
                  <c:v>42902</c:v>
                </c:pt>
                <c:pt idx="198">
                  <c:v>42903</c:v>
                </c:pt>
                <c:pt idx="199">
                  <c:v>42904</c:v>
                </c:pt>
                <c:pt idx="200">
                  <c:v>42905</c:v>
                </c:pt>
                <c:pt idx="201">
                  <c:v>42906</c:v>
                </c:pt>
                <c:pt idx="202">
                  <c:v>42907</c:v>
                </c:pt>
                <c:pt idx="203">
                  <c:v>42908</c:v>
                </c:pt>
                <c:pt idx="204">
                  <c:v>42909</c:v>
                </c:pt>
                <c:pt idx="205">
                  <c:v>42910</c:v>
                </c:pt>
                <c:pt idx="206">
                  <c:v>42911</c:v>
                </c:pt>
                <c:pt idx="207">
                  <c:v>42912</c:v>
                </c:pt>
                <c:pt idx="208">
                  <c:v>42913</c:v>
                </c:pt>
                <c:pt idx="209">
                  <c:v>42914</c:v>
                </c:pt>
                <c:pt idx="210">
                  <c:v>42915</c:v>
                </c:pt>
                <c:pt idx="211">
                  <c:v>42916</c:v>
                </c:pt>
                <c:pt idx="212">
                  <c:v>42917</c:v>
                </c:pt>
                <c:pt idx="213">
                  <c:v>42918</c:v>
                </c:pt>
                <c:pt idx="214">
                  <c:v>42919</c:v>
                </c:pt>
                <c:pt idx="215">
                  <c:v>42920</c:v>
                </c:pt>
                <c:pt idx="216">
                  <c:v>42921</c:v>
                </c:pt>
                <c:pt idx="217">
                  <c:v>42922</c:v>
                </c:pt>
                <c:pt idx="218">
                  <c:v>42923</c:v>
                </c:pt>
                <c:pt idx="219">
                  <c:v>42924</c:v>
                </c:pt>
                <c:pt idx="220">
                  <c:v>42925</c:v>
                </c:pt>
                <c:pt idx="221">
                  <c:v>42926</c:v>
                </c:pt>
                <c:pt idx="222">
                  <c:v>42927</c:v>
                </c:pt>
                <c:pt idx="223">
                  <c:v>42928</c:v>
                </c:pt>
                <c:pt idx="224">
                  <c:v>42929</c:v>
                </c:pt>
                <c:pt idx="225">
                  <c:v>42930</c:v>
                </c:pt>
                <c:pt idx="226">
                  <c:v>42931</c:v>
                </c:pt>
                <c:pt idx="227">
                  <c:v>42932</c:v>
                </c:pt>
                <c:pt idx="228">
                  <c:v>42933</c:v>
                </c:pt>
                <c:pt idx="229">
                  <c:v>42934</c:v>
                </c:pt>
                <c:pt idx="230">
                  <c:v>42935</c:v>
                </c:pt>
                <c:pt idx="231">
                  <c:v>42936</c:v>
                </c:pt>
                <c:pt idx="232">
                  <c:v>42937</c:v>
                </c:pt>
                <c:pt idx="233">
                  <c:v>42938</c:v>
                </c:pt>
                <c:pt idx="234">
                  <c:v>42939</c:v>
                </c:pt>
                <c:pt idx="235">
                  <c:v>42940</c:v>
                </c:pt>
                <c:pt idx="236">
                  <c:v>42941</c:v>
                </c:pt>
                <c:pt idx="237">
                  <c:v>42942</c:v>
                </c:pt>
                <c:pt idx="238">
                  <c:v>42943</c:v>
                </c:pt>
                <c:pt idx="239">
                  <c:v>42944</c:v>
                </c:pt>
                <c:pt idx="240">
                  <c:v>42945</c:v>
                </c:pt>
                <c:pt idx="241">
                  <c:v>42946</c:v>
                </c:pt>
                <c:pt idx="242">
                  <c:v>42947</c:v>
                </c:pt>
              </c:numCache>
            </c:numRef>
          </c:xVal>
          <c:yVal>
            <c:numRef>
              <c:f>'Normal Plots'!$H$8:$H$250</c:f>
              <c:numCache>
                <c:formatCode>General</c:formatCode>
                <c:ptCount val="243"/>
                <c:pt idx="0">
                  <c:v>1.9623978962395651E-4</c:v>
                </c:pt>
                <c:pt idx="1">
                  <c:v>2.3883989241514156E-4</c:v>
                </c:pt>
                <c:pt idx="2">
                  <c:v>2.8951261565280967E-4</c:v>
                </c:pt>
                <c:pt idx="3">
                  <c:v>3.4951751838968055E-4</c:v>
                </c:pt>
                <c:pt idx="4">
                  <c:v>4.2025339659820994E-4</c:v>
                </c:pt>
                <c:pt idx="5">
                  <c:v>5.0326223867687653E-4</c:v>
                </c:pt>
                <c:pt idx="6">
                  <c:v>6.0023081404819972E-4</c:v>
                </c:pt>
                <c:pt idx="7">
                  <c:v>7.1298937468808538E-4</c:v>
                </c:pt>
                <c:pt idx="8">
                  <c:v>8.4350693501345235E-4</c:v>
                </c:pt>
                <c:pt idx="9">
                  <c:v>9.9388259717328583E-4</c:v>
                </c:pt>
                <c:pt idx="10">
                  <c:v>1.1663324094903706E-3</c:v>
                </c:pt>
                <c:pt idx="11">
                  <c:v>1.3631712883871007E-3</c:v>
                </c:pt>
                <c:pt idx="12">
                  <c:v>1.5867896009628772E-3</c:v>
                </c:pt>
                <c:pt idx="13">
                  <c:v>1.8396240982061526E-3</c:v>
                </c:pt>
                <c:pt idx="14">
                  <c:v>2.1241230085271338E-3</c:v>
                </c:pt>
                <c:pt idx="15">
                  <c:v>2.4427052477777396E-3</c:v>
                </c:pt>
                <c:pt idx="16">
                  <c:v>2.7977138738901988E-3</c:v>
                </c:pt>
                <c:pt idx="17">
                  <c:v>3.1913641091030212E-3</c:v>
                </c:pt>
                <c:pt idx="18">
                  <c:v>3.625686466435804E-3</c:v>
                </c:pt>
                <c:pt idx="19">
                  <c:v>4.1024657441704445E-3</c:v>
                </c:pt>
                <c:pt idx="20">
                  <c:v>4.623176885751111E-3</c:v>
                </c:pt>
                <c:pt idx="21">
                  <c:v>5.1889189346098598E-3</c:v>
                </c:pt>
                <c:pt idx="22">
                  <c:v>5.8003485347694851E-3</c:v>
                </c:pt>
                <c:pt idx="23">
                  <c:v>6.4576146286950019E-3</c:v>
                </c:pt>
                <c:pt idx="24">
                  <c:v>7.1602961733652128E-3</c:v>
                </c:pt>
                <c:pt idx="25">
                  <c:v>7.9073448235358543E-3</c:v>
                </c:pt>
                <c:pt idx="26">
                  <c:v>8.6970346077887388E-3</c:v>
                </c:pt>
                <c:pt idx="27">
                  <c:v>9.526920639355934E-3</c:v>
                </c:pt>
                <c:pt idx="28">
                  <c:v>1.039380885258045E-2</c:v>
                </c:pt>
                <c:pt idx="29">
                  <c:v>1.1293738632000772E-2</c:v>
                </c:pt>
                <c:pt idx="30">
                  <c:v>1.2221980001734307E-2</c:v>
                </c:pt>
                <c:pt idx="31">
                  <c:v>1.3173046768307058E-2</c:v>
                </c:pt>
                <c:pt idx="32">
                  <c:v>1.4140726663745093E-2</c:v>
                </c:pt>
                <c:pt idx="33">
                  <c:v>1.5118129124344957E-2</c:v>
                </c:pt>
                <c:pt idx="34">
                  <c:v>1.6097750874122151E-2</c:v>
                </c:pt>
                <c:pt idx="35">
                  <c:v>1.707155897367197E-2</c:v>
                </c:pt>
                <c:pt idx="36">
                  <c:v>1.8031090461006431E-2</c:v>
                </c:pt>
                <c:pt idx="37">
                  <c:v>1.8967567169042771E-2</c:v>
                </c:pt>
                <c:pt idx="38">
                  <c:v>1.9872023774575493E-2</c:v>
                </c:pt>
                <c:pt idx="39">
                  <c:v>2.0735446636301967E-2</c:v>
                </c:pt>
                <c:pt idx="40">
                  <c:v>2.1548920535218823E-2</c:v>
                </c:pt>
                <c:pt idx="41">
                  <c:v>2.2303780058841392E-2</c:v>
                </c:pt>
                <c:pt idx="42">
                  <c:v>2.2991762088617505E-2</c:v>
                </c:pt>
                <c:pt idx="43">
                  <c:v>2.3605155672137119E-2</c:v>
                </c:pt>
                <c:pt idx="44">
                  <c:v>2.4136945499149329E-2</c:v>
                </c:pt>
                <c:pt idx="45">
                  <c:v>2.4580945259561403E-2</c:v>
                </c:pt>
                <c:pt idx="46">
                  <c:v>2.4931917344329931E-2</c:v>
                </c:pt>
                <c:pt idx="47">
                  <c:v>2.5185675653290693E-2</c:v>
                </c:pt>
                <c:pt idx="48">
                  <c:v>2.5339168689351047E-2</c:v>
                </c:pt>
                <c:pt idx="49">
                  <c:v>2.5390540633175081E-2</c:v>
                </c:pt>
                <c:pt idx="50">
                  <c:v>2.5339168689351047E-2</c:v>
                </c:pt>
                <c:pt idx="51">
                  <c:v>2.5185675653290693E-2</c:v>
                </c:pt>
                <c:pt idx="52">
                  <c:v>2.4931917344329931E-2</c:v>
                </c:pt>
                <c:pt idx="53">
                  <c:v>2.4580945259561403E-2</c:v>
                </c:pt>
                <c:pt idx="54">
                  <c:v>2.4136945499149329E-2</c:v>
                </c:pt>
                <c:pt idx="55">
                  <c:v>2.3605155672137119E-2</c:v>
                </c:pt>
                <c:pt idx="56">
                  <c:v>2.2991762088617505E-2</c:v>
                </c:pt>
                <c:pt idx="57">
                  <c:v>2.2303780058841392E-2</c:v>
                </c:pt>
                <c:pt idx="58">
                  <c:v>2.1548920535218823E-2</c:v>
                </c:pt>
                <c:pt idx="59">
                  <c:v>2.0735446636301967E-2</c:v>
                </c:pt>
                <c:pt idx="60">
                  <c:v>1.9872023774575493E-2</c:v>
                </c:pt>
                <c:pt idx="61">
                  <c:v>1.8967567169042771E-2</c:v>
                </c:pt>
                <c:pt idx="62">
                  <c:v>1.8031090461006431E-2</c:v>
                </c:pt>
                <c:pt idx="63">
                  <c:v>1.707155897367197E-2</c:v>
                </c:pt>
                <c:pt idx="64">
                  <c:v>1.6097750874122151E-2</c:v>
                </c:pt>
                <c:pt idx="65">
                  <c:v>1.5118129124344957E-2</c:v>
                </c:pt>
                <c:pt idx="66">
                  <c:v>1.4140726663745093E-2</c:v>
                </c:pt>
                <c:pt idx="67">
                  <c:v>1.3173046768307058E-2</c:v>
                </c:pt>
                <c:pt idx="68">
                  <c:v>1.2221980001734307E-2</c:v>
                </c:pt>
                <c:pt idx="69">
                  <c:v>1.1293738632000772E-2</c:v>
                </c:pt>
                <c:pt idx="70">
                  <c:v>1.039380885258045E-2</c:v>
                </c:pt>
                <c:pt idx="71">
                  <c:v>9.526920639355934E-3</c:v>
                </c:pt>
                <c:pt idx="72">
                  <c:v>8.6970346077887388E-3</c:v>
                </c:pt>
                <c:pt idx="73">
                  <c:v>7.9073448235358543E-3</c:v>
                </c:pt>
                <c:pt idx="74">
                  <c:v>7.1602961733652128E-3</c:v>
                </c:pt>
                <c:pt idx="75">
                  <c:v>6.4576146286950019E-3</c:v>
                </c:pt>
                <c:pt idx="76">
                  <c:v>5.8003485347694851E-3</c:v>
                </c:pt>
                <c:pt idx="77">
                  <c:v>5.1889189346098598E-3</c:v>
                </c:pt>
                <c:pt idx="78">
                  <c:v>4.623176885751111E-3</c:v>
                </c:pt>
                <c:pt idx="79">
                  <c:v>4.1024657441704445E-3</c:v>
                </c:pt>
                <c:pt idx="80">
                  <c:v>3.625686466435804E-3</c:v>
                </c:pt>
                <c:pt idx="81">
                  <c:v>3.1913641091030212E-3</c:v>
                </c:pt>
                <c:pt idx="82">
                  <c:v>2.7977138738901988E-3</c:v>
                </c:pt>
                <c:pt idx="83">
                  <c:v>2.4427052477777396E-3</c:v>
                </c:pt>
                <c:pt idx="84">
                  <c:v>2.1241230085271338E-3</c:v>
                </c:pt>
                <c:pt idx="85">
                  <c:v>1.8396240982061526E-3</c:v>
                </c:pt>
                <c:pt idx="86">
                  <c:v>1.5867896009628772E-3</c:v>
                </c:pt>
                <c:pt idx="87">
                  <c:v>1.3631712883871007E-3</c:v>
                </c:pt>
                <c:pt idx="88">
                  <c:v>1.1663324094903706E-3</c:v>
                </c:pt>
                <c:pt idx="89">
                  <c:v>9.9388259717328583E-4</c:v>
                </c:pt>
                <c:pt idx="90">
                  <c:v>8.4350693501345235E-4</c:v>
                </c:pt>
                <c:pt idx="91">
                  <c:v>7.1298937468808538E-4</c:v>
                </c:pt>
                <c:pt idx="92">
                  <c:v>6.0023081404819972E-4</c:v>
                </c:pt>
                <c:pt idx="93">
                  <c:v>5.0326223867687653E-4</c:v>
                </c:pt>
                <c:pt idx="94">
                  <c:v>4.2025339659820994E-4</c:v>
                </c:pt>
                <c:pt idx="95">
                  <c:v>3.4951751838968055E-4</c:v>
                </c:pt>
                <c:pt idx="96">
                  <c:v>2.8951261565280967E-4</c:v>
                </c:pt>
                <c:pt idx="97">
                  <c:v>2.3883989241514156E-4</c:v>
                </c:pt>
                <c:pt idx="98">
                  <c:v>1.9623978962395651E-4</c:v>
                </c:pt>
                <c:pt idx="99">
                  <c:v>1.6058615558989313E-4</c:v>
                </c:pt>
                <c:pt idx="100">
                  <c:v>1.3087899813453728E-4</c:v>
                </c:pt>
                <c:pt idx="101">
                  <c:v>1.062362302087966E-4</c:v>
                </c:pt>
                <c:pt idx="102">
                  <c:v>8.5884772539790785E-5</c:v>
                </c:pt>
                <c:pt idx="103">
                  <c:v>6.9151326775416434E-5</c:v>
                </c:pt>
                <c:pt idx="104">
                  <c:v>5.5453082614226745E-5</c:v>
                </c:pt>
                <c:pt idx="105">
                  <c:v>4.4288574150117796E-5</c:v>
                </c:pt>
                <c:pt idx="106">
                  <c:v>3.5228855376817725E-5</c:v>
                </c:pt>
                <c:pt idx="107">
                  <c:v>2.7909123390073207E-5</c:v>
                </c:pt>
                <c:pt idx="108">
                  <c:v>2.202088088363959E-5</c:v>
                </c:pt>
                <c:pt idx="109">
                  <c:v>1.7304697369294075E-5</c:v>
                </c:pt>
                <c:pt idx="110">
                  <c:v>1.3543601237270848E-5</c:v>
                </c:pt>
                <c:pt idx="111">
                  <c:v>1.0557112197880614E-5</c:v>
                </c:pt>
                <c:pt idx="112">
                  <c:v>8.1959055472723944E-6</c:v>
                </c:pt>
                <c:pt idx="113">
                  <c:v>6.3370857143116915E-6</c:v>
                </c:pt>
                <c:pt idx="114">
                  <c:v>4.8800362365149313E-6</c:v>
                </c:pt>
                <c:pt idx="115">
                  <c:v>3.7428062090446822E-6</c:v>
                </c:pt>
                <c:pt idx="116">
                  <c:v>2.8589888696629424E-6</c:v>
                </c:pt>
                <c:pt idx="117">
                  <c:v>2.1750458527494787E-6</c:v>
                </c:pt>
                <c:pt idx="118">
                  <c:v>1.6480303222477989E-6</c:v>
                </c:pt>
                <c:pt idx="119">
                  <c:v>1.2436632699289901E-6</c:v>
                </c:pt>
                <c:pt idx="120">
                  <c:v>9.34719379926462E-7</c:v>
                </c:pt>
                <c:pt idx="121">
                  <c:v>6.996816999135452E-7</c:v>
                </c:pt>
                <c:pt idx="122">
                  <c:v>5.2162765956880737E-7</c:v>
                </c:pt>
                <c:pt idx="123">
                  <c:v>3.8731252168949676E-7</c:v>
                </c:pt>
                <c:pt idx="124">
                  <c:v>2.8641996842902683E-7</c:v>
                </c:pt>
                <c:pt idx="125">
                  <c:v>2.1095308268905535E-7</c:v>
                </c:pt>
                <c:pt idx="126">
                  <c:v>1.5474238589400714E-7</c:v>
                </c:pt>
                <c:pt idx="127">
                  <c:v>1.1305077143445277E-7</c:v>
                </c:pt>
                <c:pt idx="128">
                  <c:v>8.225808611483124E-8</c:v>
                </c:pt>
                <c:pt idx="129">
                  <c:v>5.9610738191771508E-8</c:v>
                </c:pt>
                <c:pt idx="130">
                  <c:v>4.3024043920001824E-8</c:v>
                </c:pt>
                <c:pt idx="131">
                  <c:v>3.0927070574759843E-8</c:v>
                </c:pt>
                <c:pt idx="132">
                  <c:v>2.2141506739945757E-8</c:v>
                </c:pt>
                <c:pt idx="133">
                  <c:v>1.5787609890824263E-8</c:v>
                </c:pt>
                <c:pt idx="134">
                  <c:v>1.1211569939262599E-8</c:v>
                </c:pt>
                <c:pt idx="135">
                  <c:v>7.9297099714756947E-9</c:v>
                </c:pt>
                <c:pt idx="136">
                  <c:v>5.5858466037369955E-9</c:v>
                </c:pt>
                <c:pt idx="137">
                  <c:v>3.9188761258858219E-9</c:v>
                </c:pt>
                <c:pt idx="138">
                  <c:v>2.7382613435125623E-9</c:v>
                </c:pt>
                <c:pt idx="139">
                  <c:v>1.9055883278941442E-9</c:v>
                </c:pt>
                <c:pt idx="140">
                  <c:v>1.3207605896714925E-9</c:v>
                </c:pt>
                <c:pt idx="141">
                  <c:v>9.1171677977243461E-10</c:v>
                </c:pt>
                <c:pt idx="142">
                  <c:v>6.2681101998164137E-10</c:v>
                </c:pt>
                <c:pt idx="143">
                  <c:v>4.2919447971768837E-10</c:v>
                </c:pt>
                <c:pt idx="144">
                  <c:v>2.9269308396042799E-10</c:v>
                </c:pt>
                <c:pt idx="145">
                  <c:v>1.9879782231486829E-10</c:v>
                </c:pt>
                <c:pt idx="146">
                  <c:v>1.344781152530145E-10</c:v>
                </c:pt>
                <c:pt idx="147">
                  <c:v>9.0600883689404533E-11</c:v>
                </c:pt>
                <c:pt idx="148">
                  <c:v>6.079307098811229E-11</c:v>
                </c:pt>
                <c:pt idx="149">
                  <c:v>4.0627168963114382E-11</c:v>
                </c:pt>
                <c:pt idx="150">
                  <c:v>2.7040820606999114E-11</c:v>
                </c:pt>
                <c:pt idx="151">
                  <c:v>1.7925199695319458E-11</c:v>
                </c:pt>
                <c:pt idx="152">
                  <c:v>1.1834474198997469E-11</c:v>
                </c:pt>
                <c:pt idx="153">
                  <c:v>7.7817049589143476E-12</c:v>
                </c:pt>
                <c:pt idx="154">
                  <c:v>5.0961403836086112E-12</c:v>
                </c:pt>
                <c:pt idx="155">
                  <c:v>3.3239067721648993E-12</c:v>
                </c:pt>
                <c:pt idx="156">
                  <c:v>2.1592210953162227E-12</c:v>
                </c:pt>
                <c:pt idx="157">
                  <c:v>1.3969672465914204E-12</c:v>
                </c:pt>
                <c:pt idx="158">
                  <c:v>9.0015264470945829E-13</c:v>
                </c:pt>
                <c:pt idx="159">
                  <c:v>5.7767946371641585E-13</c:v>
                </c:pt>
                <c:pt idx="160">
                  <c:v>3.6923131306935036E-13</c:v>
                </c:pt>
                <c:pt idx="161">
                  <c:v>2.3504496347010031E-13</c:v>
                </c:pt>
                <c:pt idx="162">
                  <c:v>1.4901987794679161E-13</c:v>
                </c:pt>
                <c:pt idx="163">
                  <c:v>9.4097543525607146E-14</c:v>
                </c:pt>
                <c:pt idx="164">
                  <c:v>5.9177034474164863E-14</c:v>
                </c:pt>
                <c:pt idx="165">
                  <c:v>3.7065421074417671E-14</c:v>
                </c:pt>
                <c:pt idx="166">
                  <c:v>2.3122005899686061E-14</c:v>
                </c:pt>
                <c:pt idx="167">
                  <c:v>1.4365571433951818E-14</c:v>
                </c:pt>
                <c:pt idx="168">
                  <c:v>8.8891683922618255E-15</c:v>
                </c:pt>
                <c:pt idx="169">
                  <c:v>5.4782290879870921E-15</c:v>
                </c:pt>
                <c:pt idx="170">
                  <c:v>3.362482825108752E-15</c:v>
                </c:pt>
                <c:pt idx="171">
                  <c:v>2.0555156551992571E-15</c:v>
                </c:pt>
                <c:pt idx="172">
                  <c:v>1.2514754420833209E-15</c:v>
                </c:pt>
                <c:pt idx="173">
                  <c:v>7.5886531581435876E-16</c:v>
                </c:pt>
                <c:pt idx="174">
                  <c:v>4.5829793937399928E-16</c:v>
                </c:pt>
                <c:pt idx="175">
                  <c:v>2.7565884637582971E-16</c:v>
                </c:pt>
                <c:pt idx="176">
                  <c:v>1.65134111089344E-16</c:v>
                </c:pt>
                <c:pt idx="177">
                  <c:v>9.8524100963572159E-17</c:v>
                </c:pt>
                <c:pt idx="178">
                  <c:v>5.8544890375830535E-17</c:v>
                </c:pt>
                <c:pt idx="179">
                  <c:v>3.4647854151286564E-17</c:v>
                </c:pt>
                <c:pt idx="180">
                  <c:v>2.0422293667823205E-17</c:v>
                </c:pt>
                <c:pt idx="181">
                  <c:v>1.1988739406572386E-17</c:v>
                </c:pt>
                <c:pt idx="182">
                  <c:v>7.0094404823203731E-18</c:v>
                </c:pt>
                <c:pt idx="183">
                  <c:v>4.0816335738538788E-18</c:v>
                </c:pt>
                <c:pt idx="184">
                  <c:v>2.3671484999269122E-18</c:v>
                </c:pt>
                <c:pt idx="185">
                  <c:v>1.3672811380727395E-18</c:v>
                </c:pt>
                <c:pt idx="186">
                  <c:v>7.8655839479810918E-19</c:v>
                </c:pt>
                <c:pt idx="187">
                  <c:v>4.5065578187282909E-19</c:v>
                </c:pt>
                <c:pt idx="188">
                  <c:v>2.5715783047043766E-19</c:v>
                </c:pt>
                <c:pt idx="189">
                  <c:v>1.4614884510259293E-19</c:v>
                </c:pt>
                <c:pt idx="190">
                  <c:v>8.2724061997214961E-20</c:v>
                </c:pt>
                <c:pt idx="191">
                  <c:v>4.6634695344183526E-20</c:v>
                </c:pt>
                <c:pt idx="192">
                  <c:v>2.6183473851850877E-20</c:v>
                </c:pt>
                <c:pt idx="193">
                  <c:v>1.4641521708742562E-20</c:v>
                </c:pt>
                <c:pt idx="194">
                  <c:v>8.1542870400363864E-21</c:v>
                </c:pt>
                <c:pt idx="195">
                  <c:v>4.5230001614377557E-21</c:v>
                </c:pt>
                <c:pt idx="196">
                  <c:v>2.498665039717276E-21</c:v>
                </c:pt>
                <c:pt idx="197">
                  <c:v>1.3747708229297137E-21</c:v>
                </c:pt>
                <c:pt idx="198">
                  <c:v>7.5334411747635626E-22</c:v>
                </c:pt>
                <c:pt idx="199">
                  <c:v>4.111471889636909E-22</c:v>
                </c:pt>
                <c:pt idx="200">
                  <c:v>2.2348175753155368E-22</c:v>
                </c:pt>
                <c:pt idx="201">
                  <c:v>1.2098392220091373E-22</c:v>
                </c:pt>
                <c:pt idx="202">
                  <c:v>6.5231005133171709E-23</c:v>
                </c:pt>
                <c:pt idx="203">
                  <c:v>3.5028481440383015E-23</c:v>
                </c:pt>
                <c:pt idx="204">
                  <c:v>1.8733950942847714E-23</c:v>
                </c:pt>
                <c:pt idx="205">
                  <c:v>9.9787990281975842E-24</c:v>
                </c:pt>
                <c:pt idx="206">
                  <c:v>5.2938057634250203E-24</c:v>
                </c:pt>
                <c:pt idx="207">
                  <c:v>2.7970392305103069E-24</c:v>
                </c:pt>
                <c:pt idx="208">
                  <c:v>1.4718716552914177E-24</c:v>
                </c:pt>
                <c:pt idx="209">
                  <c:v>7.7140447696875836E-25</c:v>
                </c:pt>
                <c:pt idx="210">
                  <c:v>4.0265694769344979E-25</c:v>
                </c:pt>
                <c:pt idx="211">
                  <c:v>2.0932884060157292E-25</c:v>
                </c:pt>
                <c:pt idx="212">
                  <c:v>1.0838364885847952E-25</c:v>
                </c:pt>
                <c:pt idx="213">
                  <c:v>5.5890667544182211E-26</c:v>
                </c:pt>
                <c:pt idx="214">
                  <c:v>2.8704874635455572E-26</c:v>
                </c:pt>
                <c:pt idx="215">
                  <c:v>1.4682933814371807E-26</c:v>
                </c:pt>
                <c:pt idx="216">
                  <c:v>7.4801594701690728E-27</c:v>
                </c:pt>
                <c:pt idx="217">
                  <c:v>3.7953313799015665E-27</c:v>
                </c:pt>
                <c:pt idx="218">
                  <c:v>1.9179150833392271E-27</c:v>
                </c:pt>
                <c:pt idx="219">
                  <c:v>9.652723742153903E-28</c:v>
                </c:pt>
                <c:pt idx="220">
                  <c:v>4.8385051570128898E-28</c:v>
                </c:pt>
                <c:pt idx="221">
                  <c:v>2.4155351883538543E-28</c:v>
                </c:pt>
                <c:pt idx="222">
                  <c:v>1.2010369191991378E-28</c:v>
                </c:pt>
                <c:pt idx="223">
                  <c:v>5.9475784009258773E-29</c:v>
                </c:pt>
                <c:pt idx="224">
                  <c:v>2.9333563326017826E-29</c:v>
                </c:pt>
                <c:pt idx="225">
                  <c:v>1.4408882454177045E-29</c:v>
                </c:pt>
                <c:pt idx="226">
                  <c:v>7.0491475842970336E-30</c:v>
                </c:pt>
                <c:pt idx="227">
                  <c:v>3.4346598786227681E-30</c:v>
                </c:pt>
                <c:pt idx="228">
                  <c:v>1.6667547429406146E-30</c:v>
                </c:pt>
                <c:pt idx="229">
                  <c:v>8.0556481891708609E-31</c:v>
                </c:pt>
                <c:pt idx="230">
                  <c:v>3.8776634373988579E-31</c:v>
                </c:pt>
                <c:pt idx="231">
                  <c:v>1.8590050139480681E-31</c:v>
                </c:pt>
                <c:pt idx="232">
                  <c:v>8.8762972902492042E-32</c:v>
                </c:pt>
                <c:pt idx="233">
                  <c:v>4.221083533176969E-32</c:v>
                </c:pt>
                <c:pt idx="234">
                  <c:v>1.9992029451178132E-32</c:v>
                </c:pt>
                <c:pt idx="235">
                  <c:v>9.4304115918375966E-33</c:v>
                </c:pt>
                <c:pt idx="236">
                  <c:v>4.4304235002563148E-33</c:v>
                </c:pt>
                <c:pt idx="237">
                  <c:v>2.0730065054309598E-33</c:v>
                </c:pt>
                <c:pt idx="238">
                  <c:v>9.6604402082346485E-34</c:v>
                </c:pt>
                <c:pt idx="239">
                  <c:v>4.4836736837042211E-34</c:v>
                </c:pt>
                <c:pt idx="240">
                  <c:v>2.0725828843211163E-34</c:v>
                </c:pt>
                <c:pt idx="241">
                  <c:v>9.5418073971173116E-35</c:v>
                </c:pt>
                <c:pt idx="242">
                  <c:v>4.3751224610937413E-35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ECF-4DD4-AA8A-9D5F500356AC}"/>
            </c:ext>
          </c:extLst>
        </c:ser>
        <c:ser>
          <c:idx val="0"/>
          <c:order val="1"/>
          <c:tx>
            <c:v>Wild Winter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'Normal Plots'!$A$8:$A$250</c:f>
              <c:numCache>
                <c:formatCode>d\-mmm</c:formatCode>
                <c:ptCount val="243"/>
                <c:pt idx="0">
                  <c:v>42705</c:v>
                </c:pt>
                <c:pt idx="1">
                  <c:v>42706</c:v>
                </c:pt>
                <c:pt idx="2">
                  <c:v>42707</c:v>
                </c:pt>
                <c:pt idx="3">
                  <c:v>42708</c:v>
                </c:pt>
                <c:pt idx="4">
                  <c:v>42709</c:v>
                </c:pt>
                <c:pt idx="5">
                  <c:v>42710</c:v>
                </c:pt>
                <c:pt idx="6">
                  <c:v>42711</c:v>
                </c:pt>
                <c:pt idx="7">
                  <c:v>42712</c:v>
                </c:pt>
                <c:pt idx="8">
                  <c:v>42713</c:v>
                </c:pt>
                <c:pt idx="9">
                  <c:v>42714</c:v>
                </c:pt>
                <c:pt idx="10">
                  <c:v>42715</c:v>
                </c:pt>
                <c:pt idx="11">
                  <c:v>42716</c:v>
                </c:pt>
                <c:pt idx="12">
                  <c:v>42717</c:v>
                </c:pt>
                <c:pt idx="13">
                  <c:v>42718</c:v>
                </c:pt>
                <c:pt idx="14">
                  <c:v>42719</c:v>
                </c:pt>
                <c:pt idx="15">
                  <c:v>42720</c:v>
                </c:pt>
                <c:pt idx="16">
                  <c:v>42721</c:v>
                </c:pt>
                <c:pt idx="17">
                  <c:v>42722</c:v>
                </c:pt>
                <c:pt idx="18">
                  <c:v>42723</c:v>
                </c:pt>
                <c:pt idx="19">
                  <c:v>42724</c:v>
                </c:pt>
                <c:pt idx="20">
                  <c:v>42725</c:v>
                </c:pt>
                <c:pt idx="21">
                  <c:v>42726</c:v>
                </c:pt>
                <c:pt idx="22">
                  <c:v>42727</c:v>
                </c:pt>
                <c:pt idx="23">
                  <c:v>42728</c:v>
                </c:pt>
                <c:pt idx="24">
                  <c:v>42729</c:v>
                </c:pt>
                <c:pt idx="25">
                  <c:v>42730</c:v>
                </c:pt>
                <c:pt idx="26">
                  <c:v>42731</c:v>
                </c:pt>
                <c:pt idx="27">
                  <c:v>42732</c:v>
                </c:pt>
                <c:pt idx="28">
                  <c:v>42733</c:v>
                </c:pt>
                <c:pt idx="29">
                  <c:v>42734</c:v>
                </c:pt>
                <c:pt idx="30">
                  <c:v>42735</c:v>
                </c:pt>
                <c:pt idx="31">
                  <c:v>42736</c:v>
                </c:pt>
                <c:pt idx="32">
                  <c:v>42737</c:v>
                </c:pt>
                <c:pt idx="33">
                  <c:v>42738</c:v>
                </c:pt>
                <c:pt idx="34">
                  <c:v>42739</c:v>
                </c:pt>
                <c:pt idx="35">
                  <c:v>42740</c:v>
                </c:pt>
                <c:pt idx="36">
                  <c:v>42741</c:v>
                </c:pt>
                <c:pt idx="37">
                  <c:v>42742</c:v>
                </c:pt>
                <c:pt idx="38">
                  <c:v>42743</c:v>
                </c:pt>
                <c:pt idx="39">
                  <c:v>42744</c:v>
                </c:pt>
                <c:pt idx="40">
                  <c:v>42745</c:v>
                </c:pt>
                <c:pt idx="41">
                  <c:v>42746</c:v>
                </c:pt>
                <c:pt idx="42">
                  <c:v>42747</c:v>
                </c:pt>
                <c:pt idx="43">
                  <c:v>42748</c:v>
                </c:pt>
                <c:pt idx="44">
                  <c:v>42749</c:v>
                </c:pt>
                <c:pt idx="45">
                  <c:v>42750</c:v>
                </c:pt>
                <c:pt idx="46">
                  <c:v>42751</c:v>
                </c:pt>
                <c:pt idx="47">
                  <c:v>42752</c:v>
                </c:pt>
                <c:pt idx="48">
                  <c:v>42753</c:v>
                </c:pt>
                <c:pt idx="49">
                  <c:v>42754</c:v>
                </c:pt>
                <c:pt idx="50">
                  <c:v>42755</c:v>
                </c:pt>
                <c:pt idx="51">
                  <c:v>42756</c:v>
                </c:pt>
                <c:pt idx="52">
                  <c:v>42757</c:v>
                </c:pt>
                <c:pt idx="53">
                  <c:v>42758</c:v>
                </c:pt>
                <c:pt idx="54">
                  <c:v>42759</c:v>
                </c:pt>
                <c:pt idx="55">
                  <c:v>42760</c:v>
                </c:pt>
                <c:pt idx="56">
                  <c:v>42761</c:v>
                </c:pt>
                <c:pt idx="57">
                  <c:v>42762</c:v>
                </c:pt>
                <c:pt idx="58">
                  <c:v>42763</c:v>
                </c:pt>
                <c:pt idx="59">
                  <c:v>42764</c:v>
                </c:pt>
                <c:pt idx="60">
                  <c:v>42765</c:v>
                </c:pt>
                <c:pt idx="61">
                  <c:v>42766</c:v>
                </c:pt>
                <c:pt idx="62">
                  <c:v>42767</c:v>
                </c:pt>
                <c:pt idx="63">
                  <c:v>42768</c:v>
                </c:pt>
                <c:pt idx="64">
                  <c:v>42769</c:v>
                </c:pt>
                <c:pt idx="65">
                  <c:v>42770</c:v>
                </c:pt>
                <c:pt idx="66">
                  <c:v>42771</c:v>
                </c:pt>
                <c:pt idx="67">
                  <c:v>42772</c:v>
                </c:pt>
                <c:pt idx="68">
                  <c:v>42773</c:v>
                </c:pt>
                <c:pt idx="69">
                  <c:v>42774</c:v>
                </c:pt>
                <c:pt idx="70">
                  <c:v>42775</c:v>
                </c:pt>
                <c:pt idx="71">
                  <c:v>42776</c:v>
                </c:pt>
                <c:pt idx="72">
                  <c:v>42777</c:v>
                </c:pt>
                <c:pt idx="73">
                  <c:v>42778</c:v>
                </c:pt>
                <c:pt idx="74">
                  <c:v>42779</c:v>
                </c:pt>
                <c:pt idx="75">
                  <c:v>42780</c:v>
                </c:pt>
                <c:pt idx="76">
                  <c:v>42781</c:v>
                </c:pt>
                <c:pt idx="77">
                  <c:v>42782</c:v>
                </c:pt>
                <c:pt idx="78">
                  <c:v>42783</c:v>
                </c:pt>
                <c:pt idx="79">
                  <c:v>42784</c:v>
                </c:pt>
                <c:pt idx="80">
                  <c:v>42785</c:v>
                </c:pt>
                <c:pt idx="81">
                  <c:v>42786</c:v>
                </c:pt>
                <c:pt idx="82">
                  <c:v>42787</c:v>
                </c:pt>
                <c:pt idx="83">
                  <c:v>42788</c:v>
                </c:pt>
                <c:pt idx="84">
                  <c:v>42789</c:v>
                </c:pt>
                <c:pt idx="85">
                  <c:v>42790</c:v>
                </c:pt>
                <c:pt idx="86">
                  <c:v>42791</c:v>
                </c:pt>
                <c:pt idx="87">
                  <c:v>42792</c:v>
                </c:pt>
                <c:pt idx="88">
                  <c:v>42793</c:v>
                </c:pt>
                <c:pt idx="89">
                  <c:v>42794</c:v>
                </c:pt>
                <c:pt idx="90">
                  <c:v>42795</c:v>
                </c:pt>
                <c:pt idx="91">
                  <c:v>42796</c:v>
                </c:pt>
                <c:pt idx="92">
                  <c:v>42797</c:v>
                </c:pt>
                <c:pt idx="93">
                  <c:v>42798</c:v>
                </c:pt>
                <c:pt idx="94">
                  <c:v>42799</c:v>
                </c:pt>
                <c:pt idx="95">
                  <c:v>42800</c:v>
                </c:pt>
                <c:pt idx="96">
                  <c:v>42801</c:v>
                </c:pt>
                <c:pt idx="97">
                  <c:v>42802</c:v>
                </c:pt>
                <c:pt idx="98">
                  <c:v>42803</c:v>
                </c:pt>
                <c:pt idx="99">
                  <c:v>42804</c:v>
                </c:pt>
                <c:pt idx="100">
                  <c:v>42805</c:v>
                </c:pt>
                <c:pt idx="101">
                  <c:v>42806</c:v>
                </c:pt>
                <c:pt idx="102">
                  <c:v>42807</c:v>
                </c:pt>
                <c:pt idx="103">
                  <c:v>42808</c:v>
                </c:pt>
                <c:pt idx="104">
                  <c:v>42809</c:v>
                </c:pt>
                <c:pt idx="105">
                  <c:v>42810</c:v>
                </c:pt>
                <c:pt idx="106">
                  <c:v>42811</c:v>
                </c:pt>
                <c:pt idx="107">
                  <c:v>42812</c:v>
                </c:pt>
                <c:pt idx="108">
                  <c:v>42813</c:v>
                </c:pt>
                <c:pt idx="109">
                  <c:v>42814</c:v>
                </c:pt>
                <c:pt idx="110">
                  <c:v>42815</c:v>
                </c:pt>
                <c:pt idx="111">
                  <c:v>42816</c:v>
                </c:pt>
                <c:pt idx="112">
                  <c:v>42817</c:v>
                </c:pt>
                <c:pt idx="113">
                  <c:v>42818</c:v>
                </c:pt>
                <c:pt idx="114">
                  <c:v>42819</c:v>
                </c:pt>
                <c:pt idx="115">
                  <c:v>42820</c:v>
                </c:pt>
                <c:pt idx="116">
                  <c:v>42821</c:v>
                </c:pt>
                <c:pt idx="117">
                  <c:v>42822</c:v>
                </c:pt>
                <c:pt idx="118">
                  <c:v>42823</c:v>
                </c:pt>
                <c:pt idx="119">
                  <c:v>42824</c:v>
                </c:pt>
                <c:pt idx="120">
                  <c:v>42825</c:v>
                </c:pt>
                <c:pt idx="121">
                  <c:v>42826</c:v>
                </c:pt>
                <c:pt idx="122">
                  <c:v>42827</c:v>
                </c:pt>
                <c:pt idx="123">
                  <c:v>42828</c:v>
                </c:pt>
                <c:pt idx="124">
                  <c:v>42829</c:v>
                </c:pt>
                <c:pt idx="125">
                  <c:v>42830</c:v>
                </c:pt>
                <c:pt idx="126">
                  <c:v>42831</c:v>
                </c:pt>
                <c:pt idx="127">
                  <c:v>42832</c:v>
                </c:pt>
                <c:pt idx="128">
                  <c:v>42833</c:v>
                </c:pt>
                <c:pt idx="129">
                  <c:v>42834</c:v>
                </c:pt>
                <c:pt idx="130">
                  <c:v>42835</c:v>
                </c:pt>
                <c:pt idx="131">
                  <c:v>42836</c:v>
                </c:pt>
                <c:pt idx="132">
                  <c:v>42837</c:v>
                </c:pt>
                <c:pt idx="133">
                  <c:v>42838</c:v>
                </c:pt>
                <c:pt idx="134">
                  <c:v>42839</c:v>
                </c:pt>
                <c:pt idx="135">
                  <c:v>42840</c:v>
                </c:pt>
                <c:pt idx="136">
                  <c:v>42841</c:v>
                </c:pt>
                <c:pt idx="137">
                  <c:v>42842</c:v>
                </c:pt>
                <c:pt idx="138">
                  <c:v>42843</c:v>
                </c:pt>
                <c:pt idx="139">
                  <c:v>42844</c:v>
                </c:pt>
                <c:pt idx="140">
                  <c:v>42845</c:v>
                </c:pt>
                <c:pt idx="141">
                  <c:v>42846</c:v>
                </c:pt>
                <c:pt idx="142">
                  <c:v>42847</c:v>
                </c:pt>
                <c:pt idx="143">
                  <c:v>42848</c:v>
                </c:pt>
                <c:pt idx="144">
                  <c:v>42849</c:v>
                </c:pt>
                <c:pt idx="145">
                  <c:v>42850</c:v>
                </c:pt>
                <c:pt idx="146">
                  <c:v>42851</c:v>
                </c:pt>
                <c:pt idx="147">
                  <c:v>42852</c:v>
                </c:pt>
                <c:pt idx="148">
                  <c:v>42853</c:v>
                </c:pt>
                <c:pt idx="149">
                  <c:v>42854</c:v>
                </c:pt>
                <c:pt idx="150">
                  <c:v>42855</c:v>
                </c:pt>
                <c:pt idx="151">
                  <c:v>42856</c:v>
                </c:pt>
                <c:pt idx="152">
                  <c:v>42857</c:v>
                </c:pt>
                <c:pt idx="153">
                  <c:v>42858</c:v>
                </c:pt>
                <c:pt idx="154">
                  <c:v>42859</c:v>
                </c:pt>
                <c:pt idx="155">
                  <c:v>42860</c:v>
                </c:pt>
                <c:pt idx="156">
                  <c:v>42861</c:v>
                </c:pt>
                <c:pt idx="157">
                  <c:v>42862</c:v>
                </c:pt>
                <c:pt idx="158">
                  <c:v>42863</c:v>
                </c:pt>
                <c:pt idx="159">
                  <c:v>42864</c:v>
                </c:pt>
                <c:pt idx="160">
                  <c:v>42865</c:v>
                </c:pt>
                <c:pt idx="161">
                  <c:v>42866</c:v>
                </c:pt>
                <c:pt idx="162">
                  <c:v>42867</c:v>
                </c:pt>
                <c:pt idx="163">
                  <c:v>42868</c:v>
                </c:pt>
                <c:pt idx="164">
                  <c:v>42869</c:v>
                </c:pt>
                <c:pt idx="165">
                  <c:v>42870</c:v>
                </c:pt>
                <c:pt idx="166">
                  <c:v>42871</c:v>
                </c:pt>
                <c:pt idx="167">
                  <c:v>42872</c:v>
                </c:pt>
                <c:pt idx="168">
                  <c:v>42873</c:v>
                </c:pt>
                <c:pt idx="169">
                  <c:v>42874</c:v>
                </c:pt>
                <c:pt idx="170">
                  <c:v>42875</c:v>
                </c:pt>
                <c:pt idx="171">
                  <c:v>42876</c:v>
                </c:pt>
                <c:pt idx="172">
                  <c:v>42877</c:v>
                </c:pt>
                <c:pt idx="173">
                  <c:v>42878</c:v>
                </c:pt>
                <c:pt idx="174">
                  <c:v>42879</c:v>
                </c:pt>
                <c:pt idx="175">
                  <c:v>42880</c:v>
                </c:pt>
                <c:pt idx="176">
                  <c:v>42881</c:v>
                </c:pt>
                <c:pt idx="177">
                  <c:v>42882</c:v>
                </c:pt>
                <c:pt idx="178">
                  <c:v>42883</c:v>
                </c:pt>
                <c:pt idx="179">
                  <c:v>42884</c:v>
                </c:pt>
                <c:pt idx="180">
                  <c:v>42885</c:v>
                </c:pt>
                <c:pt idx="181">
                  <c:v>42886</c:v>
                </c:pt>
                <c:pt idx="182">
                  <c:v>42887</c:v>
                </c:pt>
                <c:pt idx="183">
                  <c:v>42888</c:v>
                </c:pt>
                <c:pt idx="184">
                  <c:v>42889</c:v>
                </c:pt>
                <c:pt idx="185">
                  <c:v>42890</c:v>
                </c:pt>
                <c:pt idx="186">
                  <c:v>42891</c:v>
                </c:pt>
                <c:pt idx="187">
                  <c:v>42892</c:v>
                </c:pt>
                <c:pt idx="188">
                  <c:v>42893</c:v>
                </c:pt>
                <c:pt idx="189">
                  <c:v>42894</c:v>
                </c:pt>
                <c:pt idx="190">
                  <c:v>42895</c:v>
                </c:pt>
                <c:pt idx="191">
                  <c:v>42896</c:v>
                </c:pt>
                <c:pt idx="192">
                  <c:v>42897</c:v>
                </c:pt>
                <c:pt idx="193">
                  <c:v>42898</c:v>
                </c:pt>
                <c:pt idx="194">
                  <c:v>42899</c:v>
                </c:pt>
                <c:pt idx="195">
                  <c:v>42900</c:v>
                </c:pt>
                <c:pt idx="196">
                  <c:v>42901</c:v>
                </c:pt>
                <c:pt idx="197">
                  <c:v>42902</c:v>
                </c:pt>
                <c:pt idx="198">
                  <c:v>42903</c:v>
                </c:pt>
                <c:pt idx="199">
                  <c:v>42904</c:v>
                </c:pt>
                <c:pt idx="200">
                  <c:v>42905</c:v>
                </c:pt>
                <c:pt idx="201">
                  <c:v>42906</c:v>
                </c:pt>
                <c:pt idx="202">
                  <c:v>42907</c:v>
                </c:pt>
                <c:pt idx="203">
                  <c:v>42908</c:v>
                </c:pt>
                <c:pt idx="204">
                  <c:v>42909</c:v>
                </c:pt>
                <c:pt idx="205">
                  <c:v>42910</c:v>
                </c:pt>
                <c:pt idx="206">
                  <c:v>42911</c:v>
                </c:pt>
                <c:pt idx="207">
                  <c:v>42912</c:v>
                </c:pt>
                <c:pt idx="208">
                  <c:v>42913</c:v>
                </c:pt>
                <c:pt idx="209">
                  <c:v>42914</c:v>
                </c:pt>
                <c:pt idx="210">
                  <c:v>42915</c:v>
                </c:pt>
                <c:pt idx="211">
                  <c:v>42916</c:v>
                </c:pt>
                <c:pt idx="212">
                  <c:v>42917</c:v>
                </c:pt>
                <c:pt idx="213">
                  <c:v>42918</c:v>
                </c:pt>
                <c:pt idx="214">
                  <c:v>42919</c:v>
                </c:pt>
                <c:pt idx="215">
                  <c:v>42920</c:v>
                </c:pt>
                <c:pt idx="216">
                  <c:v>42921</c:v>
                </c:pt>
                <c:pt idx="217">
                  <c:v>42922</c:v>
                </c:pt>
                <c:pt idx="218">
                  <c:v>42923</c:v>
                </c:pt>
                <c:pt idx="219">
                  <c:v>42924</c:v>
                </c:pt>
                <c:pt idx="220">
                  <c:v>42925</c:v>
                </c:pt>
                <c:pt idx="221">
                  <c:v>42926</c:v>
                </c:pt>
                <c:pt idx="222">
                  <c:v>42927</c:v>
                </c:pt>
                <c:pt idx="223">
                  <c:v>42928</c:v>
                </c:pt>
                <c:pt idx="224">
                  <c:v>42929</c:v>
                </c:pt>
                <c:pt idx="225">
                  <c:v>42930</c:v>
                </c:pt>
                <c:pt idx="226">
                  <c:v>42931</c:v>
                </c:pt>
                <c:pt idx="227">
                  <c:v>42932</c:v>
                </c:pt>
                <c:pt idx="228">
                  <c:v>42933</c:v>
                </c:pt>
                <c:pt idx="229">
                  <c:v>42934</c:v>
                </c:pt>
                <c:pt idx="230">
                  <c:v>42935</c:v>
                </c:pt>
                <c:pt idx="231">
                  <c:v>42936</c:v>
                </c:pt>
                <c:pt idx="232">
                  <c:v>42937</c:v>
                </c:pt>
                <c:pt idx="233">
                  <c:v>42938</c:v>
                </c:pt>
                <c:pt idx="234">
                  <c:v>42939</c:v>
                </c:pt>
                <c:pt idx="235">
                  <c:v>42940</c:v>
                </c:pt>
                <c:pt idx="236">
                  <c:v>42941</c:v>
                </c:pt>
                <c:pt idx="237">
                  <c:v>42942</c:v>
                </c:pt>
                <c:pt idx="238">
                  <c:v>42943</c:v>
                </c:pt>
                <c:pt idx="239">
                  <c:v>42944</c:v>
                </c:pt>
                <c:pt idx="240">
                  <c:v>42945</c:v>
                </c:pt>
                <c:pt idx="241">
                  <c:v>42946</c:v>
                </c:pt>
                <c:pt idx="242">
                  <c:v>42947</c:v>
                </c:pt>
              </c:numCache>
            </c:numRef>
          </c:xVal>
          <c:yVal>
            <c:numRef>
              <c:f>'Normal Plots'!$F$8:$F$250</c:f>
              <c:numCache>
                <c:formatCode>General</c:formatCode>
                <c:ptCount val="243"/>
                <c:pt idx="0">
                  <c:v>3.8553162083402367E-12</c:v>
                </c:pt>
                <c:pt idx="1">
                  <c:v>5.4802383852331026E-12</c:v>
                </c:pt>
                <c:pt idx="2">
                  <c:v>7.7683971598910831E-12</c:v>
                </c:pt>
                <c:pt idx="3">
                  <c:v>1.0981354601472608E-11</c:v>
                </c:pt>
                <c:pt idx="4">
                  <c:v>1.5480070523954908E-11</c:v>
                </c:pt>
                <c:pt idx="5">
                  <c:v>2.1761181864753273E-11</c:v>
                </c:pt>
                <c:pt idx="6">
                  <c:v>3.050594946245659E-11</c:v>
                </c:pt>
                <c:pt idx="7">
                  <c:v>4.264608211102834E-11</c:v>
                </c:pt>
                <c:pt idx="8">
                  <c:v>5.9451970749559404E-11</c:v>
                </c:pt>
                <c:pt idx="9">
                  <c:v>8.2650578269957234E-11</c:v>
                </c:pt>
                <c:pt idx="10">
                  <c:v>1.1458243886557026E-10</c:v>
                </c:pt>
                <c:pt idx="11">
                  <c:v>1.5841005751492632E-10</c:v>
                </c:pt>
                <c:pt idx="12">
                  <c:v>2.1839362942178984E-10</c:v>
                </c:pt>
                <c:pt idx="13">
                  <c:v>3.002546239217313E-10</c:v>
                </c:pt>
                <c:pt idx="14">
                  <c:v>4.1165364677426015E-10</c:v>
                </c:pt>
                <c:pt idx="15">
                  <c:v>5.628164134707036E-10</c:v>
                </c:pt>
                <c:pt idx="16">
                  <c:v>7.6735100436812497E-10</c:v>
                </c:pt>
                <c:pt idx="17">
                  <c:v>1.0433112774609279E-9</c:v>
                </c:pt>
                <c:pt idx="18">
                  <c:v>1.4145759239277676E-9</c:v>
                </c:pt>
                <c:pt idx="19">
                  <c:v>1.9126308071818688E-9</c:v>
                </c:pt>
                <c:pt idx="20">
                  <c:v>2.5788646898872999E-9</c:v>
                </c:pt>
                <c:pt idx="21">
                  <c:v>3.4675161236022195E-9</c:v>
                </c:pt>
                <c:pt idx="22">
                  <c:v>4.6494432043181564E-9</c:v>
                </c:pt>
                <c:pt idx="23">
                  <c:v>6.2169293071209424E-9</c:v>
                </c:pt>
                <c:pt idx="24">
                  <c:v>8.289788215357439E-9</c:v>
                </c:pt>
                <c:pt idx="25">
                  <c:v>1.1023092868384969E-8</c:v>
                </c:pt>
                <c:pt idx="26">
                  <c:v>1.4616925098141443E-8</c:v>
                </c:pt>
                <c:pt idx="27">
                  <c:v>1.9328631265208711E-8</c:v>
                </c:pt>
                <c:pt idx="28">
                  <c:v>2.5488172926122109E-8</c:v>
                </c:pt>
                <c:pt idx="29">
                  <c:v>3.3517285077493744E-8</c:v>
                </c:pt>
                <c:pt idx="30">
                  <c:v>4.3953299852997921E-8</c:v>
                </c:pt>
                <c:pt idx="31">
                  <c:v>5.7478663705727857E-8</c:v>
                </c:pt>
                <c:pt idx="32">
                  <c:v>7.4957374143275167E-8</c:v>
                </c:pt>
                <c:pt idx="33">
                  <c:v>9.74797911304072E-8</c:v>
                </c:pt>
                <c:pt idx="34">
                  <c:v>1.2641754146665998E-7</c:v>
                </c:pt>
                <c:pt idx="35">
                  <c:v>1.6349053480367372E-7</c:v>
                </c:pt>
                <c:pt idx="36">
                  <c:v>2.1084845025765916E-7</c:v>
                </c:pt>
                <c:pt idx="37">
                  <c:v>2.711694351383564E-7</c:v>
                </c:pt>
                <c:pt idx="38">
                  <c:v>3.4777918386442297E-7</c:v>
                </c:pt>
                <c:pt idx="39">
                  <c:v>4.4479403648939312E-7</c:v>
                </c:pt>
                <c:pt idx="40">
                  <c:v>5.6729225207312055E-7</c:v>
                </c:pt>
                <c:pt idx="41">
                  <c:v>7.2151817055025319E-7</c:v>
                </c:pt>
                <c:pt idx="42">
                  <c:v>9.1512457405167158E-7</c:v>
                </c:pt>
                <c:pt idx="43">
                  <c:v>1.157459188839144E-6</c:v>
                </c:pt>
                <c:pt idx="44">
                  <c:v>1.4599019234329032E-6</c:v>
                </c:pt>
                <c:pt idx="45">
                  <c:v>1.8362601053169715E-6</c:v>
                </c:pt>
                <c:pt idx="46">
                  <c:v>2.303229642374325E-6</c:v>
                </c:pt>
                <c:pt idx="47">
                  <c:v>2.8809306764756981E-6</c:v>
                </c:pt>
                <c:pt idx="48">
                  <c:v>3.5935268915279402E-6</c:v>
                </c:pt>
                <c:pt idx="49">
                  <c:v>4.4699381581018387E-6</c:v>
                </c:pt>
                <c:pt idx="50">
                  <c:v>5.5446566077872446E-6</c:v>
                </c:pt>
                <c:pt idx="51">
                  <c:v>6.8586764937728433E-6</c:v>
                </c:pt>
                <c:pt idx="52">
                  <c:v>8.4605482657718094E-6</c:v>
                </c:pt>
                <c:pt idx="53">
                  <c:v>1.0407567118339893E-5</c:v>
                </c:pt>
                <c:pt idx="54">
                  <c:v>1.2767105808403929E-5</c:v>
                </c:pt>
                <c:pt idx="55">
                  <c:v>1.5618100723254446E-5</c:v>
                </c:pt>
                <c:pt idx="56">
                  <c:v>1.905269895447214E-5</c:v>
                </c:pt>
                <c:pt idx="57">
                  <c:v>2.3178072435090048E-5</c:v>
                </c:pt>
                <c:pt idx="58">
                  <c:v>2.8118402966047419E-5</c:v>
                </c:pt>
                <c:pt idx="59">
                  <c:v>3.4017039135612682E-5</c:v>
                </c:pt>
                <c:pt idx="60">
                  <c:v>4.1038822669071661E-5</c:v>
                </c:pt>
                <c:pt idx="61">
                  <c:v>4.9372577590833737E-5</c:v>
                </c:pt>
                <c:pt idx="62">
                  <c:v>5.9233750703825051E-5</c:v>
                </c:pt>
                <c:pt idx="63">
                  <c:v>7.0867186273177083E-5</c:v>
                </c:pt>
                <c:pt idx="64">
                  <c:v>8.4550011443049479E-5</c:v>
                </c:pt>
                <c:pt idx="65">
                  <c:v>1.005946018398022E-4</c:v>
                </c:pt>
                <c:pt idx="66">
                  <c:v>1.193515890709341E-4</c:v>
                </c:pt>
                <c:pt idx="67">
                  <c:v>1.4121286349660364E-4</c:v>
                </c:pt>
                <c:pt idx="68">
                  <c:v>1.6661451684190579E-4</c:v>
                </c:pt>
                <c:pt idx="69">
                  <c:v>1.9603966008227287E-4</c:v>
                </c:pt>
                <c:pt idx="70">
                  <c:v>2.3002104275834435E-4</c:v>
                </c:pt>
                <c:pt idx="71">
                  <c:v>2.6914339068635497E-4</c:v>
                </c:pt>
                <c:pt idx="72">
                  <c:v>3.1404537019016703E-4</c:v>
                </c:pt>
                <c:pt idx="73">
                  <c:v>3.6542107879309829E-4</c:v>
                </c:pt>
                <c:pt idx="74">
                  <c:v>4.2402095510684078E-4</c:v>
                </c:pt>
                <c:pt idx="75">
                  <c:v>4.9065199480443776E-4</c:v>
                </c:pt>
                <c:pt idx="76">
                  <c:v>5.6617715544923439E-4</c:v>
                </c:pt>
                <c:pt idx="77">
                  <c:v>6.5151383096868692E-4</c:v>
                </c:pt>
                <c:pt idx="78">
                  <c:v>7.4763127710877225E-4</c:v>
                </c:pt>
                <c:pt idx="79">
                  <c:v>8.555468726675772E-4</c:v>
                </c:pt>
                <c:pt idx="80">
                  <c:v>9.7632110804509863E-4</c:v>
                </c:pt>
                <c:pt idx="81">
                  <c:v>1.1110512029779411E-3</c:v>
                </c:pt>
                <c:pt idx="82">
                  <c:v>1.2608632695109599E-3</c:v>
                </c:pt>
                <c:pt idx="83">
                  <c:v>1.4269029544753101E-3</c:v>
                </c:pt>
                <c:pt idx="84">
                  <c:v>1.6103245180830214E-3</c:v>
                </c:pt>
                <c:pt idx="85">
                  <c:v>1.812278331691788E-3</c:v>
                </c:pt>
                <c:pt idx="86">
                  <c:v>2.0338968081960369E-3</c:v>
                </c:pt>
                <c:pt idx="87">
                  <c:v>2.2762788125810806E-3</c:v>
                </c:pt>
                <c:pt idx="88">
                  <c:v>2.5404726375108876E-3</c:v>
                </c:pt>
                <c:pt idx="89">
                  <c:v>2.8274576688308716E-3</c:v>
                </c:pt>
                <c:pt idx="90">
                  <c:v>3.1381249078288628E-3</c:v>
                </c:pt>
                <c:pt idx="91">
                  <c:v>3.4732565601379092E-3</c:v>
                </c:pt>
                <c:pt idx="92">
                  <c:v>3.8335049442762632E-3</c:v>
                </c:pt>
                <c:pt idx="93">
                  <c:v>4.2193710148766862E-3</c:v>
                </c:pt>
                <c:pt idx="94">
                  <c:v>4.6311828354369472E-3</c:v>
                </c:pt>
                <c:pt idx="95">
                  <c:v>5.0690743716360013E-3</c:v>
                </c:pt>
                <c:pt idx="96">
                  <c:v>5.5329650075826653E-3</c:v>
                </c:pt>
                <c:pt idx="97">
                  <c:v>6.0225402124773966E-3</c:v>
                </c:pt>
                <c:pt idx="98">
                  <c:v>6.5372338028029586E-3</c:v>
                </c:pt>
                <c:pt idx="99">
                  <c:v>7.0762122541390355E-3</c:v>
                </c:pt>
                <c:pt idx="100">
                  <c:v>7.6383615159822107E-3</c:v>
                </c:pt>
                <c:pt idx="101">
                  <c:v>8.2222767716937702E-3</c:v>
                </c:pt>
                <c:pt idx="102">
                  <c:v>8.8262555632712594E-3</c:v>
                </c:pt>
                <c:pt idx="103">
                  <c:v>9.4482946666917776E-3</c:v>
                </c:pt>
                <c:pt idx="104">
                  <c:v>1.0086091058054398E-2</c:v>
                </c:pt>
                <c:pt idx="105">
                  <c:v>1.0737047253933688E-2</c:v>
                </c:pt>
                <c:pt idx="106">
                  <c:v>1.1398281241868738E-2</c:v>
                </c:pt>
                <c:pt idx="107">
                  <c:v>1.2066641139727377E-2</c:v>
                </c:pt>
                <c:pt idx="108">
                  <c:v>1.2738724637123978E-2</c:v>
                </c:pt>
                <c:pt idx="109">
                  <c:v>1.3410903179780444E-2</c:v>
                </c:pt>
                <c:pt idx="110">
                  <c:v>1.4079350760651766E-2</c:v>
                </c:pt>
                <c:pt idx="111">
                  <c:v>1.4740077081992372E-2</c:v>
                </c:pt>
                <c:pt idx="112">
                  <c:v>1.5388964752724025E-2</c:v>
                </c:pt>
                <c:pt idx="113">
                  <c:v>1.6021810088023537E-2</c:v>
                </c:pt>
                <c:pt idx="114">
                  <c:v>1.6634366985590447E-2</c:v>
                </c:pt>
                <c:pt idx="115">
                  <c:v>1.7222393268179762E-2</c:v>
                </c:pt>
                <c:pt idx="116">
                  <c:v>1.7781698807199601E-2</c:v>
                </c:pt>
                <c:pt idx="117">
                  <c:v>1.8308194679808664E-2</c:v>
                </c:pt>
                <c:pt idx="118">
                  <c:v>1.8797942564080308E-2</c:v>
                </c:pt>
                <c:pt idx="119">
                  <c:v>1.924720354517493E-2</c:v>
                </c:pt>
                <c:pt idx="120">
                  <c:v>1.9652485491431174E-2</c:v>
                </c:pt>
                <c:pt idx="121">
                  <c:v>2.0010588163749128E-2</c:v>
                </c:pt>
                <c:pt idx="122">
                  <c:v>2.0318645245002584E-2</c:v>
                </c:pt>
                <c:pt idx="123">
                  <c:v>2.0574162518370499E-2</c:v>
                </c:pt>
                <c:pt idx="124">
                  <c:v>2.0775051483780036E-2</c:v>
                </c:pt>
                <c:pt idx="125">
                  <c:v>2.0919657778943231E-2</c:v>
                </c:pt>
                <c:pt idx="126">
                  <c:v>2.1006783864090033E-2</c:v>
                </c:pt>
                <c:pt idx="127">
                  <c:v>2.1035705535342338E-2</c:v>
                </c:pt>
                <c:pt idx="128">
                  <c:v>2.10061819482328E-2</c:v>
                </c:pt>
                <c:pt idx="129">
                  <c:v>2.0918458957321945E-2</c:v>
                </c:pt>
                <c:pt idx="130">
                  <c:v>2.0773265707142184E-2</c:v>
                </c:pt>
                <c:pt idx="131">
                  <c:v>2.0571804540586294E-2</c:v>
                </c:pt>
                <c:pt idx="132">
                  <c:v>2.0315734420099353E-2</c:v>
                </c:pt>
                <c:pt idx="133">
                  <c:v>2.0007148181417019E-2</c:v>
                </c:pt>
                <c:pt idx="134">
                  <c:v>1.9648544056055563E-2</c:v>
                </c:pt>
                <c:pt idx="135">
                  <c:v>1.9242792004476813E-2</c:v>
                </c:pt>
                <c:pt idx="136">
                  <c:v>1.8793095494324053E-2</c:v>
                </c:pt>
                <c:pt idx="137">
                  <c:v>1.8302949435246924E-2</c:v>
                </c:pt>
                <c:pt idx="138">
                  <c:v>1.777609504195379E-2</c:v>
                </c:pt>
                <c:pt idx="139">
                  <c:v>1.7216472439091701E-2</c:v>
                </c:pt>
                <c:pt idx="140">
                  <c:v>1.6628171844722997E-2</c:v>
                </c:pt>
                <c:pt idx="141">
                  <c:v>1.6015384173436495E-2</c:v>
                </c:pt>
                <c:pt idx="142">
                  <c:v>1.5382351885913501E-2</c:v>
                </c:pt>
                <c:pt idx="143">
                  <c:v>1.4733320879968644E-2</c:v>
                </c:pt>
                <c:pt idx="144">
                  <c:v>1.4072494170058516E-2</c:v>
                </c:pt>
                <c:pt idx="145">
                  <c:v>1.3403988039747091E-2</c:v>
                </c:pt>
                <c:pt idx="146">
                  <c:v>1.2731791276715341E-2</c:v>
                </c:pt>
                <c:pt idx="147">
                  <c:v>1.2059728014936322E-2</c:v>
                </c:pt>
                <c:pt idx="148">
                  <c:v>1.1391424616114129E-2</c:v>
                </c:pt>
                <c:pt idx="149">
                  <c:v>1.0730280925004953E-2</c:v>
                </c:pt>
                <c:pt idx="150">
                  <c:v>1.0079446133411857E-2</c:v>
                </c:pt>
                <c:pt idx="151">
                  <c:v>9.4417993880144754E-3</c:v>
                </c:pt>
                <c:pt idx="152">
                  <c:v>8.8199351801649083E-3</c:v>
                </c:pt>
                <c:pt idx="153">
                  <c:v>8.2161534635522022E-3</c:v>
                </c:pt>
                <c:pt idx="154">
                  <c:v>7.6324543601550806E-3</c:v>
                </c:pt>
                <c:pt idx="155">
                  <c:v>7.0705372378114242E-3</c:v>
                </c:pt>
                <c:pt idx="156">
                  <c:v>6.5318038753513349E-3</c:v>
                </c:pt>
                <c:pt idx="157">
                  <c:v>6.0173653745387952E-3</c:v>
                </c:pt>
                <c:pt idx="158">
                  <c:v>5.5280524326649181E-3</c:v>
                </c:pt>
                <c:pt idx="159">
                  <c:v>5.0644285558073213E-3</c:v>
                </c:pt>
                <c:pt idx="160">
                  <c:v>4.6268057704609896E-3</c:v>
                </c:pt>
                <c:pt idx="161">
                  <c:v>4.2152623800994476E-3</c:v>
                </c:pt>
                <c:pt idx="162">
                  <c:v>3.8296623126158392E-3</c:v>
                </c:pt>
                <c:pt idx="163">
                  <c:v>3.4696756136676876E-3</c:v>
                </c:pt>
                <c:pt idx="164">
                  <c:v>3.13479965866754E-3</c:v>
                </c:pt>
                <c:pt idx="165">
                  <c:v>2.8243806813460465E-3</c:v>
                </c:pt>
                <c:pt idx="166">
                  <c:v>2.5376352481935186E-3</c:v>
                </c:pt>
                <c:pt idx="167">
                  <c:v>2.2736713443421807E-3</c:v>
                </c:pt>
                <c:pt idx="168">
                  <c:v>2.0315087762609041E-3</c:v>
                </c:pt>
                <c:pt idx="169">
                  <c:v>1.8100986387080639E-3</c:v>
                </c:pt>
                <c:pt idx="170">
                  <c:v>1.6083416365046358E-3</c:v>
                </c:pt>
                <c:pt idx="171">
                  <c:v>1.4251050947239425E-3</c:v>
                </c:pt>
                <c:pt idx="172">
                  <c:v>1.2592385328403241E-3</c:v>
                </c:pt>
                <c:pt idx="173">
                  <c:v>1.109587718365726E-3</c:v>
                </c:pt>
                <c:pt idx="174">
                  <c:v>9.7500715280609434E-4</c:v>
                </c:pt>
                <c:pt idx="175">
                  <c:v>8.5437097681418512E-4</c:v>
                </c:pt>
                <c:pt idx="176">
                  <c:v>7.4658231177818907E-4</c:v>
                </c:pt>
                <c:pt idx="177">
                  <c:v>6.5058108148734748E-4</c:v>
                </c:pt>
                <c:pt idx="178">
                  <c:v>5.6535037981380795E-4</c:v>
                </c:pt>
                <c:pt idx="179">
                  <c:v>4.8992146852518288E-4</c:v>
                </c:pt>
                <c:pt idx="180">
                  <c:v>4.2337750348486161E-4</c:v>
                </c:pt>
                <c:pt idx="181">
                  <c:v>3.6485609779030677E-4</c:v>
                </c:pt>
                <c:pt idx="182">
                  <c:v>3.1355083710257287E-4</c:v>
                </c:pt>
                <c:pt idx="183">
                  <c:v>2.6871186585115746E-4</c:v>
                </c:pt>
                <c:pt idx="184">
                  <c:v>2.2964566351708847E-4</c:v>
                </c:pt>
                <c:pt idx="185">
                  <c:v>1.957141281901168E-4</c:v>
                </c:pt>
                <c:pt idx="186">
                  <c:v>1.6633308046091648E-4</c:v>
                </c:pt>
                <c:pt idx="187">
                  <c:v>1.4097029484303773E-4</c:v>
                </c:pt>
                <c:pt idx="188">
                  <c:v>1.1914315870650613E-4</c:v>
                </c:pt>
                <c:pt idx="189">
                  <c:v>1.0041605050861142E-4</c:v>
                </c:pt>
                <c:pt idx="190">
                  <c:v>8.4397520262426441E-5</c:v>
                </c:pt>
                <c:pt idx="191">
                  <c:v>7.0737345991126222E-5</c:v>
                </c:pt>
                <c:pt idx="192">
                  <c:v>5.9123530640516807E-5</c:v>
                </c:pt>
                <c:pt idx="193">
                  <c:v>4.9279294788863079E-5</c:v>
                </c:pt>
                <c:pt idx="194">
                  <c:v>4.0960111688672153E-5</c:v>
                </c:pt>
                <c:pt idx="195">
                  <c:v>3.3950822848041669E-5</c:v>
                </c:pt>
                <c:pt idx="196">
                  <c:v>2.8062864621920437E-5</c:v>
                </c:pt>
                <c:pt idx="197">
                  <c:v>2.3131629215195158E-5</c:v>
                </c:pt>
                <c:pt idx="198">
                  <c:v>1.9013977148904633E-5</c:v>
                </c:pt>
                <c:pt idx="199">
                  <c:v>1.5585912630686491E-5</c:v>
                </c:pt>
                <c:pt idx="200">
                  <c:v>1.2740428400844909E-5</c:v>
                </c:pt>
                <c:pt idx="201">
                  <c:v>1.0385522477573667E-5</c:v>
                </c:pt>
                <c:pt idx="202">
                  <c:v>8.4423857653709307E-6</c:v>
                </c:pt>
                <c:pt idx="203">
                  <c:v>6.8437566746760921E-6</c:v>
                </c:pt>
                <c:pt idx="204">
                  <c:v>5.5324366753098471E-6</c:v>
                </c:pt>
                <c:pt idx="205">
                  <c:v>4.4599590133104163E-6</c:v>
                </c:pt>
                <c:pt idx="206">
                  <c:v>3.5854015995259562E-6</c:v>
                </c:pt>
                <c:pt idx="207">
                  <c:v>2.8743342676789745E-6</c:v>
                </c:pt>
                <c:pt idx="208">
                  <c:v>2.2978901397097966E-6</c:v>
                </c:pt>
                <c:pt idx="209">
                  <c:v>1.8319506698761695E-6</c:v>
                </c:pt>
                <c:pt idx="210">
                  <c:v>1.4564340129280572E-6</c:v>
                </c:pt>
                <c:pt idx="211">
                  <c:v>1.1546766267639757E-6</c:v>
                </c:pt>
                <c:pt idx="212">
                  <c:v>9.1289843231346689E-7</c:v>
                </c:pt>
                <c:pt idx="213">
                  <c:v>7.1974237414153322E-7</c:v>
                </c:pt>
                <c:pt idx="214">
                  <c:v>5.6587982076834307E-7</c:v>
                </c:pt>
                <c:pt idx="215">
                  <c:v>4.4367388531542772E-7</c:v>
                </c:pt>
                <c:pt idx="216">
                  <c:v>3.4689341097973933E-7</c:v>
                </c:pt>
                <c:pt idx="217">
                  <c:v>2.7047103258683411E-7</c:v>
                </c:pt>
                <c:pt idx="218">
                  <c:v>2.1029937969859309E-7</c:v>
                </c:pt>
                <c:pt idx="219">
                  <c:v>1.630601166556727E-7</c:v>
                </c:pt>
                <c:pt idx="220">
                  <c:v>1.2608111186458877E-7</c:v>
                </c:pt>
                <c:pt idx="221">
                  <c:v>9.7217586632405768E-8</c:v>
                </c:pt>
                <c:pt idx="222">
                  <c:v>7.475360921112363E-8</c:v>
                </c:pt>
                <c:pt idx="223">
                  <c:v>5.7320770605799784E-8</c:v>
                </c:pt>
                <c:pt idx="224">
                  <c:v>4.3831304789793619E-8</c:v>
                </c:pt>
                <c:pt idx="225">
                  <c:v>3.3423298090801518E-8</c:v>
                </c:pt>
                <c:pt idx="226">
                  <c:v>2.541597237753242E-8</c:v>
                </c:pt>
                <c:pt idx="227">
                  <c:v>1.9273326636658515E-8</c:v>
                </c:pt>
                <c:pt idx="228">
                  <c:v>1.4574684354538312E-8</c:v>
                </c:pt>
                <c:pt idx="229">
                  <c:v>1.099092283003742E-8</c:v>
                </c:pt>
                <c:pt idx="230">
                  <c:v>8.2653582764086782E-9</c:v>
                </c:pt>
                <c:pt idx="231">
                  <c:v>6.1984304554220244E-9</c:v>
                </c:pt>
                <c:pt idx="232">
                  <c:v>4.6354756769999851E-9</c:v>
                </c:pt>
                <c:pt idx="233">
                  <c:v>3.4570002000818615E-9</c:v>
                </c:pt>
                <c:pt idx="234">
                  <c:v>2.5709701071786484E-9</c:v>
                </c:pt>
                <c:pt idx="235">
                  <c:v>1.9067211059026981E-9</c:v>
                </c:pt>
                <c:pt idx="236">
                  <c:v>1.4101647196710552E-9</c:v>
                </c:pt>
                <c:pt idx="237">
                  <c:v>1.0400280212391507E-9</c:v>
                </c:pt>
                <c:pt idx="238">
                  <c:v>7.6491426536491907E-10</c:v>
                </c:pt>
                <c:pt idx="239">
                  <c:v>5.610131029005063E-10</c:v>
                </c:pt>
                <c:pt idx="240">
                  <c:v>4.1032291678819242E-10</c:v>
                </c:pt>
                <c:pt idx="241">
                  <c:v>2.9927543189279013E-10</c:v>
                </c:pt>
                <c:pt idx="242">
                  <c:v>2.1767516560470158E-10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ECF-4DD4-AA8A-9D5F500356AC}"/>
            </c:ext>
          </c:extLst>
        </c:ser>
        <c:ser>
          <c:idx val="1"/>
          <c:order val="2"/>
          <c:tx>
            <c:v>Wild Winter Cutoff</c:v>
          </c:tx>
          <c:spPr>
            <a:ln w="2540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'Normal Plots'!$O$75:$O$76</c:f>
              <c:numCache>
                <c:formatCode>d\-mmm</c:formatCode>
                <c:ptCount val="2"/>
                <c:pt idx="0">
                  <c:v>42777</c:v>
                </c:pt>
                <c:pt idx="1">
                  <c:v>42777</c:v>
                </c:pt>
              </c:numCache>
            </c:numRef>
          </c:xVal>
          <c:yVal>
            <c:numRef>
              <c:f>'Normal Plots'!$P$75:$P$76</c:f>
              <c:numCache>
                <c:formatCode>General</c:formatCode>
                <c:ptCount val="2"/>
                <c:pt idx="0">
                  <c:v>0</c:v>
                </c:pt>
                <c:pt idx="1">
                  <c:v>5.0000000000000001E-3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ECF-4DD4-AA8A-9D5F500356AC}"/>
            </c:ext>
          </c:extLst>
        </c:ser>
        <c:ser>
          <c:idx val="3"/>
          <c:order val="3"/>
          <c:tx>
            <c:v>Area of O(H)</c:v>
          </c:tx>
          <c:spPr>
            <a:ln>
              <a:prstDash val="sysDot"/>
            </a:ln>
          </c:spPr>
          <c:marker>
            <c:symbol val="none"/>
          </c:marker>
          <c:xVal>
            <c:numRef>
              <c:f>'Normal Plots'!$Z$9:$Z$104</c:f>
              <c:numCache>
                <c:formatCode>d\-mmm</c:formatCode>
                <c:ptCount val="96"/>
                <c:pt idx="0">
                  <c:v>42755</c:v>
                </c:pt>
                <c:pt idx="1">
                  <c:v>42755</c:v>
                </c:pt>
                <c:pt idx="2">
                  <c:v>42756</c:v>
                </c:pt>
                <c:pt idx="3">
                  <c:v>42756</c:v>
                </c:pt>
                <c:pt idx="4">
                  <c:v>42757</c:v>
                </c:pt>
                <c:pt idx="5">
                  <c:v>42757</c:v>
                </c:pt>
                <c:pt idx="6">
                  <c:v>42758</c:v>
                </c:pt>
                <c:pt idx="7">
                  <c:v>42758</c:v>
                </c:pt>
                <c:pt idx="8">
                  <c:v>42759</c:v>
                </c:pt>
                <c:pt idx="9">
                  <c:v>42759</c:v>
                </c:pt>
                <c:pt idx="10">
                  <c:v>42760</c:v>
                </c:pt>
                <c:pt idx="11">
                  <c:v>42760</c:v>
                </c:pt>
                <c:pt idx="12">
                  <c:v>42761</c:v>
                </c:pt>
                <c:pt idx="13">
                  <c:v>42761</c:v>
                </c:pt>
                <c:pt idx="14">
                  <c:v>42762</c:v>
                </c:pt>
                <c:pt idx="15">
                  <c:v>42762</c:v>
                </c:pt>
                <c:pt idx="16">
                  <c:v>42763</c:v>
                </c:pt>
                <c:pt idx="17">
                  <c:v>42763</c:v>
                </c:pt>
                <c:pt idx="18">
                  <c:v>42764</c:v>
                </c:pt>
                <c:pt idx="19">
                  <c:v>42764</c:v>
                </c:pt>
                <c:pt idx="20">
                  <c:v>42765</c:v>
                </c:pt>
                <c:pt idx="21">
                  <c:v>42765</c:v>
                </c:pt>
                <c:pt idx="22">
                  <c:v>42766</c:v>
                </c:pt>
                <c:pt idx="23">
                  <c:v>42766</c:v>
                </c:pt>
                <c:pt idx="24">
                  <c:v>42767</c:v>
                </c:pt>
                <c:pt idx="25">
                  <c:v>42767</c:v>
                </c:pt>
                <c:pt idx="26">
                  <c:v>42768</c:v>
                </c:pt>
                <c:pt idx="27">
                  <c:v>42768</c:v>
                </c:pt>
                <c:pt idx="28">
                  <c:v>42769</c:v>
                </c:pt>
                <c:pt idx="29">
                  <c:v>42769</c:v>
                </c:pt>
                <c:pt idx="30">
                  <c:v>42770</c:v>
                </c:pt>
                <c:pt idx="31">
                  <c:v>42770</c:v>
                </c:pt>
                <c:pt idx="32">
                  <c:v>42771</c:v>
                </c:pt>
                <c:pt idx="33">
                  <c:v>42771</c:v>
                </c:pt>
                <c:pt idx="34">
                  <c:v>42772</c:v>
                </c:pt>
                <c:pt idx="35">
                  <c:v>42772</c:v>
                </c:pt>
                <c:pt idx="36">
                  <c:v>42773</c:v>
                </c:pt>
                <c:pt idx="37">
                  <c:v>42773</c:v>
                </c:pt>
                <c:pt idx="38">
                  <c:v>42774</c:v>
                </c:pt>
                <c:pt idx="39">
                  <c:v>42774</c:v>
                </c:pt>
                <c:pt idx="40">
                  <c:v>42775</c:v>
                </c:pt>
                <c:pt idx="41">
                  <c:v>42775</c:v>
                </c:pt>
                <c:pt idx="42">
                  <c:v>42776</c:v>
                </c:pt>
                <c:pt idx="43">
                  <c:v>42776</c:v>
                </c:pt>
                <c:pt idx="44">
                  <c:v>42777</c:v>
                </c:pt>
                <c:pt idx="45">
                  <c:v>42777</c:v>
                </c:pt>
                <c:pt idx="46">
                  <c:v>42778</c:v>
                </c:pt>
                <c:pt idx="47">
                  <c:v>42778</c:v>
                </c:pt>
                <c:pt idx="48">
                  <c:v>42779</c:v>
                </c:pt>
                <c:pt idx="49">
                  <c:v>42779</c:v>
                </c:pt>
                <c:pt idx="50">
                  <c:v>42780</c:v>
                </c:pt>
                <c:pt idx="51">
                  <c:v>42780</c:v>
                </c:pt>
                <c:pt idx="52">
                  <c:v>42781</c:v>
                </c:pt>
                <c:pt idx="53">
                  <c:v>42781</c:v>
                </c:pt>
                <c:pt idx="54">
                  <c:v>42782</c:v>
                </c:pt>
                <c:pt idx="55">
                  <c:v>42782</c:v>
                </c:pt>
                <c:pt idx="56">
                  <c:v>42783</c:v>
                </c:pt>
                <c:pt idx="57">
                  <c:v>42783</c:v>
                </c:pt>
                <c:pt idx="58">
                  <c:v>42784</c:v>
                </c:pt>
                <c:pt idx="59">
                  <c:v>42784</c:v>
                </c:pt>
                <c:pt idx="60">
                  <c:v>42785</c:v>
                </c:pt>
                <c:pt idx="61">
                  <c:v>42785</c:v>
                </c:pt>
                <c:pt idx="62">
                  <c:v>42786</c:v>
                </c:pt>
                <c:pt idx="63">
                  <c:v>42786</c:v>
                </c:pt>
                <c:pt idx="64">
                  <c:v>42787</c:v>
                </c:pt>
                <c:pt idx="65">
                  <c:v>42787</c:v>
                </c:pt>
                <c:pt idx="66">
                  <c:v>42788</c:v>
                </c:pt>
                <c:pt idx="67">
                  <c:v>42788</c:v>
                </c:pt>
                <c:pt idx="68">
                  <c:v>42789</c:v>
                </c:pt>
                <c:pt idx="69">
                  <c:v>42789</c:v>
                </c:pt>
                <c:pt idx="70">
                  <c:v>42790</c:v>
                </c:pt>
                <c:pt idx="71">
                  <c:v>42790</c:v>
                </c:pt>
                <c:pt idx="72">
                  <c:v>42791</c:v>
                </c:pt>
                <c:pt idx="73">
                  <c:v>42791</c:v>
                </c:pt>
                <c:pt idx="74">
                  <c:v>42792</c:v>
                </c:pt>
                <c:pt idx="75">
                  <c:v>42792</c:v>
                </c:pt>
                <c:pt idx="76">
                  <c:v>42793</c:v>
                </c:pt>
                <c:pt idx="77">
                  <c:v>42793</c:v>
                </c:pt>
                <c:pt idx="78">
                  <c:v>42794</c:v>
                </c:pt>
                <c:pt idx="79">
                  <c:v>42794</c:v>
                </c:pt>
                <c:pt idx="80">
                  <c:v>42795</c:v>
                </c:pt>
                <c:pt idx="81">
                  <c:v>42795</c:v>
                </c:pt>
                <c:pt idx="82">
                  <c:v>42796</c:v>
                </c:pt>
                <c:pt idx="83">
                  <c:v>42796</c:v>
                </c:pt>
                <c:pt idx="84">
                  <c:v>42797</c:v>
                </c:pt>
                <c:pt idx="85">
                  <c:v>42797</c:v>
                </c:pt>
                <c:pt idx="86">
                  <c:v>42798</c:v>
                </c:pt>
                <c:pt idx="87">
                  <c:v>42798</c:v>
                </c:pt>
                <c:pt idx="88">
                  <c:v>42799</c:v>
                </c:pt>
                <c:pt idx="89">
                  <c:v>42799</c:v>
                </c:pt>
                <c:pt idx="90">
                  <c:v>42800</c:v>
                </c:pt>
                <c:pt idx="91">
                  <c:v>42800</c:v>
                </c:pt>
                <c:pt idx="92">
                  <c:v>42801</c:v>
                </c:pt>
                <c:pt idx="93">
                  <c:v>42801</c:v>
                </c:pt>
                <c:pt idx="94">
                  <c:v>42802</c:v>
                </c:pt>
                <c:pt idx="95">
                  <c:v>42802</c:v>
                </c:pt>
              </c:numCache>
            </c:numRef>
          </c:xVal>
          <c:yVal>
            <c:numRef>
              <c:f>'Normal Plots'!$AD$9:$AD$104</c:f>
              <c:numCache>
                <c:formatCode>General</c:formatCode>
                <c:ptCount val="96"/>
                <c:pt idx="44" formatCode="0.00E+00">
                  <c:v>8.6970346077887388E-3</c:v>
                </c:pt>
                <c:pt idx="45" formatCode="0.00E+00">
                  <c:v>0</c:v>
                </c:pt>
                <c:pt idx="46" formatCode="0.00E+00">
                  <c:v>7.9073448235358543E-3</c:v>
                </c:pt>
                <c:pt idx="47" formatCode="0.00E+00">
                  <c:v>0</c:v>
                </c:pt>
                <c:pt idx="48" formatCode="0.00E+00">
                  <c:v>7.1602961733652128E-3</c:v>
                </c:pt>
                <c:pt idx="49" formatCode="0.00E+00">
                  <c:v>0</c:v>
                </c:pt>
                <c:pt idx="50" formatCode="0.00E+00">
                  <c:v>6.4576146286950019E-3</c:v>
                </c:pt>
                <c:pt idx="51" formatCode="0.00E+00">
                  <c:v>0</c:v>
                </c:pt>
                <c:pt idx="52" formatCode="0.00E+00">
                  <c:v>5.8003485347694851E-3</c:v>
                </c:pt>
                <c:pt idx="53" formatCode="0.00E+00">
                  <c:v>0</c:v>
                </c:pt>
                <c:pt idx="54" formatCode="0.00E+00">
                  <c:v>5.1889189346098598E-3</c:v>
                </c:pt>
                <c:pt idx="55" formatCode="0.00E+00">
                  <c:v>0</c:v>
                </c:pt>
                <c:pt idx="56" formatCode="0.00E+00">
                  <c:v>4.623176885751111E-3</c:v>
                </c:pt>
                <c:pt idx="57" formatCode="0.00E+00">
                  <c:v>0</c:v>
                </c:pt>
                <c:pt idx="58" formatCode="0.00E+00">
                  <c:v>4.1024657441704445E-3</c:v>
                </c:pt>
                <c:pt idx="59" formatCode="0.00E+00">
                  <c:v>0</c:v>
                </c:pt>
                <c:pt idx="60" formatCode="0.00E+00">
                  <c:v>3.625686466435804E-3</c:v>
                </c:pt>
                <c:pt idx="61" formatCode="0.00E+00">
                  <c:v>0</c:v>
                </c:pt>
                <c:pt idx="62" formatCode="0.00E+00">
                  <c:v>3.1913641091030212E-3</c:v>
                </c:pt>
                <c:pt idx="63" formatCode="0.00E+00">
                  <c:v>0</c:v>
                </c:pt>
                <c:pt idx="64" formatCode="0.00E+00">
                  <c:v>2.7977138738901988E-3</c:v>
                </c:pt>
                <c:pt idx="65" formatCode="0.00E+00">
                  <c:v>0</c:v>
                </c:pt>
                <c:pt idx="66" formatCode="0.00E+00">
                  <c:v>2.4427052477777396E-3</c:v>
                </c:pt>
                <c:pt idx="67" formatCode="0.00E+00">
                  <c:v>0</c:v>
                </c:pt>
                <c:pt idx="68" formatCode="0.00E+00">
                  <c:v>2.1241230085271338E-3</c:v>
                </c:pt>
                <c:pt idx="69" formatCode="0.00E+00">
                  <c:v>0</c:v>
                </c:pt>
                <c:pt idx="70" formatCode="0.00E+00">
                  <c:v>1.8396240982061526E-3</c:v>
                </c:pt>
                <c:pt idx="71" formatCode="0.00E+00">
                  <c:v>0</c:v>
                </c:pt>
                <c:pt idx="72" formatCode="0.00E+00">
                  <c:v>1.5867896009628772E-3</c:v>
                </c:pt>
                <c:pt idx="73" formatCode="0.00E+00">
                  <c:v>0</c:v>
                </c:pt>
                <c:pt idx="74" formatCode="0.00E+00">
                  <c:v>1.3631712883871007E-3</c:v>
                </c:pt>
                <c:pt idx="75" formatCode="0.00E+00">
                  <c:v>0</c:v>
                </c:pt>
                <c:pt idx="76" formatCode="0.00E+00">
                  <c:v>1.1663324094903706E-3</c:v>
                </c:pt>
                <c:pt idx="77" formatCode="0.00E+00">
                  <c:v>0</c:v>
                </c:pt>
                <c:pt idx="78" formatCode="0.00E+00">
                  <c:v>9.9388259717328583E-4</c:v>
                </c:pt>
                <c:pt idx="79" formatCode="0.00E+00">
                  <c:v>0</c:v>
                </c:pt>
                <c:pt idx="80" formatCode="0.00E+00">
                  <c:v>8.4350693501345235E-4</c:v>
                </c:pt>
                <c:pt idx="81" formatCode="0.00E+00">
                  <c:v>0</c:v>
                </c:pt>
                <c:pt idx="82" formatCode="0.00E+00">
                  <c:v>7.1298937468808538E-4</c:v>
                </c:pt>
                <c:pt idx="83" formatCode="0.00E+00">
                  <c:v>0</c:v>
                </c:pt>
                <c:pt idx="84" formatCode="0.00E+00">
                  <c:v>6.0023081404819972E-4</c:v>
                </c:pt>
                <c:pt idx="85" formatCode="0.00E+00">
                  <c:v>0</c:v>
                </c:pt>
                <c:pt idx="86" formatCode="0.00E+00">
                  <c:v>5.0326223867687653E-4</c:v>
                </c:pt>
                <c:pt idx="87" formatCode="0.00E+00">
                  <c:v>0</c:v>
                </c:pt>
                <c:pt idx="88" formatCode="0.00E+00">
                  <c:v>4.2025339659820994E-4</c:v>
                </c:pt>
                <c:pt idx="89" formatCode="0.00E+00">
                  <c:v>0</c:v>
                </c:pt>
                <c:pt idx="90" formatCode="0.00E+00">
                  <c:v>3.4951751838968055E-4</c:v>
                </c:pt>
                <c:pt idx="91" formatCode="0.00E+00">
                  <c:v>0</c:v>
                </c:pt>
                <c:pt idx="92" formatCode="0.00E+00">
                  <c:v>2.8951261565280967E-4</c:v>
                </c:pt>
                <c:pt idx="93" formatCode="0.00E+00">
                  <c:v>0</c:v>
                </c:pt>
                <c:pt idx="94" formatCode="0.00E+00">
                  <c:v>2.3883989241514156E-4</c:v>
                </c:pt>
                <c:pt idx="95" formatCode="0.00E+0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ECF-4DD4-AA8A-9D5F50035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3646208"/>
        <c:axId val="303647744"/>
      </c:scatterChart>
      <c:valAx>
        <c:axId val="303646208"/>
        <c:scaling>
          <c:orientation val="minMax"/>
          <c:max val="42900"/>
          <c:min val="42705"/>
        </c:scaling>
        <c:delete val="0"/>
        <c:axPos val="b"/>
        <c:numFmt formatCode="d\-mmm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303647744"/>
        <c:crosses val="autoZero"/>
        <c:crossBetween val="midCat"/>
        <c:majorUnit val="45"/>
      </c:valAx>
      <c:valAx>
        <c:axId val="303647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03646208"/>
        <c:crosses val="autoZero"/>
        <c:crossBetween val="midCat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7B0C2-A024-4B31-872C-2CCC15A786FC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0FCF-365C-4464-9256-98D856F8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E532-7EA7-4495-A479-3B53BCA43D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63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E532-7EA7-4495-A479-3B53BCA43D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90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F17F5-34E9-4269-BC34-DAD9A5B333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71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DE532-7EA7-4495-A479-3B53BCA43D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258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AF17F5-34E9-4269-BC34-DAD9A5B333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7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90FCF-365C-4464-9256-98D856F877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reamnet.org/home/data-maps/hatchery-reform/hsrg-tool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water, outdoor, fish, person&#10;&#10;Description automatically generated">
            <a:extLst>
              <a:ext uri="{FF2B5EF4-FFF2-40B4-BE49-F238E27FC236}">
                <a16:creationId xmlns:a16="http://schemas.microsoft.com/office/drawing/2014/main" id="{55296C7D-4E3E-45C2-BDDE-BDFC0805F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024" r="-2" b="11302"/>
          <a:stretch/>
        </p:blipFill>
        <p:spPr>
          <a:xfrm>
            <a:off x="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40F606-88BB-46C1-9960-497031ECC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6819" y="1678665"/>
            <a:ext cx="5394940" cy="23721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Utilizing Models for Hatchery Program 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30B1CC-03A3-423A-9A79-148A374FF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0563" y="4050833"/>
            <a:ext cx="3893440" cy="594319"/>
          </a:xfrm>
        </p:spPr>
        <p:txBody>
          <a:bodyPr>
            <a:normAutofit/>
          </a:bodyPr>
          <a:lstStyle/>
          <a:p>
            <a:r>
              <a:rPr lang="en-US" sz="2000" dirty="0"/>
              <a:t>Anja Huff and Gary Marston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6AA654-59DD-445C-B28F-5D7644489846}"/>
              </a:ext>
            </a:extLst>
          </p:cNvPr>
          <p:cNvSpPr txBox="1"/>
          <p:nvPr/>
        </p:nvSpPr>
        <p:spPr>
          <a:xfrm>
            <a:off x="0" y="6642556"/>
            <a:ext cx="807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Gary Marston</a:t>
            </a:r>
          </a:p>
        </p:txBody>
      </p:sp>
    </p:spTree>
    <p:extLst>
      <p:ext uri="{BB962C8B-B14F-4D97-AF65-F5344CB8AC3E}">
        <p14:creationId xmlns:p14="http://schemas.microsoft.com/office/powerpoint/2010/main" val="3709942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AE407-0B95-E07A-A56D-EB36AD08A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8" r="851"/>
          <a:stretch/>
        </p:blipFill>
        <p:spPr>
          <a:xfrm>
            <a:off x="452927" y="480059"/>
            <a:ext cx="11262061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11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1" name="Rectangle 22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58D76-2AE1-A723-BFA9-D485B03101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t="1480" r="859"/>
          <a:stretch/>
        </p:blipFill>
        <p:spPr>
          <a:xfrm>
            <a:off x="448734" y="480060"/>
            <a:ext cx="11266254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52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40EDDCC-20EE-4DFB-88FD-9012177E2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256" y="219654"/>
            <a:ext cx="3737268" cy="8039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/>
              <a:t>Data Gaps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DE71A-FCE6-49E2-9B5F-62E719F3F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8523" y="974221"/>
            <a:ext cx="5740554" cy="553119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effectLst/>
              </a:rPr>
              <a:t>Assess the status, spawn timing, and spatial distribution of natural origin summer run steelhead populations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/>
              <a:t>River and Watershed specific Smolt Productivity and Capacity</a:t>
            </a:r>
          </a:p>
          <a:p>
            <a:pPr marR="0" lvl="0">
              <a:lnSpc>
                <a:spcPct val="90000"/>
              </a:lnSpc>
              <a:buClr>
                <a:schemeClr val="tx1"/>
              </a:buClr>
            </a:pPr>
            <a:r>
              <a:rPr lang="en-US" sz="2000" dirty="0"/>
              <a:t>River and Watershed specific Adult Capacity</a:t>
            </a:r>
          </a:p>
          <a:p>
            <a:pPr marR="0" lvl="0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effectLst/>
              </a:rPr>
              <a:t>Natural Origin Steelhead Survival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1800" dirty="0"/>
              <a:t>Currently an average based on two indicator stocks (Snow and Bingham Creek)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effectLst/>
              </a:rPr>
              <a:t>Data on Iteroparity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/>
              <a:t>Spatial overlap of Natural and Hatchery Spawners</a:t>
            </a:r>
            <a:endParaRPr lang="en-US" sz="2000" dirty="0">
              <a:effectLst/>
            </a:endParaRPr>
          </a:p>
          <a:p>
            <a:pPr marR="0" lvl="0">
              <a:lnSpc>
                <a:spcPct val="90000"/>
              </a:lnSpc>
              <a:buClr>
                <a:schemeClr val="tx1"/>
              </a:buClr>
            </a:pPr>
            <a:r>
              <a:rPr lang="en-US" sz="2000" dirty="0"/>
              <a:t>Empirical data on trapping efficiencies and homing rates </a:t>
            </a:r>
          </a:p>
          <a:p>
            <a:pPr marR="0" lvl="0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effectLst/>
              </a:rPr>
              <a:t>Impacts of straying between watersheds</a:t>
            </a:r>
          </a:p>
          <a:p>
            <a:pPr marR="0" lvl="0">
              <a:lnSpc>
                <a:spcPct val="90000"/>
              </a:lnSpc>
              <a:buClr>
                <a:schemeClr val="tx1"/>
              </a:buClr>
            </a:pPr>
            <a:endParaRPr lang="en-US" sz="2000" dirty="0">
              <a:effectLst/>
            </a:endParaRP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BA4A7D8-7FA8-4C9E-93BD-637827CC5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60"/>
          <a:stretch/>
        </p:blipFill>
        <p:spPr bwMode="auto">
          <a:xfrm>
            <a:off x="-20114" y="0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250EF3-0CE3-4E6C-9387-A28EC67BC721}"/>
              </a:ext>
            </a:extLst>
          </p:cNvPr>
          <p:cNvSpPr txBox="1"/>
          <p:nvPr/>
        </p:nvSpPr>
        <p:spPr>
          <a:xfrm>
            <a:off x="58009" y="6642556"/>
            <a:ext cx="781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Gary Marston</a:t>
            </a:r>
          </a:p>
        </p:txBody>
      </p:sp>
    </p:spTree>
    <p:extLst>
      <p:ext uri="{BB962C8B-B14F-4D97-AF65-F5344CB8AC3E}">
        <p14:creationId xmlns:p14="http://schemas.microsoft.com/office/powerpoint/2010/main" val="266303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B303898-8790-493C-9626-5F7BDC2C8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158326"/>
              </p:ext>
            </p:extLst>
          </p:nvPr>
        </p:nvGraphicFramePr>
        <p:xfrm>
          <a:off x="618654" y="993763"/>
          <a:ext cx="10954692" cy="547734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145512">
                  <a:extLst>
                    <a:ext uri="{9D8B030D-6E8A-4147-A177-3AD203B41FA5}">
                      <a16:colId xmlns:a16="http://schemas.microsoft.com/office/drawing/2014/main" val="3970676608"/>
                    </a:ext>
                  </a:extLst>
                </a:gridCol>
                <a:gridCol w="1612495">
                  <a:extLst>
                    <a:ext uri="{9D8B030D-6E8A-4147-A177-3AD203B41FA5}">
                      <a16:colId xmlns:a16="http://schemas.microsoft.com/office/drawing/2014/main" val="2235895841"/>
                    </a:ext>
                  </a:extLst>
                </a:gridCol>
                <a:gridCol w="1530863">
                  <a:extLst>
                    <a:ext uri="{9D8B030D-6E8A-4147-A177-3AD203B41FA5}">
                      <a16:colId xmlns:a16="http://schemas.microsoft.com/office/drawing/2014/main" val="1649929160"/>
                    </a:ext>
                  </a:extLst>
                </a:gridCol>
                <a:gridCol w="2123902">
                  <a:extLst>
                    <a:ext uri="{9D8B030D-6E8A-4147-A177-3AD203B41FA5}">
                      <a16:colId xmlns:a16="http://schemas.microsoft.com/office/drawing/2014/main" val="13360498"/>
                    </a:ext>
                  </a:extLst>
                </a:gridCol>
                <a:gridCol w="1684525">
                  <a:extLst>
                    <a:ext uri="{9D8B030D-6E8A-4147-A177-3AD203B41FA5}">
                      <a16:colId xmlns:a16="http://schemas.microsoft.com/office/drawing/2014/main" val="237090827"/>
                    </a:ext>
                  </a:extLst>
                </a:gridCol>
                <a:gridCol w="1857395">
                  <a:extLst>
                    <a:ext uri="{9D8B030D-6E8A-4147-A177-3AD203B41FA5}">
                      <a16:colId xmlns:a16="http://schemas.microsoft.com/office/drawing/2014/main" val="2427807910"/>
                    </a:ext>
                  </a:extLst>
                </a:gridCol>
              </a:tblGrid>
              <a:tr h="901972"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Watershed/River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Population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Mean</a:t>
                      </a:r>
                    </a:p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Spawning 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Mean Spawning Day Number(day)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Standard Deviation(day)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Natural-Hatchery Cutoff 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3531365652"/>
                  </a:ext>
                </a:extLst>
              </a:tr>
              <a:tr h="615958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Bogachiel/ Calawah River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Natural Winter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April 22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143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27.6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January 29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2663496163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Bogachiel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EWS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January 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>
                          <a:effectLst/>
                        </a:rPr>
                        <a:t>33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>
                          <a:effectLst/>
                        </a:rPr>
                        <a:t>17.2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February 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657114302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Bogachiel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ESS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November 16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>
                          <a:effectLst/>
                        </a:rPr>
                        <a:t>-15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>
                          <a:effectLst/>
                        </a:rPr>
                        <a:t>18.2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January 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3923195236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Humptulips River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Natural Winter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April 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>
                          <a:effectLst/>
                        </a:rPr>
                        <a:t>149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>
                          <a:effectLst/>
                        </a:rPr>
                        <a:t>15.9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March 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3506801417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Wynoochee River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Natural Winter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April 20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141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>
                          <a:effectLst/>
                        </a:rPr>
                        <a:t>23.6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February 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1704681292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Humptulips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EWS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January 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36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>
                          <a:effectLst/>
                        </a:rPr>
                        <a:t>15.4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February 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60230155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Humptulips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ESS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December 26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26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7.3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January 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1413770714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Lake Aberdeen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ESS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December 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6.2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January 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853151897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North River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Natural Winter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April 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123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15.7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February 18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162740484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Willapa River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Natural Winter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April 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128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19.0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February 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62644031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Naselle River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Natural Winter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April 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122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18.0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February 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189832284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Forks Creek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EWS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January 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>
                          <a:effectLst/>
                        </a:rPr>
                        <a:t>50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15.7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March 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3894434191"/>
                  </a:ext>
                </a:extLst>
              </a:tr>
              <a:tr h="329951">
                <a:tc>
                  <a:txBody>
                    <a:bodyPr/>
                    <a:lstStyle/>
                    <a:p>
                      <a:pPr marL="0" marR="0" indent="-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Naselle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EWS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January 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>
                          <a:effectLst/>
                        </a:rPr>
                        <a:t>52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333375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62660" algn="l"/>
                        </a:tabLst>
                      </a:pPr>
                      <a:r>
                        <a:rPr lang="en-US" sz="1600" dirty="0">
                          <a:effectLst/>
                        </a:rPr>
                        <a:t>18.0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tc>
                  <a:txBody>
                    <a:bodyPr/>
                    <a:lstStyle/>
                    <a:p>
                      <a:pPr marL="0" marR="0" indent="-2286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March 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9212" marR="49212" marT="0" marB="0" anchor="ctr"/>
                </a:tc>
                <a:extLst>
                  <a:ext uri="{0D108BD9-81ED-4DB2-BD59-A6C34878D82A}">
                    <a16:rowId xmlns:a16="http://schemas.microsoft.com/office/drawing/2014/main" val="9151863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60DF682-66D0-4741-BC49-038EDD6A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10" y="181069"/>
            <a:ext cx="8596668" cy="1320800"/>
          </a:xfrm>
        </p:spPr>
        <p:txBody>
          <a:bodyPr/>
          <a:lstStyle/>
          <a:p>
            <a:r>
              <a:rPr lang="en-US" dirty="0"/>
              <a:t>Shifting Thresholds</a:t>
            </a:r>
          </a:p>
        </p:txBody>
      </p:sp>
    </p:spTree>
    <p:extLst>
      <p:ext uri="{BB962C8B-B14F-4D97-AF65-F5344CB8AC3E}">
        <p14:creationId xmlns:p14="http://schemas.microsoft.com/office/powerpoint/2010/main" val="3096213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DA9A8-8185-42F0-A780-19253D5E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44" y="584376"/>
            <a:ext cx="6723174" cy="5364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Future Program Analysis and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595B-075B-438B-B1F2-2914CD2F3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755" y="1419225"/>
            <a:ext cx="6022419" cy="5244954"/>
          </a:xfrm>
        </p:spPr>
        <p:txBody>
          <a:bodyPr>
            <a:normAutofit/>
          </a:bodyPr>
          <a:lstStyle/>
          <a:p>
            <a:r>
              <a:rPr lang="en-US" sz="2400" dirty="0"/>
              <a:t>Demographic Replacement</a:t>
            </a:r>
          </a:p>
          <a:p>
            <a:pPr lvl="1"/>
            <a:r>
              <a:rPr lang="en-US" sz="2000" dirty="0"/>
              <a:t>Integrated program effects on natural populations</a:t>
            </a:r>
          </a:p>
          <a:p>
            <a:r>
              <a:rPr lang="en-US" sz="2400" dirty="0"/>
              <a:t>Compare Segregated and Integrated Programs</a:t>
            </a:r>
          </a:p>
          <a:p>
            <a:pPr lvl="1"/>
            <a:r>
              <a:rPr lang="en-US" sz="2000" dirty="0"/>
              <a:t>Program impacts: Negative, Positive, Neutral?</a:t>
            </a:r>
          </a:p>
          <a:p>
            <a:pPr lvl="1"/>
            <a:r>
              <a:rPr lang="en-US" sz="2000" dirty="0"/>
              <a:t>Benefits? </a:t>
            </a:r>
          </a:p>
          <a:p>
            <a:r>
              <a:rPr lang="en-US" sz="2400" dirty="0"/>
              <a:t>Run program analysis for all Steelhead programs </a:t>
            </a:r>
          </a:p>
          <a:p>
            <a:pPr lvl="1"/>
            <a:r>
              <a:rPr lang="en-US" sz="2000" dirty="0"/>
              <a:t>Determine current geneflow/pHOS</a:t>
            </a:r>
          </a:p>
          <a:p>
            <a:pPr lvl="1"/>
            <a:r>
              <a:rPr lang="en-US" sz="2000" b="1" i="1" dirty="0"/>
              <a:t>Create Scenarios of Success</a:t>
            </a:r>
          </a:p>
        </p:txBody>
      </p:sp>
      <p:cxnSp>
        <p:nvCxnSpPr>
          <p:cNvPr id="66" name="Straight Connector 3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4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7CF3C5-AB7B-4547-9E71-1722C8CAE7B0}"/>
              </a:ext>
            </a:extLst>
          </p:cNvPr>
          <p:cNvSpPr txBox="1"/>
          <p:nvPr/>
        </p:nvSpPr>
        <p:spPr>
          <a:xfrm>
            <a:off x="4350573" y="6642556"/>
            <a:ext cx="807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Gary Marston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75E07-44E4-61A8-3A02-01100C550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692" y="-8467"/>
            <a:ext cx="5160308" cy="68749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8BA56F-F76A-0C8A-78AA-DE1AB60E9F27}"/>
              </a:ext>
            </a:extLst>
          </p:cNvPr>
          <p:cNvSpPr txBox="1"/>
          <p:nvPr/>
        </p:nvSpPr>
        <p:spPr>
          <a:xfrm>
            <a:off x="7006627" y="6664179"/>
            <a:ext cx="7814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Gary Marston</a:t>
            </a:r>
          </a:p>
        </p:txBody>
      </p:sp>
    </p:spTree>
    <p:extLst>
      <p:ext uri="{BB962C8B-B14F-4D97-AF65-F5344CB8AC3E}">
        <p14:creationId xmlns:p14="http://schemas.microsoft.com/office/powerpoint/2010/main" val="2032712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2AE58D-67EF-4BC7-9865-DA1D35F78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8" b="149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53590-2D6A-4049-8059-36C3D2C25AA2}"/>
              </a:ext>
            </a:extLst>
          </p:cNvPr>
          <p:cNvSpPr txBox="1"/>
          <p:nvPr/>
        </p:nvSpPr>
        <p:spPr>
          <a:xfrm>
            <a:off x="4885440" y="3196287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C00F9F-EE34-4995-A244-DF1991E02529}"/>
              </a:ext>
            </a:extLst>
          </p:cNvPr>
          <p:cNvSpPr txBox="1"/>
          <p:nvPr/>
        </p:nvSpPr>
        <p:spPr>
          <a:xfrm>
            <a:off x="-51833" y="6693763"/>
            <a:ext cx="8366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Gary Marston</a:t>
            </a:r>
          </a:p>
        </p:txBody>
      </p:sp>
    </p:spTree>
    <p:extLst>
      <p:ext uri="{BB962C8B-B14F-4D97-AF65-F5344CB8AC3E}">
        <p14:creationId xmlns:p14="http://schemas.microsoft.com/office/powerpoint/2010/main" val="4041855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Picture 3" descr="A person holding a fish&#10;&#10;Description automatically generated with medium confidence">
            <a:extLst>
              <a:ext uri="{FF2B5EF4-FFF2-40B4-BE49-F238E27FC236}">
                <a16:creationId xmlns:a16="http://schemas.microsoft.com/office/drawing/2014/main" id="{8B6EF5CE-64BA-499E-887C-62E3FF1277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3619" b="21382"/>
          <a:stretch/>
        </p:blipFill>
        <p:spPr>
          <a:xfrm>
            <a:off x="20" y="-8868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0D3503-D5A2-4816-ABC7-828B99BD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D3683-F248-490E-A161-33CF19633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82570"/>
            <a:ext cx="10455265" cy="4765829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</a:rPr>
              <a:t>Washington State utilizes guidelines set by the Statewide Steelhead Management Plan </a:t>
            </a:r>
          </a:p>
          <a:p>
            <a:pPr lvl="1">
              <a:buClr>
                <a:schemeClr val="tx1"/>
              </a:buClr>
            </a:pPr>
            <a:r>
              <a:rPr lang="en-US" sz="2200" dirty="0">
                <a:solidFill>
                  <a:srgbClr val="FFFFFF"/>
                </a:solidFill>
              </a:rPr>
              <a:t>Indicates that hatchery impacts on wild populations should not exceed 2% geneflow, and/or 30% pHOS and 0.70 PNI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</a:rPr>
              <a:t>Current Models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FFFF"/>
                </a:solidFill>
              </a:rPr>
              <a:t>Segregated Programs modeled with the Demographic Geneflow Model (DGM)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FFFF"/>
                </a:solidFill>
              </a:rPr>
              <a:t>Integrated Programs modeled with the All-H-Analyzer (AHA)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</a:rPr>
              <a:t>Data Gaps and Shifting Thresholds of Redd Timing</a:t>
            </a:r>
          </a:p>
          <a:p>
            <a:pPr>
              <a:buClr>
                <a:schemeClr val="tx1"/>
              </a:buClr>
            </a:pPr>
            <a:r>
              <a:rPr lang="en-US" sz="2400" dirty="0">
                <a:solidFill>
                  <a:srgbClr val="FFFFFF"/>
                </a:solidFill>
              </a:rPr>
              <a:t>Future Analysis and Evaluation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F3F34A-BB1C-4021-86F9-A7DE64C87301}"/>
              </a:ext>
            </a:extLst>
          </p:cNvPr>
          <p:cNvSpPr txBox="1"/>
          <p:nvPr/>
        </p:nvSpPr>
        <p:spPr>
          <a:xfrm>
            <a:off x="0" y="6642556"/>
            <a:ext cx="8078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Gary Marston</a:t>
            </a:r>
          </a:p>
        </p:txBody>
      </p:sp>
    </p:spTree>
    <p:extLst>
      <p:ext uri="{BB962C8B-B14F-4D97-AF65-F5344CB8AC3E}">
        <p14:creationId xmlns:p14="http://schemas.microsoft.com/office/powerpoint/2010/main" val="638300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F29F9-B4B0-4F89-85BF-1E0CF3AC2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377302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Demographic Geneflow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707B6-91E0-4E7C-8703-5CB7906A3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07" y="1855038"/>
            <a:ext cx="4831253" cy="47277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Bases geneflow on the overlap in the hatchery and wild spawning period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bg1"/>
                </a:solidFill>
              </a:rPr>
              <a:t>Hatchery spawning from hatchery data.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bg1"/>
                </a:solidFill>
              </a:rPr>
              <a:t>Wild spawning from redd data.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Uses hatchery releases and escapement along with an assumption of trapping efficiency to determine gene flow.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US" sz="2200" dirty="0">
                <a:solidFill>
                  <a:schemeClr val="bg1"/>
                </a:solidFill>
              </a:rPr>
              <a:t>What it doesn’t include: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bg1"/>
                </a:solidFill>
              </a:rPr>
              <a:t>Age structure (Assumes Age 1.2)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bg1"/>
                </a:solidFill>
              </a:rPr>
              <a:t>Catch data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solidFill>
                  <a:schemeClr val="bg1"/>
                </a:solidFill>
              </a:rPr>
              <a:t>Spatial overlap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635DA5-226B-4E7C-80A9-2535F3E2C8C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1370" y="1491448"/>
            <a:ext cx="6505323" cy="3781615"/>
          </a:xfrm>
          <a:prstGeom prst="rect">
            <a:avLst/>
          </a:prstGeom>
          <a:noFill/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B1AF4-16B8-40EA-BA4C-AD3E0F60B5A6}"/>
              </a:ext>
            </a:extLst>
          </p:cNvPr>
          <p:cNvSpPr txBox="1"/>
          <p:nvPr/>
        </p:nvSpPr>
        <p:spPr>
          <a:xfrm>
            <a:off x="11419262" y="5151108"/>
            <a:ext cx="7046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G. Marston</a:t>
            </a:r>
          </a:p>
        </p:txBody>
      </p:sp>
    </p:spTree>
    <p:extLst>
      <p:ext uri="{BB962C8B-B14F-4D97-AF65-F5344CB8AC3E}">
        <p14:creationId xmlns:p14="http://schemas.microsoft.com/office/powerpoint/2010/main" val="310384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8089391-5C0D-44AE-8FBE-EDCE4B6BB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Geneflow Model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4E84F-2343-4B2F-A785-D9DAD3BB1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04" y="739213"/>
            <a:ext cx="5459240" cy="6340978"/>
          </a:xfrm>
        </p:spPr>
        <p:txBody>
          <a:bodyPr anchor="ctr">
            <a:normAutofit/>
          </a:bodyPr>
          <a:lstStyle/>
          <a:p>
            <a:r>
              <a:rPr lang="en-US" sz="2200" dirty="0"/>
              <a:t>The model relies heavily on the March 15 cut off date for Hatchery v Wild Spawners.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Standard deviation of redd timing from March 15 to last redd count date calculates % of wild </a:t>
            </a:r>
            <a:r>
              <a:rPr lang="en-US" sz="2000" dirty="0" err="1"/>
              <a:t>redds</a:t>
            </a:r>
            <a:r>
              <a:rPr lang="en-US" sz="2000" dirty="0"/>
              <a:t> prior to cut-off day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effectLst/>
                <a:ea typeface="Calibri" panose="020F0502020204030204" pitchFamily="34" charset="0"/>
              </a:rPr>
              <a:t>Hatchery spawning and trap dates to determine mean spawn date and cutoff’s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200" dirty="0"/>
              <a:t>Model results have a high-level of sensitivity to trapping efficiency.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Lacking data on actual trapping efficiency</a:t>
            </a:r>
          </a:p>
          <a:p>
            <a:r>
              <a:rPr lang="en-US" sz="2200" dirty="0"/>
              <a:t>Uses six-year average for hatchery and wild escapement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0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42A1125-BEEF-4B06-B7A6-5C89AFBF8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4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1AF29A-C02E-4F6E-AE31-4D61F939D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803267-175B-4586-A120-09F386B97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31B67-CED0-45F6-A2B3-63B81BFE8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43466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8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05E8965-2251-47D2-B7D4-85CB9B71F3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775943"/>
              </p:ext>
            </p:extLst>
          </p:nvPr>
        </p:nvGraphicFramePr>
        <p:xfrm>
          <a:off x="489002" y="480060"/>
          <a:ext cx="11225985" cy="589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8819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7807765-5940-412D-8D74-DE7A9ECF44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061353"/>
              </p:ext>
            </p:extLst>
          </p:nvPr>
        </p:nvGraphicFramePr>
        <p:xfrm>
          <a:off x="473838" y="480059"/>
          <a:ext cx="11237975" cy="5897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9973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43525-F52B-4C78-9768-86DB38255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AHA Model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B8249-6468-4DB6-8027-25E4AE0B2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66" y="521292"/>
            <a:ext cx="6085438" cy="6135881"/>
          </a:xfrm>
        </p:spPr>
        <p:txBody>
          <a:bodyPr anchor="t" anchorCtr="0">
            <a:norm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Uses hatchery and natural population data to provide estimates of pHOS and PNI.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SSMP set standard of pHOS &lt;30% and PNI </a:t>
            </a:r>
            <a:r>
              <a:rPr lang="en-US" sz="2400" u="sng" dirty="0">
                <a:solidFill>
                  <a:schemeClr val="tx1"/>
                </a:solidFill>
              </a:rPr>
              <a:t>&gt;</a:t>
            </a:r>
            <a:r>
              <a:rPr lang="en-US" sz="2400" dirty="0">
                <a:solidFill>
                  <a:schemeClr val="tx1"/>
                </a:solidFill>
              </a:rPr>
              <a:t>0.70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Productivity data used to model natural-origin abundance: 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SAR%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Recruits per spawner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Harvest Rate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dirty="0">
                <a:solidFill>
                  <a:schemeClr val="tx1"/>
                </a:solidFill>
              </a:rPr>
              <a:t>Hatchery Performance Data for Steelhead used to verify model inputs: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SAR%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Harvest Rate</a:t>
            </a:r>
          </a:p>
          <a:p>
            <a:pPr lvl="2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1"/>
                </a:solidFill>
              </a:rPr>
              <a:t>Trapping Efficiency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286CE-DF8D-4A0C-EDA2-1330157E2C1C}"/>
              </a:ext>
            </a:extLst>
          </p:cNvPr>
          <p:cNvSpPr txBox="1"/>
          <p:nvPr/>
        </p:nvSpPr>
        <p:spPr>
          <a:xfrm>
            <a:off x="-43252" y="6558690"/>
            <a:ext cx="326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2"/>
              </a:rPr>
              <a:t>HSRG Tools - </a:t>
            </a:r>
            <a:r>
              <a:rPr lang="en-US" sz="1400" dirty="0" err="1">
                <a:hlinkClick r:id="rId2"/>
              </a:rPr>
              <a:t>StreamNet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6946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>
                <a16:creationId xmlns:a16="http://schemas.microsoft.com/office/drawing/2014/main" id="{542A1125-BEEF-4B06-B7A6-5C89AFBF8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7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341AF29A-C02E-4F6E-AE31-4D61F939D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803267-175B-4586-A120-09F386B97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516A2-A62F-4E64-A742-222E1CC4F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/>
          <a:stretch/>
        </p:blipFill>
        <p:spPr>
          <a:xfrm>
            <a:off x="643466" y="643465"/>
            <a:ext cx="10905067" cy="5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9218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1305</TotalTime>
  <Words>582</Words>
  <Application>Microsoft Office PowerPoint</Application>
  <PresentationFormat>Widescreen</PresentationFormat>
  <Paragraphs>159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Trebuchet MS</vt:lpstr>
      <vt:lpstr>Wingdings</vt:lpstr>
      <vt:lpstr>Wingdings 3</vt:lpstr>
      <vt:lpstr>Facet</vt:lpstr>
      <vt:lpstr>Utilizing Models for Hatchery Program Evaluation</vt:lpstr>
      <vt:lpstr>Introduction</vt:lpstr>
      <vt:lpstr>Demographic Geneflow Model</vt:lpstr>
      <vt:lpstr>Geneflow Model Assumptions</vt:lpstr>
      <vt:lpstr>PowerPoint Presentation</vt:lpstr>
      <vt:lpstr>PowerPoint Presentation</vt:lpstr>
      <vt:lpstr>PowerPoint Presentation</vt:lpstr>
      <vt:lpstr>AHA Model</vt:lpstr>
      <vt:lpstr>PowerPoint Presentation</vt:lpstr>
      <vt:lpstr>PowerPoint Presentation</vt:lpstr>
      <vt:lpstr>PowerPoint Presentation</vt:lpstr>
      <vt:lpstr>Data Gaps </vt:lpstr>
      <vt:lpstr>Shifting Thresholds</vt:lpstr>
      <vt:lpstr>Future Program Analysis and Evaluation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Coastal Steelhead Hatchery Program Scaling</dc:title>
  <dc:creator>Huff, Anja G (DFW)</dc:creator>
  <cp:lastModifiedBy>Huff, Anja G (DFW)</cp:lastModifiedBy>
  <cp:revision>2</cp:revision>
  <dcterms:created xsi:type="dcterms:W3CDTF">2022-10-27T15:49:55Z</dcterms:created>
  <dcterms:modified xsi:type="dcterms:W3CDTF">2023-03-06T22:02:34Z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011977-b912-4387-97a4-f4c94a801377_Enabled">
    <vt:lpwstr>true</vt:lpwstr>
  </property>
  <property fmtid="{D5CDD505-2E9C-101B-9397-08002B2CF9AE}" pid="3" name="MSIP_Label_45011977-b912-4387-97a4-f4c94a801377_SetDate">
    <vt:lpwstr>2022-10-27T21:43:25Z</vt:lpwstr>
  </property>
  <property fmtid="{D5CDD505-2E9C-101B-9397-08002B2CF9AE}" pid="4" name="MSIP_Label_45011977-b912-4387-97a4-f4c94a801377_Method">
    <vt:lpwstr>Standard</vt:lpwstr>
  </property>
  <property fmtid="{D5CDD505-2E9C-101B-9397-08002B2CF9AE}" pid="5" name="MSIP_Label_45011977-b912-4387-97a4-f4c94a801377_Name">
    <vt:lpwstr>Uncategorized Data</vt:lpwstr>
  </property>
  <property fmtid="{D5CDD505-2E9C-101B-9397-08002B2CF9AE}" pid="6" name="MSIP_Label_45011977-b912-4387-97a4-f4c94a801377_SiteId">
    <vt:lpwstr>11d0e217-264e-400a-8ba0-57dcc127d72d</vt:lpwstr>
  </property>
  <property fmtid="{D5CDD505-2E9C-101B-9397-08002B2CF9AE}" pid="7" name="MSIP_Label_45011977-b912-4387-97a4-f4c94a801377_ActionId">
    <vt:lpwstr>f72c588d-81ff-4cab-9891-b249dbb064b0</vt:lpwstr>
  </property>
  <property fmtid="{D5CDD505-2E9C-101B-9397-08002B2CF9AE}" pid="8" name="MSIP_Label_45011977-b912-4387-97a4-f4c94a801377_ContentBits">
    <vt:lpwstr>0</vt:lpwstr>
  </property>
</Properties>
</file>