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334" r:id="rId5"/>
    <p:sldId id="342" r:id="rId6"/>
    <p:sldId id="256" r:id="rId7"/>
    <p:sldId id="303" r:id="rId8"/>
    <p:sldId id="308" r:id="rId9"/>
    <p:sldId id="320" r:id="rId10"/>
    <p:sldId id="305" r:id="rId11"/>
    <p:sldId id="337" r:id="rId12"/>
    <p:sldId id="333" r:id="rId13"/>
    <p:sldId id="324" r:id="rId14"/>
    <p:sldId id="322" r:id="rId15"/>
    <p:sldId id="338" r:id="rId16"/>
    <p:sldId id="339" r:id="rId17"/>
    <p:sldId id="340" r:id="rId18"/>
    <p:sldId id="341" r:id="rId19"/>
    <p:sldId id="343" r:id="rId20"/>
    <p:sldId id="344" r:id="rId21"/>
    <p:sldId id="33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0E1761-E752-5641-BD41-EFF609D80372}" v="93" dt="2023-03-09T19:48:35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9" autoAdjust="0"/>
    <p:restoredTop sz="79888" autoAdjust="0"/>
  </p:normalViewPr>
  <p:slideViewPr>
    <p:cSldViewPr snapToGrid="0">
      <p:cViewPr varScale="1">
        <p:scale>
          <a:sx n="124" d="100"/>
          <a:sy n="124" d="100"/>
        </p:scale>
        <p:origin x="2152" y="1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Courter" userId="370bd153-6bdf-4e87-8cb9-06f5d20c4947" providerId="ADAL" clId="{E60E1761-E752-5641-BD41-EFF609D80372}"/>
    <pc:docChg chg="undo custSel addSld delSld modSld sldOrd modMainMaster modNotesMaster">
      <pc:chgData name="Ian Courter" userId="370bd153-6bdf-4e87-8cb9-06f5d20c4947" providerId="ADAL" clId="{E60E1761-E752-5641-BD41-EFF609D80372}" dt="2023-03-09T19:48:53.380" v="3915" actId="1037"/>
      <pc:docMkLst>
        <pc:docMk/>
      </pc:docMkLst>
      <pc:sldChg chg="modSp ord modNotes">
        <pc:chgData name="Ian Courter" userId="370bd153-6bdf-4e87-8cb9-06f5d20c4947" providerId="ADAL" clId="{E60E1761-E752-5641-BD41-EFF609D80372}" dt="2023-03-09T19:41:11.128" v="3903" actId="18331"/>
        <pc:sldMkLst>
          <pc:docMk/>
          <pc:sldMk cId="3715418631" sldId="256"/>
        </pc:sldMkLst>
        <pc:spChg chg="mod">
          <ac:chgData name="Ian Courter" userId="370bd153-6bdf-4e87-8cb9-06f5d20c4947" providerId="ADAL" clId="{E60E1761-E752-5641-BD41-EFF609D80372}" dt="2023-03-07T22:06:49.332" v="109"/>
          <ac:spMkLst>
            <pc:docMk/>
            <pc:sldMk cId="3715418631" sldId="256"/>
            <ac:spMk id="2" creationId="{00000000-0000-0000-0000-000000000000}"/>
          </ac:spMkLst>
        </pc:spChg>
        <pc:picChg chg="mod">
          <ac:chgData name="Ian Courter" userId="370bd153-6bdf-4e87-8cb9-06f5d20c4947" providerId="ADAL" clId="{E60E1761-E752-5641-BD41-EFF609D80372}" dt="2023-03-09T19:41:11.128" v="3903" actId="18331"/>
          <ac:picMkLst>
            <pc:docMk/>
            <pc:sldMk cId="3715418631" sldId="256"/>
            <ac:picMk id="6" creationId="{FAEDD3F7-CE1D-4FA2-8A8E-6AB6C3AEE1BF}"/>
          </ac:picMkLst>
        </pc:picChg>
      </pc:sldChg>
      <pc:sldChg chg="addSp delSp modSp mod modNotes">
        <pc:chgData name="Ian Courter" userId="370bd153-6bdf-4e87-8cb9-06f5d20c4947" providerId="ADAL" clId="{E60E1761-E752-5641-BD41-EFF609D80372}" dt="2023-03-07T22:06:49.332" v="109"/>
        <pc:sldMkLst>
          <pc:docMk/>
          <pc:sldMk cId="2157102193" sldId="303"/>
        </pc:sldMkLst>
        <pc:spChg chg="del">
          <ac:chgData name="Ian Courter" userId="370bd153-6bdf-4e87-8cb9-06f5d20c4947" providerId="ADAL" clId="{E60E1761-E752-5641-BD41-EFF609D80372}" dt="2023-03-07T21:51:51.051" v="6" actId="478"/>
          <ac:spMkLst>
            <pc:docMk/>
            <pc:sldMk cId="2157102193" sldId="303"/>
            <ac:spMk id="12" creationId="{B0E141EC-BDA7-4C98-A4F6-C609D7DC07F0}"/>
          </ac:spMkLst>
        </pc:spChg>
        <pc:spChg chg="del">
          <ac:chgData name="Ian Courter" userId="370bd153-6bdf-4e87-8cb9-06f5d20c4947" providerId="ADAL" clId="{E60E1761-E752-5641-BD41-EFF609D80372}" dt="2023-03-07T21:51:53.256" v="7" actId="478"/>
          <ac:spMkLst>
            <pc:docMk/>
            <pc:sldMk cId="2157102193" sldId="303"/>
            <ac:spMk id="13" creationId="{E23292B1-F791-4EF4-A0B1-B862E5366120}"/>
          </ac:spMkLst>
        </pc:spChg>
        <pc:spChg chg="del">
          <ac:chgData name="Ian Courter" userId="370bd153-6bdf-4e87-8cb9-06f5d20c4947" providerId="ADAL" clId="{E60E1761-E752-5641-BD41-EFF609D80372}" dt="2023-03-07T21:51:54.920" v="8" actId="478"/>
          <ac:spMkLst>
            <pc:docMk/>
            <pc:sldMk cId="2157102193" sldId="303"/>
            <ac:spMk id="14" creationId="{8BF2A294-0332-44D4-AD38-98E5AF9DD357}"/>
          </ac:spMkLst>
        </pc:spChg>
        <pc:spChg chg="del">
          <ac:chgData name="Ian Courter" userId="370bd153-6bdf-4e87-8cb9-06f5d20c4947" providerId="ADAL" clId="{E60E1761-E752-5641-BD41-EFF609D80372}" dt="2023-03-07T21:50:40.104" v="0" actId="478"/>
          <ac:spMkLst>
            <pc:docMk/>
            <pc:sldMk cId="2157102193" sldId="303"/>
            <ac:spMk id="15" creationId="{A3718448-EF4D-48E4-B0A6-627C1EF55E52}"/>
          </ac:spMkLst>
        </pc:spChg>
        <pc:grpChg chg="del">
          <ac:chgData name="Ian Courter" userId="370bd153-6bdf-4e87-8cb9-06f5d20c4947" providerId="ADAL" clId="{E60E1761-E752-5641-BD41-EFF609D80372}" dt="2023-03-07T21:51:41.835" v="4" actId="478"/>
          <ac:grpSpMkLst>
            <pc:docMk/>
            <pc:sldMk cId="2157102193" sldId="303"/>
            <ac:grpSpMk id="4" creationId="{A60B6C95-9BC3-4C7B-911B-1DBFA2B50918}"/>
          </ac:grpSpMkLst>
        </pc:grpChg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2157102193" sldId="303"/>
            <ac:picMk id="3" creationId="{B97D6D43-9776-471B-BE84-AB35D444FC0A}"/>
          </ac:picMkLst>
        </pc:picChg>
        <pc:picChg chg="add mod modCrop">
          <ac:chgData name="Ian Courter" userId="370bd153-6bdf-4e87-8cb9-06f5d20c4947" providerId="ADAL" clId="{E60E1761-E752-5641-BD41-EFF609D80372}" dt="2023-03-07T22:06:49.332" v="109"/>
          <ac:picMkLst>
            <pc:docMk/>
            <pc:sldMk cId="2157102193" sldId="303"/>
            <ac:picMk id="5" creationId="{9BCFB009-5E7E-B9AE-8BA0-D438393C6BBD}"/>
          </ac:picMkLst>
        </pc:picChg>
        <pc:picChg chg="del">
          <ac:chgData name="Ian Courter" userId="370bd153-6bdf-4e87-8cb9-06f5d20c4947" providerId="ADAL" clId="{E60E1761-E752-5641-BD41-EFF609D80372}" dt="2023-03-07T21:51:55.819" v="9" actId="478"/>
          <ac:picMkLst>
            <pc:docMk/>
            <pc:sldMk cId="2157102193" sldId="303"/>
            <ac:picMk id="16" creationId="{A3065EFE-5B9F-412F-A76E-E27B44AB5782}"/>
          </ac:picMkLst>
        </pc:picChg>
      </pc:sldChg>
      <pc:sldChg chg="addSp delSp modSp mod">
        <pc:chgData name="Ian Courter" userId="370bd153-6bdf-4e87-8cb9-06f5d20c4947" providerId="ADAL" clId="{E60E1761-E752-5641-BD41-EFF609D80372}" dt="2023-03-09T18:14:49.799" v="3888" actId="26606"/>
        <pc:sldMkLst>
          <pc:docMk/>
          <pc:sldMk cId="352848802" sldId="305"/>
        </pc:sldMkLst>
        <pc:spChg chg="add del mod">
          <ac:chgData name="Ian Courter" userId="370bd153-6bdf-4e87-8cb9-06f5d20c4947" providerId="ADAL" clId="{E60E1761-E752-5641-BD41-EFF609D80372}" dt="2023-03-09T18:14:49.799" v="3888" actId="26606"/>
          <ac:spMkLst>
            <pc:docMk/>
            <pc:sldMk cId="352848802" sldId="305"/>
            <ac:spMk id="4" creationId="{976F622D-F31A-4F00-98DD-CAF2B9EF3B5E}"/>
          </ac:spMkLst>
        </pc:spChg>
        <pc:spChg chg="del mod">
          <ac:chgData name="Ian Courter" userId="370bd153-6bdf-4e87-8cb9-06f5d20c4947" providerId="ADAL" clId="{E60E1761-E752-5641-BD41-EFF609D80372}" dt="2023-03-08T20:07:58.951" v="2635" actId="478"/>
          <ac:spMkLst>
            <pc:docMk/>
            <pc:sldMk cId="352848802" sldId="305"/>
            <ac:spMk id="5" creationId="{C5CB97DE-5F12-4ED8-82E2-D7C4D2E362F7}"/>
          </ac:spMkLst>
        </pc:spChg>
        <pc:graphicFrameChg chg="add del">
          <ac:chgData name="Ian Courter" userId="370bd153-6bdf-4e87-8cb9-06f5d20c4947" providerId="ADAL" clId="{E60E1761-E752-5641-BD41-EFF609D80372}" dt="2023-03-09T18:14:39.177" v="3885" actId="26606"/>
          <ac:graphicFrameMkLst>
            <pc:docMk/>
            <pc:sldMk cId="352848802" sldId="305"/>
            <ac:graphicFrameMk id="9" creationId="{5449AEEA-BDD5-0012-641B-35B4C9EB5858}"/>
          </ac:graphicFrameMkLst>
        </pc:graphicFrameChg>
        <pc:graphicFrameChg chg="add del">
          <ac:chgData name="Ian Courter" userId="370bd153-6bdf-4e87-8cb9-06f5d20c4947" providerId="ADAL" clId="{E60E1761-E752-5641-BD41-EFF609D80372}" dt="2023-03-09T18:14:49.786" v="3887" actId="26606"/>
          <ac:graphicFrameMkLst>
            <pc:docMk/>
            <pc:sldMk cId="352848802" sldId="305"/>
            <ac:graphicFrameMk id="11" creationId="{36457751-75D3-5593-EDAB-884F16F841E4}"/>
          </ac:graphicFrameMkLst>
        </pc:graphicFrameChg>
        <pc:graphicFrameChg chg="add">
          <ac:chgData name="Ian Courter" userId="370bd153-6bdf-4e87-8cb9-06f5d20c4947" providerId="ADAL" clId="{E60E1761-E752-5641-BD41-EFF609D80372}" dt="2023-03-09T18:14:49.799" v="3888" actId="26606"/>
          <ac:graphicFrameMkLst>
            <pc:docMk/>
            <pc:sldMk cId="352848802" sldId="305"/>
            <ac:graphicFrameMk id="13" creationId="{5449AEEA-BDD5-0012-641B-35B4C9EB5858}"/>
          </ac:graphicFrameMkLst>
        </pc:graphicFrameChg>
        <pc:picChg chg="mod">
          <ac:chgData name="Ian Courter" userId="370bd153-6bdf-4e87-8cb9-06f5d20c4947" providerId="ADAL" clId="{E60E1761-E752-5641-BD41-EFF609D80372}" dt="2023-03-08T20:08:22.782" v="2643" actId="1076"/>
          <ac:picMkLst>
            <pc:docMk/>
            <pc:sldMk cId="352848802" sldId="305"/>
            <ac:picMk id="3" creationId="{3CEE9671-3E9A-4B70-BBAA-6733F6D7288F}"/>
          </ac:picMkLst>
        </pc:picChg>
        <pc:picChg chg="mod">
          <ac:chgData name="Ian Courter" userId="370bd153-6bdf-4e87-8cb9-06f5d20c4947" providerId="ADAL" clId="{E60E1761-E752-5641-BD41-EFF609D80372}" dt="2023-03-08T20:08:30.030" v="2646" actId="1076"/>
          <ac:picMkLst>
            <pc:docMk/>
            <pc:sldMk cId="352848802" sldId="305"/>
            <ac:picMk id="7" creationId="{336FE60B-39C6-48EC-998E-CA0032F65B7A}"/>
          </ac:picMkLst>
        </pc:picChg>
      </pc:sldChg>
      <pc:sldChg chg="modSp mod modNotes modNotesTx">
        <pc:chgData name="Ian Courter" userId="370bd153-6bdf-4e87-8cb9-06f5d20c4947" providerId="ADAL" clId="{E60E1761-E752-5641-BD41-EFF609D80372}" dt="2023-03-08T20:20:13.519" v="2660" actId="20577"/>
        <pc:sldMkLst>
          <pc:docMk/>
          <pc:sldMk cId="1018924226" sldId="308"/>
        </pc:sldMkLst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1018924226" sldId="308"/>
            <ac:picMk id="3" creationId="{C989BB31-7D36-4D8B-BBFC-FCD13497CA85}"/>
          </ac:picMkLst>
        </pc:picChg>
        <pc:picChg chg="mod">
          <ac:chgData name="Ian Courter" userId="370bd153-6bdf-4e87-8cb9-06f5d20c4947" providerId="ADAL" clId="{E60E1761-E752-5641-BD41-EFF609D80372}" dt="2023-03-08T20:19:54.372" v="2659" actId="1035"/>
          <ac:picMkLst>
            <pc:docMk/>
            <pc:sldMk cId="1018924226" sldId="308"/>
            <ac:picMk id="4" creationId="{1EAA84B4-92B0-47C9-B0B9-4740AEA02CBF}"/>
          </ac:picMkLst>
        </pc:picChg>
        <pc:picChg chg="mod">
          <ac:chgData name="Ian Courter" userId="370bd153-6bdf-4e87-8cb9-06f5d20c4947" providerId="ADAL" clId="{E60E1761-E752-5641-BD41-EFF609D80372}" dt="2023-03-08T20:19:54.372" v="2659" actId="1035"/>
          <ac:picMkLst>
            <pc:docMk/>
            <pc:sldMk cId="1018924226" sldId="308"/>
            <ac:picMk id="5" creationId="{DF7E8C8F-DA2F-4E03-9BEA-DDA08F6F6D30}"/>
          </ac:picMkLst>
        </pc:picChg>
      </pc:sldChg>
      <pc:sldChg chg="modSp del modNotes">
        <pc:chgData name="Ian Courter" userId="370bd153-6bdf-4e87-8cb9-06f5d20c4947" providerId="ADAL" clId="{E60E1761-E752-5641-BD41-EFF609D80372}" dt="2023-03-07T22:16:25.645" v="186" actId="2696"/>
        <pc:sldMkLst>
          <pc:docMk/>
          <pc:sldMk cId="54935698" sldId="318"/>
        </pc:sldMkLst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54935698" sldId="318"/>
            <ac:picMk id="4" creationId="{FBE5EAA5-C1DB-4C12-ACC1-E295E4C01CF9}"/>
          </ac:picMkLst>
        </pc:picChg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54935698" sldId="318"/>
            <ac:picMk id="5" creationId="{1C1A022A-AB61-4C69-A278-39CB5AFB6419}"/>
          </ac:picMkLst>
        </pc:picChg>
      </pc:sldChg>
      <pc:sldChg chg="modSp modNotes modNotesTx">
        <pc:chgData name="Ian Courter" userId="370bd153-6bdf-4e87-8cb9-06f5d20c4947" providerId="ADAL" clId="{E60E1761-E752-5641-BD41-EFF609D80372}" dt="2023-03-08T20:20:25.714" v="2661" actId="20577"/>
        <pc:sldMkLst>
          <pc:docMk/>
          <pc:sldMk cId="3179153697" sldId="320"/>
        </pc:sldMkLst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3179153697" sldId="320"/>
            <ac:picMk id="3" creationId="{96AC7876-6F03-4330-8399-FFD90A948F3A}"/>
          </ac:picMkLst>
        </pc:picChg>
      </pc:sldChg>
      <pc:sldChg chg="delSp modSp mod">
        <pc:chgData name="Ian Courter" userId="370bd153-6bdf-4e87-8cb9-06f5d20c4947" providerId="ADAL" clId="{E60E1761-E752-5641-BD41-EFF609D80372}" dt="2023-03-09T17:32:17.832" v="3133" actId="478"/>
        <pc:sldMkLst>
          <pc:docMk/>
          <pc:sldMk cId="3668874693" sldId="322"/>
        </pc:sldMkLst>
        <pc:spChg chg="del mod">
          <ac:chgData name="Ian Courter" userId="370bd153-6bdf-4e87-8cb9-06f5d20c4947" providerId="ADAL" clId="{E60E1761-E752-5641-BD41-EFF609D80372}" dt="2023-03-09T17:32:17.832" v="3133" actId="478"/>
          <ac:spMkLst>
            <pc:docMk/>
            <pc:sldMk cId="3668874693" sldId="322"/>
            <ac:spMk id="4" creationId="{1E16FDF3-9A55-4C62-A013-B01AE66C2E2A}"/>
          </ac:spMkLst>
        </pc:spChg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3668874693" sldId="322"/>
            <ac:picMk id="3" creationId="{0DED8577-8078-4827-AB2F-4AF46E642BDA}"/>
          </ac:picMkLst>
        </pc:picChg>
      </pc:sldChg>
      <pc:sldChg chg="modSp del modNotes">
        <pc:chgData name="Ian Courter" userId="370bd153-6bdf-4e87-8cb9-06f5d20c4947" providerId="ADAL" clId="{E60E1761-E752-5641-BD41-EFF609D80372}" dt="2023-03-08T20:02:38.498" v="2572" actId="2696"/>
        <pc:sldMkLst>
          <pc:docMk/>
          <pc:sldMk cId="2710855159" sldId="323"/>
        </pc:sldMkLst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2710855159" sldId="323"/>
            <ac:picMk id="4" creationId="{213A756C-26B3-4FA0-84E9-4818DF082478}"/>
          </ac:picMkLst>
        </pc:picChg>
      </pc:sldChg>
      <pc:sldChg chg="modSp del modNotes">
        <pc:chgData name="Ian Courter" userId="370bd153-6bdf-4e87-8cb9-06f5d20c4947" providerId="ADAL" clId="{E60E1761-E752-5641-BD41-EFF609D80372}" dt="2023-03-08T20:02:09.941" v="2570" actId="2696"/>
        <pc:sldMkLst>
          <pc:docMk/>
          <pc:sldMk cId="1591078054" sldId="324"/>
        </pc:sldMkLst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1591078054" sldId="324"/>
            <ac:picMk id="4" creationId="{06F28C72-2375-4F53-8110-CEDD175012D9}"/>
          </ac:picMkLst>
        </pc:picChg>
      </pc:sldChg>
      <pc:sldChg chg="addSp modSp add mod modNotesTx">
        <pc:chgData name="Ian Courter" userId="370bd153-6bdf-4e87-8cb9-06f5d20c4947" providerId="ADAL" clId="{E60E1761-E752-5641-BD41-EFF609D80372}" dt="2023-03-08T20:21:36.859" v="2663" actId="20577"/>
        <pc:sldMkLst>
          <pc:docMk/>
          <pc:sldMk cId="1984748727" sldId="324"/>
        </pc:sldMkLst>
        <pc:spChg chg="add mod">
          <ac:chgData name="Ian Courter" userId="370bd153-6bdf-4e87-8cb9-06f5d20c4947" providerId="ADAL" clId="{E60E1761-E752-5641-BD41-EFF609D80372}" dt="2023-03-08T20:04:45.240" v="2626" actId="2711"/>
          <ac:spMkLst>
            <pc:docMk/>
            <pc:sldMk cId="1984748727" sldId="324"/>
            <ac:spMk id="2" creationId="{A0B22CA6-CC4A-05D9-62A5-4A5DEF5DAAAB}"/>
          </ac:spMkLst>
        </pc:spChg>
      </pc:sldChg>
      <pc:sldChg chg="modSp del modNotes">
        <pc:chgData name="Ian Courter" userId="370bd153-6bdf-4e87-8cb9-06f5d20c4947" providerId="ADAL" clId="{E60E1761-E752-5641-BD41-EFF609D80372}" dt="2023-03-08T20:02:38.498" v="2572" actId="2696"/>
        <pc:sldMkLst>
          <pc:docMk/>
          <pc:sldMk cId="1548579154" sldId="325"/>
        </pc:sldMkLst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1548579154" sldId="325"/>
            <ac:picMk id="4" creationId="{3634B752-BF2D-4619-B24E-BCA1F4E4CFD8}"/>
          </ac:picMkLst>
        </pc:picChg>
      </pc:sldChg>
      <pc:sldChg chg="modSp del modNotes">
        <pc:chgData name="Ian Courter" userId="370bd153-6bdf-4e87-8cb9-06f5d20c4947" providerId="ADAL" clId="{E60E1761-E752-5641-BD41-EFF609D80372}" dt="2023-03-08T20:02:38.498" v="2572" actId="2696"/>
        <pc:sldMkLst>
          <pc:docMk/>
          <pc:sldMk cId="1922348150" sldId="328"/>
        </pc:sldMkLst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1922348150" sldId="328"/>
            <ac:picMk id="3" creationId="{393FEA08-6A1C-43D1-9BD2-B55017815B6B}"/>
          </ac:picMkLst>
        </pc:picChg>
      </pc:sldChg>
      <pc:sldChg chg="modSp del modNotes">
        <pc:chgData name="Ian Courter" userId="370bd153-6bdf-4e87-8cb9-06f5d20c4947" providerId="ADAL" clId="{E60E1761-E752-5641-BD41-EFF609D80372}" dt="2023-03-08T20:02:38.498" v="2572" actId="2696"/>
        <pc:sldMkLst>
          <pc:docMk/>
          <pc:sldMk cId="3623394393" sldId="329"/>
        </pc:sldMkLst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3623394393" sldId="329"/>
            <ac:picMk id="4" creationId="{D3276B0A-99B9-4872-A025-789DDDAF1B97}"/>
          </ac:picMkLst>
        </pc:picChg>
      </pc:sldChg>
      <pc:sldChg chg="delSp modSp mod ord modNotes">
        <pc:chgData name="Ian Courter" userId="370bd153-6bdf-4e87-8cb9-06f5d20c4947" providerId="ADAL" clId="{E60E1761-E752-5641-BD41-EFF609D80372}" dt="2023-03-08T20:05:02.865" v="2627" actId="478"/>
        <pc:sldMkLst>
          <pc:docMk/>
          <pc:sldMk cId="1074151169" sldId="331"/>
        </pc:sldMkLst>
        <pc:spChg chg="del mod">
          <ac:chgData name="Ian Courter" userId="370bd153-6bdf-4e87-8cb9-06f5d20c4947" providerId="ADAL" clId="{E60E1761-E752-5641-BD41-EFF609D80372}" dt="2023-03-08T20:05:02.865" v="2627" actId="478"/>
          <ac:spMkLst>
            <pc:docMk/>
            <pc:sldMk cId="1074151169" sldId="331"/>
            <ac:spMk id="4" creationId="{6A31681A-98D8-436F-A505-89134D3CFAC9}"/>
          </ac:spMkLst>
        </pc:spChg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1074151169" sldId="331"/>
            <ac:picMk id="5" creationId="{6ECD1A03-557B-4935-A25C-5E62E5E93283}"/>
          </ac:picMkLst>
        </pc:picChg>
      </pc:sldChg>
      <pc:sldChg chg="modSp">
        <pc:chgData name="Ian Courter" userId="370bd153-6bdf-4e87-8cb9-06f5d20c4947" providerId="ADAL" clId="{E60E1761-E752-5641-BD41-EFF609D80372}" dt="2023-03-07T22:06:49.332" v="109"/>
        <pc:sldMkLst>
          <pc:docMk/>
          <pc:sldMk cId="2040235181" sldId="333"/>
        </pc:sldMkLst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2040235181" sldId="333"/>
            <ac:picMk id="2" creationId="{72485692-2C6D-4C33-9BC3-7A2D48ADF9F1}"/>
          </ac:picMkLst>
        </pc:picChg>
      </pc:sldChg>
      <pc:sldChg chg="addSp delSp modSp mod setBg setClrOvrMap modNotes modNotesTx">
        <pc:chgData name="Ian Courter" userId="370bd153-6bdf-4e87-8cb9-06f5d20c4947" providerId="ADAL" clId="{E60E1761-E752-5641-BD41-EFF609D80372}" dt="2023-03-09T18:18:48.030" v="3902" actId="478"/>
        <pc:sldMkLst>
          <pc:docMk/>
          <pc:sldMk cId="326612297" sldId="334"/>
        </pc:sldMkLst>
        <pc:spChg chg="add del mod">
          <ac:chgData name="Ian Courter" userId="370bd153-6bdf-4e87-8cb9-06f5d20c4947" providerId="ADAL" clId="{E60E1761-E752-5641-BD41-EFF609D80372}" dt="2023-03-07T22:08:05.236" v="127" actId="478"/>
          <ac:spMkLst>
            <pc:docMk/>
            <pc:sldMk cId="326612297" sldId="334"/>
            <ac:spMk id="3" creationId="{63E3BAA4-7EF6-BB81-ABBD-0A0366E337BA}"/>
          </ac:spMkLst>
        </pc:spChg>
        <pc:spChg chg="add del mod">
          <ac:chgData name="Ian Courter" userId="370bd153-6bdf-4e87-8cb9-06f5d20c4947" providerId="ADAL" clId="{E60E1761-E752-5641-BD41-EFF609D80372}" dt="2023-03-09T18:18:48.030" v="3902" actId="478"/>
          <ac:spMkLst>
            <pc:docMk/>
            <pc:sldMk cId="326612297" sldId="334"/>
            <ac:spMk id="5" creationId="{C08E541E-C8F2-29BE-2877-214F510096F0}"/>
          </ac:spMkLst>
        </pc:spChg>
        <pc:spChg chg="add mod">
          <ac:chgData name="Ian Courter" userId="370bd153-6bdf-4e87-8cb9-06f5d20c4947" providerId="ADAL" clId="{E60E1761-E752-5641-BD41-EFF609D80372}" dt="2023-03-07T22:24:27.776" v="206" actId="571"/>
          <ac:spMkLst>
            <pc:docMk/>
            <pc:sldMk cId="326612297" sldId="334"/>
            <ac:spMk id="6" creationId="{88E24FED-52DB-02DC-3A56-50690D247872}"/>
          </ac:spMkLst>
        </pc:spChg>
        <pc:spChg chg="mod">
          <ac:chgData name="Ian Courter" userId="370bd153-6bdf-4e87-8cb9-06f5d20c4947" providerId="ADAL" clId="{E60E1761-E752-5641-BD41-EFF609D80372}" dt="2023-03-09T18:18:47.157" v="3901" actId="26606"/>
          <ac:spMkLst>
            <pc:docMk/>
            <pc:sldMk cId="326612297" sldId="334"/>
            <ac:spMk id="10" creationId="{1112DB1C-D4C9-4419-8B0D-DB046D2F5A16}"/>
          </ac:spMkLst>
        </pc:spChg>
        <pc:spChg chg="mod">
          <ac:chgData name="Ian Courter" userId="370bd153-6bdf-4e87-8cb9-06f5d20c4947" providerId="ADAL" clId="{E60E1761-E752-5641-BD41-EFF609D80372}" dt="2023-03-09T18:18:47.157" v="3901" actId="26606"/>
          <ac:spMkLst>
            <pc:docMk/>
            <pc:sldMk cId="326612297" sldId="334"/>
            <ac:spMk id="11" creationId="{AFA9AB52-6046-4D6F-9A6F-8503F32992F8}"/>
          </ac:spMkLst>
        </pc:spChg>
        <pc:spChg chg="add del">
          <ac:chgData name="Ian Courter" userId="370bd153-6bdf-4e87-8cb9-06f5d20c4947" providerId="ADAL" clId="{E60E1761-E752-5641-BD41-EFF609D80372}" dt="2023-03-07T22:21:44.615" v="197" actId="26606"/>
          <ac:spMkLst>
            <pc:docMk/>
            <pc:sldMk cId="326612297" sldId="334"/>
            <ac:spMk id="13" creationId="{9AA72BD9-2C5A-4EDC-931F-5AA08EACA0F3}"/>
          </ac:spMkLst>
        </pc:spChg>
        <pc:spChg chg="add del">
          <ac:chgData name="Ian Courter" userId="370bd153-6bdf-4e87-8cb9-06f5d20c4947" providerId="ADAL" clId="{E60E1761-E752-5641-BD41-EFF609D80372}" dt="2023-03-07T22:21:44.615" v="197" actId="26606"/>
          <ac:spMkLst>
            <pc:docMk/>
            <pc:sldMk cId="326612297" sldId="334"/>
            <ac:spMk id="15" creationId="{DD3981AC-7B61-4947-BCF3-F7AA7FA385B9}"/>
          </ac:spMkLst>
        </pc:spChg>
        <pc:spChg chg="add del">
          <ac:chgData name="Ian Courter" userId="370bd153-6bdf-4e87-8cb9-06f5d20c4947" providerId="ADAL" clId="{E60E1761-E752-5641-BD41-EFF609D80372}" dt="2023-03-07T22:12:03.348" v="168" actId="26606"/>
          <ac:spMkLst>
            <pc:docMk/>
            <pc:sldMk cId="326612297" sldId="334"/>
            <ac:spMk id="16" creationId="{8FC9BE17-9A7B-462D-AE50-3D8777387304}"/>
          </ac:spMkLst>
        </pc:spChg>
        <pc:spChg chg="add del">
          <ac:chgData name="Ian Courter" userId="370bd153-6bdf-4e87-8cb9-06f5d20c4947" providerId="ADAL" clId="{E60E1761-E752-5641-BD41-EFF609D80372}" dt="2023-03-07T22:21:44.615" v="197" actId="26606"/>
          <ac:spMkLst>
            <pc:docMk/>
            <pc:sldMk cId="326612297" sldId="334"/>
            <ac:spMk id="17" creationId="{55D4142C-5077-457F-A6AD-3FECFDB39685}"/>
          </ac:spMkLst>
        </pc:spChg>
        <pc:spChg chg="add del">
          <ac:chgData name="Ian Courter" userId="370bd153-6bdf-4e87-8cb9-06f5d20c4947" providerId="ADAL" clId="{E60E1761-E752-5641-BD41-EFF609D80372}" dt="2023-03-07T22:12:03.348" v="168" actId="26606"/>
          <ac:spMkLst>
            <pc:docMk/>
            <pc:sldMk cId="326612297" sldId="334"/>
            <ac:spMk id="18" creationId="{3EBE8569-6AEC-4B8C-8D53-2DE337CDBA65}"/>
          </ac:spMkLst>
        </pc:spChg>
        <pc:spChg chg="add del">
          <ac:chgData name="Ian Courter" userId="370bd153-6bdf-4e87-8cb9-06f5d20c4947" providerId="ADAL" clId="{E60E1761-E752-5641-BD41-EFF609D80372}" dt="2023-03-07T22:21:44.615" v="197" actId="26606"/>
          <ac:spMkLst>
            <pc:docMk/>
            <pc:sldMk cId="326612297" sldId="334"/>
            <ac:spMk id="19" creationId="{7A5F0580-5EE9-419F-96EE-B6529EF6E7D0}"/>
          </ac:spMkLst>
        </pc:spChg>
        <pc:spChg chg="add del">
          <ac:chgData name="Ian Courter" userId="370bd153-6bdf-4e87-8cb9-06f5d20c4947" providerId="ADAL" clId="{E60E1761-E752-5641-BD41-EFF609D80372}" dt="2023-03-07T22:12:03.348" v="168" actId="26606"/>
          <ac:spMkLst>
            <pc:docMk/>
            <pc:sldMk cId="326612297" sldId="334"/>
            <ac:spMk id="20" creationId="{55D4142C-5077-457F-A6AD-3FECFDB39685}"/>
          </ac:spMkLst>
        </pc:spChg>
        <pc:spChg chg="add del">
          <ac:chgData name="Ian Courter" userId="370bd153-6bdf-4e87-8cb9-06f5d20c4947" providerId="ADAL" clId="{E60E1761-E752-5641-BD41-EFF609D80372}" dt="2023-03-09T18:18:05.820" v="3893" actId="26606"/>
          <ac:spMkLst>
            <pc:docMk/>
            <pc:sldMk cId="326612297" sldId="334"/>
            <ac:spMk id="21" creationId="{04812C46-200A-4DEB-A05E-3ED6C68C2387}"/>
          </ac:spMkLst>
        </pc:spChg>
        <pc:spChg chg="add del">
          <ac:chgData name="Ian Courter" userId="370bd153-6bdf-4e87-8cb9-06f5d20c4947" providerId="ADAL" clId="{E60E1761-E752-5641-BD41-EFF609D80372}" dt="2023-03-07T22:12:03.348" v="168" actId="26606"/>
          <ac:spMkLst>
            <pc:docMk/>
            <pc:sldMk cId="326612297" sldId="334"/>
            <ac:spMk id="22" creationId="{7A5F0580-5EE9-419F-96EE-B6529EF6E7D0}"/>
          </ac:spMkLst>
        </pc:spChg>
        <pc:spChg chg="add del">
          <ac:chgData name="Ian Courter" userId="370bd153-6bdf-4e87-8cb9-06f5d20c4947" providerId="ADAL" clId="{E60E1761-E752-5641-BD41-EFF609D80372}" dt="2023-03-09T18:18:05.820" v="3893" actId="26606"/>
          <ac:spMkLst>
            <pc:docMk/>
            <pc:sldMk cId="326612297" sldId="334"/>
            <ac:spMk id="23" creationId="{D1EA859B-E555-4109-94F3-6700E046E008}"/>
          </ac:spMkLst>
        </pc:spChg>
        <pc:spChg chg="add del">
          <ac:chgData name="Ian Courter" userId="370bd153-6bdf-4e87-8cb9-06f5d20c4947" providerId="ADAL" clId="{E60E1761-E752-5641-BD41-EFF609D80372}" dt="2023-03-07T22:13:30.689" v="176" actId="26606"/>
          <ac:spMkLst>
            <pc:docMk/>
            <pc:sldMk cId="326612297" sldId="334"/>
            <ac:spMk id="24" creationId="{94E4D846-3AFC-4F86-8C35-24B0542A269D}"/>
          </ac:spMkLst>
        </pc:spChg>
        <pc:spChg chg="add del">
          <ac:chgData name="Ian Courter" userId="370bd153-6bdf-4e87-8cb9-06f5d20c4947" providerId="ADAL" clId="{E60E1761-E752-5641-BD41-EFF609D80372}" dt="2023-03-07T22:13:30.689" v="176" actId="26606"/>
          <ac:spMkLst>
            <pc:docMk/>
            <pc:sldMk cId="326612297" sldId="334"/>
            <ac:spMk id="25" creationId="{284781B9-12CB-45C3-907A-9ED93FF72C65}"/>
          </ac:spMkLst>
        </pc:spChg>
        <pc:spChg chg="add del">
          <ac:chgData name="Ian Courter" userId="370bd153-6bdf-4e87-8cb9-06f5d20c4947" providerId="ADAL" clId="{E60E1761-E752-5641-BD41-EFF609D80372}" dt="2023-03-07T22:13:30.689" v="176" actId="26606"/>
          <ac:spMkLst>
            <pc:docMk/>
            <pc:sldMk cId="326612297" sldId="334"/>
            <ac:spMk id="26" creationId="{55D4142C-5077-457F-A6AD-3FECFDB39685}"/>
          </ac:spMkLst>
        </pc:spChg>
        <pc:spChg chg="add del">
          <ac:chgData name="Ian Courter" userId="370bd153-6bdf-4e87-8cb9-06f5d20c4947" providerId="ADAL" clId="{E60E1761-E752-5641-BD41-EFF609D80372}" dt="2023-03-07T22:12:27.822" v="170" actId="26606"/>
          <ac:spMkLst>
            <pc:docMk/>
            <pc:sldMk cId="326612297" sldId="334"/>
            <ac:spMk id="27" creationId="{85ED3100-3941-4F9A-9FAB-4A7A9B4A0014}"/>
          </ac:spMkLst>
        </pc:spChg>
        <pc:spChg chg="add del">
          <ac:chgData name="Ian Courter" userId="370bd153-6bdf-4e87-8cb9-06f5d20c4947" providerId="ADAL" clId="{E60E1761-E752-5641-BD41-EFF609D80372}" dt="2023-03-07T22:13:30.689" v="176" actId="26606"/>
          <ac:spMkLst>
            <pc:docMk/>
            <pc:sldMk cId="326612297" sldId="334"/>
            <ac:spMk id="28" creationId="{7A5F0580-5EE9-419F-96EE-B6529EF6E7D0}"/>
          </ac:spMkLst>
        </pc:spChg>
        <pc:spChg chg="add del">
          <ac:chgData name="Ian Courter" userId="370bd153-6bdf-4e87-8cb9-06f5d20c4947" providerId="ADAL" clId="{E60E1761-E752-5641-BD41-EFF609D80372}" dt="2023-03-07T22:12:27.822" v="170" actId="26606"/>
          <ac:spMkLst>
            <pc:docMk/>
            <pc:sldMk cId="326612297" sldId="334"/>
            <ac:spMk id="29" creationId="{8CBEFB3C-8BDC-4A1B-94A5-A6A24CBB6A56}"/>
          </ac:spMkLst>
        </pc:spChg>
        <pc:spChg chg="add del">
          <ac:chgData name="Ian Courter" userId="370bd153-6bdf-4e87-8cb9-06f5d20c4947" providerId="ADAL" clId="{E60E1761-E752-5641-BD41-EFF609D80372}" dt="2023-03-07T22:13:29.444" v="174" actId="26606"/>
          <ac:spMkLst>
            <pc:docMk/>
            <pc:sldMk cId="326612297" sldId="334"/>
            <ac:spMk id="33" creationId="{7C432AFE-B3D2-4BFF-BF8F-96C27AFF1AC7}"/>
          </ac:spMkLst>
        </pc:spChg>
        <pc:spChg chg="add del">
          <ac:chgData name="Ian Courter" userId="370bd153-6bdf-4e87-8cb9-06f5d20c4947" providerId="ADAL" clId="{E60E1761-E752-5641-BD41-EFF609D80372}" dt="2023-03-07T22:13:29.444" v="174" actId="26606"/>
          <ac:spMkLst>
            <pc:docMk/>
            <pc:sldMk cId="326612297" sldId="334"/>
            <ac:spMk id="35" creationId="{AF2F604E-43BE-4DC3-B983-E071523364F8}"/>
          </ac:spMkLst>
        </pc:spChg>
        <pc:spChg chg="add del">
          <ac:chgData name="Ian Courter" userId="370bd153-6bdf-4e87-8cb9-06f5d20c4947" providerId="ADAL" clId="{E60E1761-E752-5641-BD41-EFF609D80372}" dt="2023-03-07T22:13:29.444" v="174" actId="26606"/>
          <ac:spMkLst>
            <pc:docMk/>
            <pc:sldMk cId="326612297" sldId="334"/>
            <ac:spMk id="37" creationId="{08C9B587-E65E-4B52-B37C-ABEBB6E87928}"/>
          </ac:spMkLst>
        </pc:spChg>
        <pc:spChg chg="add del">
          <ac:chgData name="Ian Courter" userId="370bd153-6bdf-4e87-8cb9-06f5d20c4947" providerId="ADAL" clId="{E60E1761-E752-5641-BD41-EFF609D80372}" dt="2023-03-09T18:18:16.917" v="3895" actId="26606"/>
          <ac:spMkLst>
            <pc:docMk/>
            <pc:sldMk cId="326612297" sldId="334"/>
            <ac:spMk id="43" creationId="{A81E7530-396C-45F0-92F4-A885648D1631}"/>
          </ac:spMkLst>
        </pc:spChg>
        <pc:spChg chg="add del">
          <ac:chgData name="Ian Courter" userId="370bd153-6bdf-4e87-8cb9-06f5d20c4947" providerId="ADAL" clId="{E60E1761-E752-5641-BD41-EFF609D80372}" dt="2023-03-09T18:18:16.917" v="3895" actId="26606"/>
          <ac:spMkLst>
            <pc:docMk/>
            <pc:sldMk cId="326612297" sldId="334"/>
            <ac:spMk id="44" creationId="{D9F5512A-48E1-4C07-B75E-3CCC517B6804}"/>
          </ac:spMkLst>
        </pc:spChg>
        <pc:spChg chg="add del">
          <ac:chgData name="Ian Courter" userId="370bd153-6bdf-4e87-8cb9-06f5d20c4947" providerId="ADAL" clId="{E60E1761-E752-5641-BD41-EFF609D80372}" dt="2023-03-09T18:18:16.917" v="3895" actId="26606"/>
          <ac:spMkLst>
            <pc:docMk/>
            <pc:sldMk cId="326612297" sldId="334"/>
            <ac:spMk id="45" creationId="{7316481C-0A49-4796-812B-0D64F063B720}"/>
          </ac:spMkLst>
        </pc:spChg>
        <pc:spChg chg="add del">
          <ac:chgData name="Ian Courter" userId="370bd153-6bdf-4e87-8cb9-06f5d20c4947" providerId="ADAL" clId="{E60E1761-E752-5641-BD41-EFF609D80372}" dt="2023-03-09T18:18:16.917" v="3895" actId="26606"/>
          <ac:spMkLst>
            <pc:docMk/>
            <pc:sldMk cId="326612297" sldId="334"/>
            <ac:spMk id="46" creationId="{A5271697-90F1-4A23-8EF2-0179F2EAFACB}"/>
          </ac:spMkLst>
        </pc:spChg>
        <pc:grpChg chg="add del">
          <ac:chgData name="Ian Courter" userId="370bd153-6bdf-4e87-8cb9-06f5d20c4947" providerId="ADAL" clId="{E60E1761-E752-5641-BD41-EFF609D80372}" dt="2023-03-07T22:12:27.822" v="170" actId="26606"/>
          <ac:grpSpMkLst>
            <pc:docMk/>
            <pc:sldMk cId="326612297" sldId="334"/>
            <ac:grpSpMk id="31" creationId="{7A9648D6-B41B-42D0-A817-AE2607B0B5B8}"/>
          </ac:grpSpMkLst>
        </pc:grpChg>
        <pc:grpChg chg="add del">
          <ac:chgData name="Ian Courter" userId="370bd153-6bdf-4e87-8cb9-06f5d20c4947" providerId="ADAL" clId="{E60E1761-E752-5641-BD41-EFF609D80372}" dt="2023-03-09T18:18:16.917" v="3895" actId="26606"/>
          <ac:grpSpMkLst>
            <pc:docMk/>
            <pc:sldMk cId="326612297" sldId="334"/>
            <ac:grpSpMk id="47" creationId="{81DE8B58-F373-409E-A253-4380A66091D4}"/>
          </ac:grpSpMkLst>
        </pc:grpChg>
        <pc:picChg chg="add mod ord modCrop">
          <ac:chgData name="Ian Courter" userId="370bd153-6bdf-4e87-8cb9-06f5d20c4947" providerId="ADAL" clId="{E60E1761-E752-5641-BD41-EFF609D80372}" dt="2023-03-09T18:18:47.157" v="3901" actId="26606"/>
          <ac:picMkLst>
            <pc:docMk/>
            <pc:sldMk cId="326612297" sldId="334"/>
            <ac:picMk id="4" creationId="{2B4B9866-A2E9-11CF-AC28-958015EB228D}"/>
          </ac:picMkLst>
        </pc:picChg>
        <pc:picChg chg="del">
          <ac:chgData name="Ian Courter" userId="370bd153-6bdf-4e87-8cb9-06f5d20c4947" providerId="ADAL" clId="{E60E1761-E752-5641-BD41-EFF609D80372}" dt="2023-03-07T22:00:29.667" v="55" actId="478"/>
          <ac:picMkLst>
            <pc:docMk/>
            <pc:sldMk cId="326612297" sldId="334"/>
            <ac:picMk id="14" creationId="{3CE4411B-303C-421D-8E11-1D5FCD221304}"/>
          </ac:picMkLst>
        </pc:picChg>
        <pc:cxnChg chg="add del">
          <ac:chgData name="Ian Courter" userId="370bd153-6bdf-4e87-8cb9-06f5d20c4947" providerId="ADAL" clId="{E60E1761-E752-5641-BD41-EFF609D80372}" dt="2023-03-07T22:12:27.822" v="170" actId="26606"/>
          <ac:cxnSpMkLst>
            <pc:docMk/>
            <pc:sldMk cId="326612297" sldId="334"/>
            <ac:cxnSpMk id="36" creationId="{C49DA8F6-BCC1-4447-B54C-57856834B94B}"/>
          </ac:cxnSpMkLst>
        </pc:cxnChg>
      </pc:sldChg>
      <pc:sldChg chg="modSp del modNotes">
        <pc:chgData name="Ian Courter" userId="370bd153-6bdf-4e87-8cb9-06f5d20c4947" providerId="ADAL" clId="{E60E1761-E752-5641-BD41-EFF609D80372}" dt="2023-03-08T19:57:35.592" v="2524" actId="2696"/>
        <pc:sldMkLst>
          <pc:docMk/>
          <pc:sldMk cId="975034366" sldId="335"/>
        </pc:sldMkLst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975034366" sldId="335"/>
            <ac:picMk id="3" creationId="{96AC7876-6F03-4330-8399-FFD90A948F3A}"/>
          </ac:picMkLst>
        </pc:picChg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975034366" sldId="335"/>
            <ac:picMk id="4" creationId="{CC9479AD-0513-4401-9900-8F8A0FAD3EDC}"/>
          </ac:picMkLst>
        </pc:picChg>
      </pc:sldChg>
      <pc:sldChg chg="modSp del modNotes">
        <pc:chgData name="Ian Courter" userId="370bd153-6bdf-4e87-8cb9-06f5d20c4947" providerId="ADAL" clId="{E60E1761-E752-5641-BD41-EFF609D80372}" dt="2023-03-08T20:02:38.498" v="2572" actId="2696"/>
        <pc:sldMkLst>
          <pc:docMk/>
          <pc:sldMk cId="773818592" sldId="336"/>
        </pc:sldMkLst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773818592" sldId="336"/>
            <ac:picMk id="2" creationId="{00000000-0000-0000-0000-000000000000}"/>
          </ac:picMkLst>
        </pc:picChg>
      </pc:sldChg>
      <pc:sldChg chg="modSp del mod modNotes">
        <pc:chgData name="Ian Courter" userId="370bd153-6bdf-4e87-8cb9-06f5d20c4947" providerId="ADAL" clId="{E60E1761-E752-5641-BD41-EFF609D80372}" dt="2023-03-08T19:59:49.326" v="2529" actId="2696"/>
        <pc:sldMkLst>
          <pc:docMk/>
          <pc:sldMk cId="1046171732" sldId="337"/>
        </pc:sldMkLst>
        <pc:spChg chg="mod">
          <ac:chgData name="Ian Courter" userId="370bd153-6bdf-4e87-8cb9-06f5d20c4947" providerId="ADAL" clId="{E60E1761-E752-5641-BD41-EFF609D80372}" dt="2023-03-07T22:06:49.332" v="109"/>
          <ac:spMkLst>
            <pc:docMk/>
            <pc:sldMk cId="1046171732" sldId="337"/>
            <ac:spMk id="7" creationId="{C66A4145-C246-4FA1-B6BF-9133A457B01C}"/>
          </ac:spMkLst>
        </pc:spChg>
        <pc:graphicFrameChg chg="mod">
          <ac:chgData name="Ian Courter" userId="370bd153-6bdf-4e87-8cb9-06f5d20c4947" providerId="ADAL" clId="{E60E1761-E752-5641-BD41-EFF609D80372}" dt="2023-03-07T22:06:49.332" v="109"/>
          <ac:graphicFrameMkLst>
            <pc:docMk/>
            <pc:sldMk cId="1046171732" sldId="337"/>
            <ac:graphicFrameMk id="6" creationId="{2200D9A7-C72C-49BE-9AC4-1453171B8FCF}"/>
          </ac:graphicFrameMkLst>
        </pc:graphicFrameChg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k cId="1046171732" sldId="337"/>
            <ac:picMk id="5" creationId="{A556E16A-83BE-42CA-90F0-072930BDD766}"/>
          </ac:picMkLst>
        </pc:picChg>
        <pc:picChg chg="mod">
          <ac:chgData name="Ian Courter" userId="370bd153-6bdf-4e87-8cb9-06f5d20c4947" providerId="ADAL" clId="{E60E1761-E752-5641-BD41-EFF609D80372}" dt="2023-03-08T19:59:35.862" v="2528" actId="14100"/>
          <ac:picMkLst>
            <pc:docMk/>
            <pc:sldMk cId="1046171732" sldId="337"/>
            <ac:picMk id="8" creationId="{0A96058F-B99B-4CC3-A152-BD31CA281BAE}"/>
          </ac:picMkLst>
        </pc:picChg>
      </pc:sldChg>
      <pc:sldChg chg="addSp delSp modSp add mod modNotesTx">
        <pc:chgData name="Ian Courter" userId="370bd153-6bdf-4e87-8cb9-06f5d20c4947" providerId="ADAL" clId="{E60E1761-E752-5641-BD41-EFF609D80372}" dt="2023-03-08T20:21:12.697" v="2662" actId="20577"/>
        <pc:sldMkLst>
          <pc:docMk/>
          <pc:sldMk cId="1314215664" sldId="337"/>
        </pc:sldMkLst>
        <pc:spChg chg="add mod">
          <ac:chgData name="Ian Courter" userId="370bd153-6bdf-4e87-8cb9-06f5d20c4947" providerId="ADAL" clId="{E60E1761-E752-5641-BD41-EFF609D80372}" dt="2023-03-08T20:04:30.750" v="2625" actId="2711"/>
          <ac:spMkLst>
            <pc:docMk/>
            <pc:sldMk cId="1314215664" sldId="337"/>
            <ac:spMk id="2" creationId="{598929D5-82B1-E1C7-2CB8-DEB71FA02E15}"/>
          </ac:spMkLst>
        </pc:spChg>
        <pc:spChg chg="add mod">
          <ac:chgData name="Ian Courter" userId="370bd153-6bdf-4e87-8cb9-06f5d20c4947" providerId="ADAL" clId="{E60E1761-E752-5641-BD41-EFF609D80372}" dt="2023-03-08T20:04:30.750" v="2625" actId="2711"/>
          <ac:spMkLst>
            <pc:docMk/>
            <pc:sldMk cId="1314215664" sldId="337"/>
            <ac:spMk id="3" creationId="{F79C8D80-5191-642F-9A8A-74B694328426}"/>
          </ac:spMkLst>
        </pc:spChg>
        <pc:spChg chg="del">
          <ac:chgData name="Ian Courter" userId="370bd153-6bdf-4e87-8cb9-06f5d20c4947" providerId="ADAL" clId="{E60E1761-E752-5641-BD41-EFF609D80372}" dt="2023-03-08T20:00:23.049" v="2532" actId="478"/>
          <ac:spMkLst>
            <pc:docMk/>
            <pc:sldMk cId="1314215664" sldId="337"/>
            <ac:spMk id="7" creationId="{C66A4145-C246-4FA1-B6BF-9133A457B01C}"/>
          </ac:spMkLst>
        </pc:spChg>
        <pc:graphicFrameChg chg="del">
          <ac:chgData name="Ian Courter" userId="370bd153-6bdf-4e87-8cb9-06f5d20c4947" providerId="ADAL" clId="{E60E1761-E752-5641-BD41-EFF609D80372}" dt="2023-03-08T20:00:21.179" v="2531" actId="478"/>
          <ac:graphicFrameMkLst>
            <pc:docMk/>
            <pc:sldMk cId="1314215664" sldId="337"/>
            <ac:graphicFrameMk id="6" creationId="{2200D9A7-C72C-49BE-9AC4-1453171B8FCF}"/>
          </ac:graphicFrameMkLst>
        </pc:graphicFrameChg>
        <pc:picChg chg="mod">
          <ac:chgData name="Ian Courter" userId="370bd153-6bdf-4e87-8cb9-06f5d20c4947" providerId="ADAL" clId="{E60E1761-E752-5641-BD41-EFF609D80372}" dt="2023-03-08T20:00:43.063" v="2538" actId="1076"/>
          <ac:picMkLst>
            <pc:docMk/>
            <pc:sldMk cId="1314215664" sldId="337"/>
            <ac:picMk id="5" creationId="{A556E16A-83BE-42CA-90F0-072930BDD766}"/>
          </ac:picMkLst>
        </pc:picChg>
        <pc:picChg chg="mod">
          <ac:chgData name="Ian Courter" userId="370bd153-6bdf-4e87-8cb9-06f5d20c4947" providerId="ADAL" clId="{E60E1761-E752-5641-BD41-EFF609D80372}" dt="2023-03-08T20:00:40.332" v="2537" actId="14100"/>
          <ac:picMkLst>
            <pc:docMk/>
            <pc:sldMk cId="1314215664" sldId="337"/>
            <ac:picMk id="8" creationId="{0A96058F-B99B-4CC3-A152-BD31CA281BAE}"/>
          </ac:picMkLst>
        </pc:picChg>
      </pc:sldChg>
      <pc:sldChg chg="addSp modSp new mod">
        <pc:chgData name="Ian Courter" userId="370bd153-6bdf-4e87-8cb9-06f5d20c4947" providerId="ADAL" clId="{E60E1761-E752-5641-BD41-EFF609D80372}" dt="2023-03-08T19:55:20.779" v="2510" actId="1038"/>
        <pc:sldMkLst>
          <pc:docMk/>
          <pc:sldMk cId="3732260415" sldId="338"/>
        </pc:sldMkLst>
        <pc:picChg chg="add mod">
          <ac:chgData name="Ian Courter" userId="370bd153-6bdf-4e87-8cb9-06f5d20c4947" providerId="ADAL" clId="{E60E1761-E752-5641-BD41-EFF609D80372}" dt="2023-03-08T19:55:20.779" v="2510" actId="1038"/>
          <ac:picMkLst>
            <pc:docMk/>
            <pc:sldMk cId="3732260415" sldId="338"/>
            <ac:picMk id="3" creationId="{801B39DA-F582-C8F6-9FCD-AEF5331D0248}"/>
          </ac:picMkLst>
        </pc:picChg>
      </pc:sldChg>
      <pc:sldChg chg="addSp modSp new mod">
        <pc:chgData name="Ian Courter" userId="370bd153-6bdf-4e87-8cb9-06f5d20c4947" providerId="ADAL" clId="{E60E1761-E752-5641-BD41-EFF609D80372}" dt="2023-03-08T19:55:09.130" v="2508" actId="14100"/>
        <pc:sldMkLst>
          <pc:docMk/>
          <pc:sldMk cId="3046076516" sldId="339"/>
        </pc:sldMkLst>
        <pc:picChg chg="add mod">
          <ac:chgData name="Ian Courter" userId="370bd153-6bdf-4e87-8cb9-06f5d20c4947" providerId="ADAL" clId="{E60E1761-E752-5641-BD41-EFF609D80372}" dt="2023-03-08T19:55:09.130" v="2508" actId="14100"/>
          <ac:picMkLst>
            <pc:docMk/>
            <pc:sldMk cId="3046076516" sldId="339"/>
            <ac:picMk id="3" creationId="{0F06D50F-5122-0BBD-DB8E-C67997DA02FC}"/>
          </ac:picMkLst>
        </pc:picChg>
      </pc:sldChg>
      <pc:sldChg chg="addSp modSp new mod">
        <pc:chgData name="Ian Courter" userId="370bd153-6bdf-4e87-8cb9-06f5d20c4947" providerId="ADAL" clId="{E60E1761-E752-5641-BD41-EFF609D80372}" dt="2023-03-07T22:06:49.332" v="109"/>
        <pc:sldMkLst>
          <pc:docMk/>
          <pc:sldMk cId="3429441230" sldId="340"/>
        </pc:sldMkLst>
        <pc:picChg chg="add mod">
          <ac:chgData name="Ian Courter" userId="370bd153-6bdf-4e87-8cb9-06f5d20c4947" providerId="ADAL" clId="{E60E1761-E752-5641-BD41-EFF609D80372}" dt="2023-03-07T22:06:49.332" v="109"/>
          <ac:picMkLst>
            <pc:docMk/>
            <pc:sldMk cId="3429441230" sldId="340"/>
            <ac:picMk id="3" creationId="{BABFCC33-6E8D-35C8-A0E3-C3DB4FFB1BBD}"/>
          </ac:picMkLst>
        </pc:picChg>
      </pc:sldChg>
      <pc:sldChg chg="addSp modSp new mod">
        <pc:chgData name="Ian Courter" userId="370bd153-6bdf-4e87-8cb9-06f5d20c4947" providerId="ADAL" clId="{E60E1761-E752-5641-BD41-EFF609D80372}" dt="2023-03-08T19:55:33.450" v="2521" actId="1035"/>
        <pc:sldMkLst>
          <pc:docMk/>
          <pc:sldMk cId="256926678" sldId="341"/>
        </pc:sldMkLst>
        <pc:picChg chg="add mod">
          <ac:chgData name="Ian Courter" userId="370bd153-6bdf-4e87-8cb9-06f5d20c4947" providerId="ADAL" clId="{E60E1761-E752-5641-BD41-EFF609D80372}" dt="2023-03-08T19:55:33.450" v="2521" actId="1035"/>
          <ac:picMkLst>
            <pc:docMk/>
            <pc:sldMk cId="256926678" sldId="341"/>
            <ac:picMk id="3" creationId="{43262C82-F350-40EF-BEA3-D52FA25D2D0B}"/>
          </ac:picMkLst>
        </pc:picChg>
      </pc:sldChg>
      <pc:sldChg chg="addSp delSp modSp new mod modNotesTx">
        <pc:chgData name="Ian Courter" userId="370bd153-6bdf-4e87-8cb9-06f5d20c4947" providerId="ADAL" clId="{E60E1761-E752-5641-BD41-EFF609D80372}" dt="2023-03-09T19:48:53.380" v="3915" actId="1037"/>
        <pc:sldMkLst>
          <pc:docMk/>
          <pc:sldMk cId="121312507" sldId="342"/>
        </pc:sldMkLst>
        <pc:spChg chg="del">
          <ac:chgData name="Ian Courter" userId="370bd153-6bdf-4e87-8cb9-06f5d20c4947" providerId="ADAL" clId="{E60E1761-E752-5641-BD41-EFF609D80372}" dt="2023-03-09T17:25:48.198" v="3092" actId="478"/>
          <ac:spMkLst>
            <pc:docMk/>
            <pc:sldMk cId="121312507" sldId="342"/>
            <ac:spMk id="2" creationId="{013F2D83-B713-E13B-E28C-F69A5EAD8F98}"/>
          </ac:spMkLst>
        </pc:spChg>
        <pc:spChg chg="del">
          <ac:chgData name="Ian Courter" userId="370bd153-6bdf-4e87-8cb9-06f5d20c4947" providerId="ADAL" clId="{E60E1761-E752-5641-BD41-EFF609D80372}" dt="2023-03-09T17:25:46.649" v="3091" actId="478"/>
          <ac:spMkLst>
            <pc:docMk/>
            <pc:sldMk cId="121312507" sldId="342"/>
            <ac:spMk id="3" creationId="{AD4D208C-5BCB-DEF9-908D-D7C936C037FB}"/>
          </ac:spMkLst>
        </pc:spChg>
        <pc:picChg chg="add mod">
          <ac:chgData name="Ian Courter" userId="370bd153-6bdf-4e87-8cb9-06f5d20c4947" providerId="ADAL" clId="{E60E1761-E752-5641-BD41-EFF609D80372}" dt="2023-03-09T19:48:53.380" v="3915" actId="1037"/>
          <ac:picMkLst>
            <pc:docMk/>
            <pc:sldMk cId="121312507" sldId="342"/>
            <ac:picMk id="5" creationId="{7280B93A-32C5-0260-3F88-6E3D0D312556}"/>
          </ac:picMkLst>
        </pc:picChg>
      </pc:sldChg>
      <pc:sldChg chg="addSp delSp modSp new mod modAnim">
        <pc:chgData name="Ian Courter" userId="370bd153-6bdf-4e87-8cb9-06f5d20c4947" providerId="ADAL" clId="{E60E1761-E752-5641-BD41-EFF609D80372}" dt="2023-03-08T17:46:40.327" v="2501"/>
        <pc:sldMkLst>
          <pc:docMk/>
          <pc:sldMk cId="435643986" sldId="343"/>
        </pc:sldMkLst>
        <pc:spChg chg="add mod">
          <ac:chgData name="Ian Courter" userId="370bd153-6bdf-4e87-8cb9-06f5d20c4947" providerId="ADAL" clId="{E60E1761-E752-5641-BD41-EFF609D80372}" dt="2023-03-08T17:27:52.665" v="2404" actId="1582"/>
          <ac:spMkLst>
            <pc:docMk/>
            <pc:sldMk cId="435643986" sldId="343"/>
            <ac:spMk id="4" creationId="{F1FE87CE-1528-36CB-241F-375225F3517A}"/>
          </ac:spMkLst>
        </pc:spChg>
        <pc:picChg chg="add mod modCrop">
          <ac:chgData name="Ian Courter" userId="370bd153-6bdf-4e87-8cb9-06f5d20c4947" providerId="ADAL" clId="{E60E1761-E752-5641-BD41-EFF609D80372}" dt="2023-03-08T17:26:32.533" v="2399" actId="732"/>
          <ac:picMkLst>
            <pc:docMk/>
            <pc:sldMk cId="435643986" sldId="343"/>
            <ac:picMk id="3" creationId="{85E0733E-0B9A-B438-AE2D-C5DC28FAE8E3}"/>
          </ac:picMkLst>
        </pc:picChg>
        <pc:picChg chg="add mod modCrop">
          <ac:chgData name="Ian Courter" userId="370bd153-6bdf-4e87-8cb9-06f5d20c4947" providerId="ADAL" clId="{E60E1761-E752-5641-BD41-EFF609D80372}" dt="2023-03-08T17:30:00.982" v="2433" actId="208"/>
          <ac:picMkLst>
            <pc:docMk/>
            <pc:sldMk cId="435643986" sldId="343"/>
            <ac:picMk id="10" creationId="{0C67654D-DEEE-0BF0-4072-5551035470E4}"/>
          </ac:picMkLst>
        </pc:picChg>
        <pc:picChg chg="add mod modCrop">
          <ac:chgData name="Ian Courter" userId="370bd153-6bdf-4e87-8cb9-06f5d20c4947" providerId="ADAL" clId="{E60E1761-E752-5641-BD41-EFF609D80372}" dt="2023-03-08T17:45:32.366" v="2495" actId="1035"/>
          <ac:picMkLst>
            <pc:docMk/>
            <pc:sldMk cId="435643986" sldId="343"/>
            <ac:picMk id="12" creationId="{C77D097D-00A8-AB13-64C5-05F4EA90A871}"/>
          </ac:picMkLst>
        </pc:picChg>
        <pc:picChg chg="add mod modCrop">
          <ac:chgData name="Ian Courter" userId="370bd153-6bdf-4e87-8cb9-06f5d20c4947" providerId="ADAL" clId="{E60E1761-E752-5641-BD41-EFF609D80372}" dt="2023-03-08T17:45:33.924" v="2496" actId="1076"/>
          <ac:picMkLst>
            <pc:docMk/>
            <pc:sldMk cId="435643986" sldId="343"/>
            <ac:picMk id="13" creationId="{4032405C-AC01-14B1-317C-DB190B277DB8}"/>
          </ac:picMkLst>
        </pc:picChg>
        <pc:picChg chg="add mod modCrop">
          <ac:chgData name="Ian Courter" userId="370bd153-6bdf-4e87-8cb9-06f5d20c4947" providerId="ADAL" clId="{E60E1761-E752-5641-BD41-EFF609D80372}" dt="2023-03-08T17:45:42.828" v="2498" actId="1076"/>
          <ac:picMkLst>
            <pc:docMk/>
            <pc:sldMk cId="435643986" sldId="343"/>
            <ac:picMk id="15" creationId="{8C7E0BFB-6ADB-2509-517A-18907B829293}"/>
          </ac:picMkLst>
        </pc:picChg>
        <pc:cxnChg chg="add del mod">
          <ac:chgData name="Ian Courter" userId="370bd153-6bdf-4e87-8cb9-06f5d20c4947" providerId="ADAL" clId="{E60E1761-E752-5641-BD41-EFF609D80372}" dt="2023-03-08T17:28:12.072" v="2406" actId="11529"/>
          <ac:cxnSpMkLst>
            <pc:docMk/>
            <pc:sldMk cId="435643986" sldId="343"/>
            <ac:cxnSpMk id="6" creationId="{5D1DCC62-69DF-47D3-8DC0-635ADBC5E957}"/>
          </ac:cxnSpMkLst>
        </pc:cxnChg>
        <pc:cxnChg chg="add mod">
          <ac:chgData name="Ian Courter" userId="370bd153-6bdf-4e87-8cb9-06f5d20c4947" providerId="ADAL" clId="{E60E1761-E752-5641-BD41-EFF609D80372}" dt="2023-03-08T17:28:33.378" v="2409" actId="1582"/>
          <ac:cxnSpMkLst>
            <pc:docMk/>
            <pc:sldMk cId="435643986" sldId="343"/>
            <ac:cxnSpMk id="8" creationId="{9E02BD58-7390-36DC-377C-9746258E3B6F}"/>
          </ac:cxnSpMkLst>
        </pc:cxnChg>
      </pc:sldChg>
      <pc:sldChg chg="addSp delSp modSp new mod modNotesTx">
        <pc:chgData name="Ian Courter" userId="370bd153-6bdf-4e87-8cb9-06f5d20c4947" providerId="ADAL" clId="{E60E1761-E752-5641-BD41-EFF609D80372}" dt="2023-03-09T17:41:15.337" v="3842" actId="20577"/>
        <pc:sldMkLst>
          <pc:docMk/>
          <pc:sldMk cId="646365241" sldId="344"/>
        </pc:sldMkLst>
        <pc:spChg chg="add mod">
          <ac:chgData name="Ian Courter" userId="370bd153-6bdf-4e87-8cb9-06f5d20c4947" providerId="ADAL" clId="{E60E1761-E752-5641-BD41-EFF609D80372}" dt="2023-03-09T00:58:52.159" v="2923" actId="1038"/>
          <ac:spMkLst>
            <pc:docMk/>
            <pc:sldMk cId="646365241" sldId="344"/>
            <ac:spMk id="6" creationId="{6F1D14B7-6DC9-8370-04F3-9E4F8567727F}"/>
          </ac:spMkLst>
        </pc:spChg>
        <pc:spChg chg="add mod">
          <ac:chgData name="Ian Courter" userId="370bd153-6bdf-4e87-8cb9-06f5d20c4947" providerId="ADAL" clId="{E60E1761-E752-5641-BD41-EFF609D80372}" dt="2023-03-09T00:58:54.964" v="2925" actId="1038"/>
          <ac:spMkLst>
            <pc:docMk/>
            <pc:sldMk cId="646365241" sldId="344"/>
            <ac:spMk id="7" creationId="{7AFECF63-D893-59FE-BE01-BB64BC2EF394}"/>
          </ac:spMkLst>
        </pc:spChg>
        <pc:spChg chg="add del">
          <ac:chgData name="Ian Courter" userId="370bd153-6bdf-4e87-8cb9-06f5d20c4947" providerId="ADAL" clId="{E60E1761-E752-5641-BD41-EFF609D80372}" dt="2023-03-09T00:48:17.327" v="2836" actId="478"/>
          <ac:spMkLst>
            <pc:docMk/>
            <pc:sldMk cId="646365241" sldId="344"/>
            <ac:spMk id="8" creationId="{E5AAC2E8-59B2-7C04-DF6B-CE11174004D7}"/>
          </ac:spMkLst>
        </pc:spChg>
        <pc:picChg chg="add del mod">
          <ac:chgData name="Ian Courter" userId="370bd153-6bdf-4e87-8cb9-06f5d20c4947" providerId="ADAL" clId="{E60E1761-E752-5641-BD41-EFF609D80372}" dt="2023-03-09T00:20:45.988" v="2799" actId="478"/>
          <ac:picMkLst>
            <pc:docMk/>
            <pc:sldMk cId="646365241" sldId="344"/>
            <ac:picMk id="2" creationId="{37A6E074-C75D-2EEB-43A2-13DA7DED2506}"/>
          </ac:picMkLst>
        </pc:picChg>
        <pc:picChg chg="add mod modCrop">
          <ac:chgData name="Ian Courter" userId="370bd153-6bdf-4e87-8cb9-06f5d20c4947" providerId="ADAL" clId="{E60E1761-E752-5641-BD41-EFF609D80372}" dt="2023-03-09T00:58:15.271" v="2913" actId="166"/>
          <ac:picMkLst>
            <pc:docMk/>
            <pc:sldMk cId="646365241" sldId="344"/>
            <ac:picMk id="4" creationId="{3247BDD0-6973-4AC8-6B30-38409E38DB36}"/>
          </ac:picMkLst>
        </pc:picChg>
        <pc:picChg chg="add mod">
          <ac:chgData name="Ian Courter" userId="370bd153-6bdf-4e87-8cb9-06f5d20c4947" providerId="ADAL" clId="{E60E1761-E752-5641-BD41-EFF609D80372}" dt="2023-03-09T00:58:02.132" v="2912" actId="14100"/>
          <ac:picMkLst>
            <pc:docMk/>
            <pc:sldMk cId="646365241" sldId="344"/>
            <ac:picMk id="10" creationId="{4E5B61ED-D498-AF84-87CF-B77ACBED815D}"/>
          </ac:picMkLst>
        </pc:picChg>
        <pc:picChg chg="add mod">
          <ac:chgData name="Ian Courter" userId="370bd153-6bdf-4e87-8cb9-06f5d20c4947" providerId="ADAL" clId="{E60E1761-E752-5641-BD41-EFF609D80372}" dt="2023-03-09T00:57:28.956" v="2907" actId="692"/>
          <ac:picMkLst>
            <pc:docMk/>
            <pc:sldMk cId="646365241" sldId="344"/>
            <ac:picMk id="1026" creationId="{A3C00436-F564-3FEA-F26B-34864AA3E5BD}"/>
          </ac:picMkLst>
        </pc:picChg>
        <pc:picChg chg="add mod">
          <ac:chgData name="Ian Courter" userId="370bd153-6bdf-4e87-8cb9-06f5d20c4947" providerId="ADAL" clId="{E60E1761-E752-5641-BD41-EFF609D80372}" dt="2023-03-09T00:57:28.956" v="2907" actId="692"/>
          <ac:picMkLst>
            <pc:docMk/>
            <pc:sldMk cId="646365241" sldId="344"/>
            <ac:picMk id="1028" creationId="{1B87BD15-D07B-5294-7527-42485D454A8B}"/>
          </ac:picMkLst>
        </pc:picChg>
      </pc:sldChg>
      <pc:sldMasterChg chg="modSp modSldLayout">
        <pc:chgData name="Ian Courter" userId="370bd153-6bdf-4e87-8cb9-06f5d20c4947" providerId="ADAL" clId="{E60E1761-E752-5641-BD41-EFF609D80372}" dt="2023-03-07T22:06:49.332" v="109"/>
        <pc:sldMasterMkLst>
          <pc:docMk/>
          <pc:sldMasterMk cId="332325849" sldId="2147483660"/>
        </pc:sldMasterMkLst>
        <pc:spChg chg="mod">
          <ac:chgData name="Ian Courter" userId="370bd153-6bdf-4e87-8cb9-06f5d20c4947" providerId="ADAL" clId="{E60E1761-E752-5641-BD41-EFF609D80372}" dt="2023-03-07T22:06:49.332" v="109"/>
          <ac:spMkLst>
            <pc:docMk/>
            <pc:sldMasterMk cId="332325849" sldId="2147483660"/>
            <ac:spMk id="2" creationId="{00000000-0000-0000-0000-000000000000}"/>
          </ac:spMkLst>
        </pc:spChg>
        <pc:spChg chg="mod">
          <ac:chgData name="Ian Courter" userId="370bd153-6bdf-4e87-8cb9-06f5d20c4947" providerId="ADAL" clId="{E60E1761-E752-5641-BD41-EFF609D80372}" dt="2023-03-07T22:06:49.332" v="109"/>
          <ac:spMkLst>
            <pc:docMk/>
            <pc:sldMasterMk cId="332325849" sldId="2147483660"/>
            <ac:spMk id="3" creationId="{00000000-0000-0000-0000-000000000000}"/>
          </ac:spMkLst>
        </pc:spChg>
        <pc:spChg chg="mod">
          <ac:chgData name="Ian Courter" userId="370bd153-6bdf-4e87-8cb9-06f5d20c4947" providerId="ADAL" clId="{E60E1761-E752-5641-BD41-EFF609D80372}" dt="2023-03-07T22:06:49.332" v="109"/>
          <ac:spMkLst>
            <pc:docMk/>
            <pc:sldMasterMk cId="332325849" sldId="2147483660"/>
            <ac:spMk id="4" creationId="{00000000-0000-0000-0000-000000000000}"/>
          </ac:spMkLst>
        </pc:spChg>
        <pc:spChg chg="mod">
          <ac:chgData name="Ian Courter" userId="370bd153-6bdf-4e87-8cb9-06f5d20c4947" providerId="ADAL" clId="{E60E1761-E752-5641-BD41-EFF609D80372}" dt="2023-03-07T22:06:49.332" v="109"/>
          <ac:spMkLst>
            <pc:docMk/>
            <pc:sldMasterMk cId="332325849" sldId="2147483660"/>
            <ac:spMk id="5" creationId="{00000000-0000-0000-0000-000000000000}"/>
          </ac:spMkLst>
        </pc:spChg>
        <pc:spChg chg="mod">
          <ac:chgData name="Ian Courter" userId="370bd153-6bdf-4e87-8cb9-06f5d20c4947" providerId="ADAL" clId="{E60E1761-E752-5641-BD41-EFF609D80372}" dt="2023-03-07T22:06:49.332" v="109"/>
          <ac:spMkLst>
            <pc:docMk/>
            <pc:sldMasterMk cId="332325849" sldId="2147483660"/>
            <ac:spMk id="6" creationId="{00000000-0000-0000-0000-000000000000}"/>
          </ac:spMkLst>
        </pc:spChg>
        <pc:spChg chg="mod">
          <ac:chgData name="Ian Courter" userId="370bd153-6bdf-4e87-8cb9-06f5d20c4947" providerId="ADAL" clId="{E60E1761-E752-5641-BD41-EFF609D80372}" dt="2023-03-07T22:06:49.332" v="109"/>
          <ac:spMkLst>
            <pc:docMk/>
            <pc:sldMasterMk cId="332325849" sldId="2147483660"/>
            <ac:spMk id="11" creationId="{116399CA-740C-4A9D-94B0-65798782F426}"/>
          </ac:spMkLst>
        </pc:spChg>
        <pc:grpChg chg="mod">
          <ac:chgData name="Ian Courter" userId="370bd153-6bdf-4e87-8cb9-06f5d20c4947" providerId="ADAL" clId="{E60E1761-E752-5641-BD41-EFF609D80372}" dt="2023-03-07T22:06:49.332" v="109"/>
          <ac:grpSpMkLst>
            <pc:docMk/>
            <pc:sldMasterMk cId="332325849" sldId="2147483660"/>
            <ac:grpSpMk id="10" creationId="{B15BF052-96AA-423F-99FD-9A598678C59A}"/>
          </ac:grpSpMkLst>
        </pc:grpChg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asterMk cId="332325849" sldId="2147483660"/>
            <ac:picMk id="12" creationId="{4C9BC859-892B-4870-BAA2-B1A22C04EAB6}"/>
          </ac:picMkLst>
        </pc:picChg>
        <pc:picChg chg="mod">
          <ac:chgData name="Ian Courter" userId="370bd153-6bdf-4e87-8cb9-06f5d20c4947" providerId="ADAL" clId="{E60E1761-E752-5641-BD41-EFF609D80372}" dt="2023-03-07T22:06:49.332" v="109"/>
          <ac:picMkLst>
            <pc:docMk/>
            <pc:sldMasterMk cId="332325849" sldId="2147483660"/>
            <ac:picMk id="14" creationId="{3E4C2608-F49D-4ACB-AB07-11FA2D38A59B}"/>
          </ac:picMkLst>
        </pc:picChg>
        <pc:sldLayoutChg chg="modSp">
          <pc:chgData name="Ian Courter" userId="370bd153-6bdf-4e87-8cb9-06f5d20c4947" providerId="ADAL" clId="{E60E1761-E752-5641-BD41-EFF609D80372}" dt="2023-03-07T22:06:49.332" v="109"/>
          <pc:sldLayoutMkLst>
            <pc:docMk/>
            <pc:sldMasterMk cId="332325849" sldId="2147483660"/>
            <pc:sldLayoutMk cId="1683248356" sldId="2147483661"/>
          </pc:sldLayoutMkLst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1683248356" sldId="2147483661"/>
              <ac:spMk id="2" creationId="{00000000-0000-0000-0000-000000000000}"/>
            </ac:spMkLst>
          </pc:spChg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1683248356" sldId="2147483661"/>
              <ac:spMk id="3" creationId="{00000000-0000-0000-0000-000000000000}"/>
            </ac:spMkLst>
          </pc:spChg>
        </pc:sldLayoutChg>
        <pc:sldLayoutChg chg="modSp">
          <pc:chgData name="Ian Courter" userId="370bd153-6bdf-4e87-8cb9-06f5d20c4947" providerId="ADAL" clId="{E60E1761-E752-5641-BD41-EFF609D80372}" dt="2023-03-07T22:06:49.332" v="109"/>
          <pc:sldLayoutMkLst>
            <pc:docMk/>
            <pc:sldMasterMk cId="332325849" sldId="2147483660"/>
            <pc:sldLayoutMk cId="2059355211" sldId="2147483662"/>
          </pc:sldLayoutMkLst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2059355211" sldId="2147483662"/>
              <ac:spMk id="2" creationId="{00000000-0000-0000-0000-000000000000}"/>
            </ac:spMkLst>
          </pc:spChg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2059355211" sldId="2147483662"/>
              <ac:spMk id="3" creationId="{00000000-0000-0000-0000-000000000000}"/>
            </ac:spMkLst>
          </pc:spChg>
        </pc:sldLayoutChg>
        <pc:sldLayoutChg chg="modSp">
          <pc:chgData name="Ian Courter" userId="370bd153-6bdf-4e87-8cb9-06f5d20c4947" providerId="ADAL" clId="{E60E1761-E752-5641-BD41-EFF609D80372}" dt="2023-03-07T22:06:49.332" v="109"/>
          <pc:sldLayoutMkLst>
            <pc:docMk/>
            <pc:sldMasterMk cId="332325849" sldId="2147483660"/>
            <pc:sldLayoutMk cId="1898111099" sldId="2147483663"/>
          </pc:sldLayoutMkLst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1898111099" sldId="2147483663"/>
              <ac:spMk id="2" creationId="{00000000-0000-0000-0000-000000000000}"/>
            </ac:spMkLst>
          </pc:spChg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1898111099" sldId="2147483663"/>
              <ac:spMk id="3" creationId="{00000000-0000-0000-0000-000000000000}"/>
            </ac:spMkLst>
          </pc:spChg>
        </pc:sldLayoutChg>
        <pc:sldLayoutChg chg="modSp">
          <pc:chgData name="Ian Courter" userId="370bd153-6bdf-4e87-8cb9-06f5d20c4947" providerId="ADAL" clId="{E60E1761-E752-5641-BD41-EFF609D80372}" dt="2023-03-07T22:06:49.332" v="109"/>
          <pc:sldLayoutMkLst>
            <pc:docMk/>
            <pc:sldMasterMk cId="332325849" sldId="2147483660"/>
            <pc:sldLayoutMk cId="306009078" sldId="2147483664"/>
          </pc:sldLayoutMkLst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306009078" sldId="2147483664"/>
              <ac:spMk id="2" creationId="{00000000-0000-0000-0000-000000000000}"/>
            </ac:spMkLst>
          </pc:spChg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306009078" sldId="2147483664"/>
              <ac:spMk id="3" creationId="{00000000-0000-0000-0000-000000000000}"/>
            </ac:spMkLst>
          </pc:spChg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306009078" sldId="2147483664"/>
              <ac:spMk id="4" creationId="{00000000-0000-0000-0000-000000000000}"/>
            </ac:spMkLst>
          </pc:spChg>
        </pc:sldLayoutChg>
        <pc:sldLayoutChg chg="modSp">
          <pc:chgData name="Ian Courter" userId="370bd153-6bdf-4e87-8cb9-06f5d20c4947" providerId="ADAL" clId="{E60E1761-E752-5641-BD41-EFF609D80372}" dt="2023-03-07T22:06:49.332" v="109"/>
          <pc:sldLayoutMkLst>
            <pc:docMk/>
            <pc:sldMasterMk cId="332325849" sldId="2147483660"/>
            <pc:sldLayoutMk cId="4023451748" sldId="2147483665"/>
          </pc:sldLayoutMkLst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4023451748" sldId="2147483665"/>
              <ac:spMk id="2" creationId="{00000000-0000-0000-0000-000000000000}"/>
            </ac:spMkLst>
          </pc:spChg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4023451748" sldId="2147483665"/>
              <ac:spMk id="3" creationId="{00000000-0000-0000-0000-000000000000}"/>
            </ac:spMkLst>
          </pc:spChg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4023451748" sldId="2147483665"/>
              <ac:spMk id="4" creationId="{00000000-0000-0000-0000-000000000000}"/>
            </ac:spMkLst>
          </pc:spChg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4023451748" sldId="2147483665"/>
              <ac:spMk id="5" creationId="{00000000-0000-0000-0000-000000000000}"/>
            </ac:spMkLst>
          </pc:spChg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4023451748" sldId="2147483665"/>
              <ac:spMk id="6" creationId="{00000000-0000-0000-0000-000000000000}"/>
            </ac:spMkLst>
          </pc:spChg>
        </pc:sldLayoutChg>
        <pc:sldLayoutChg chg="modSp">
          <pc:chgData name="Ian Courter" userId="370bd153-6bdf-4e87-8cb9-06f5d20c4947" providerId="ADAL" clId="{E60E1761-E752-5641-BD41-EFF609D80372}" dt="2023-03-07T22:06:49.332" v="109"/>
          <pc:sldLayoutMkLst>
            <pc:docMk/>
            <pc:sldMasterMk cId="332325849" sldId="2147483660"/>
            <pc:sldLayoutMk cId="2084057561" sldId="2147483666"/>
          </pc:sldLayoutMkLst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2084057561" sldId="2147483666"/>
              <ac:spMk id="2" creationId="{00000000-0000-0000-0000-000000000000}"/>
            </ac:spMkLst>
          </pc:spChg>
        </pc:sldLayoutChg>
        <pc:sldLayoutChg chg="modSp">
          <pc:chgData name="Ian Courter" userId="370bd153-6bdf-4e87-8cb9-06f5d20c4947" providerId="ADAL" clId="{E60E1761-E752-5641-BD41-EFF609D80372}" dt="2023-03-07T22:06:49.332" v="109"/>
          <pc:sldLayoutMkLst>
            <pc:docMk/>
            <pc:sldMasterMk cId="332325849" sldId="2147483660"/>
            <pc:sldLayoutMk cId="2660016922" sldId="2147483668"/>
          </pc:sldLayoutMkLst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2660016922" sldId="2147483668"/>
              <ac:spMk id="2" creationId="{00000000-0000-0000-0000-000000000000}"/>
            </ac:spMkLst>
          </pc:spChg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2660016922" sldId="2147483668"/>
              <ac:spMk id="3" creationId="{00000000-0000-0000-0000-000000000000}"/>
            </ac:spMkLst>
          </pc:spChg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2660016922" sldId="2147483668"/>
              <ac:spMk id="4" creationId="{00000000-0000-0000-0000-000000000000}"/>
            </ac:spMkLst>
          </pc:spChg>
        </pc:sldLayoutChg>
        <pc:sldLayoutChg chg="modSp">
          <pc:chgData name="Ian Courter" userId="370bd153-6bdf-4e87-8cb9-06f5d20c4947" providerId="ADAL" clId="{E60E1761-E752-5641-BD41-EFF609D80372}" dt="2023-03-07T22:06:49.332" v="109"/>
          <pc:sldLayoutMkLst>
            <pc:docMk/>
            <pc:sldMasterMk cId="332325849" sldId="2147483660"/>
            <pc:sldLayoutMk cId="1351059549" sldId="2147483669"/>
          </pc:sldLayoutMkLst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1351059549" sldId="2147483669"/>
              <ac:spMk id="2" creationId="{00000000-0000-0000-0000-000000000000}"/>
            </ac:spMkLst>
          </pc:spChg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1351059549" sldId="2147483669"/>
              <ac:spMk id="3" creationId="{00000000-0000-0000-0000-000000000000}"/>
            </ac:spMkLst>
          </pc:spChg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1351059549" sldId="2147483669"/>
              <ac:spMk id="4" creationId="{00000000-0000-0000-0000-000000000000}"/>
            </ac:spMkLst>
          </pc:spChg>
        </pc:sldLayoutChg>
        <pc:sldLayoutChg chg="modSp">
          <pc:chgData name="Ian Courter" userId="370bd153-6bdf-4e87-8cb9-06f5d20c4947" providerId="ADAL" clId="{E60E1761-E752-5641-BD41-EFF609D80372}" dt="2023-03-07T22:06:49.332" v="109"/>
          <pc:sldLayoutMkLst>
            <pc:docMk/>
            <pc:sldMasterMk cId="332325849" sldId="2147483660"/>
            <pc:sldLayoutMk cId="4046088685" sldId="2147483670"/>
          </pc:sldLayoutMkLst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4046088685" sldId="2147483670"/>
              <ac:spMk id="2" creationId="{00000000-0000-0000-0000-000000000000}"/>
            </ac:spMkLst>
          </pc:spChg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4046088685" sldId="2147483670"/>
              <ac:spMk id="3" creationId="{00000000-0000-0000-0000-000000000000}"/>
            </ac:spMkLst>
          </pc:spChg>
        </pc:sldLayoutChg>
        <pc:sldLayoutChg chg="modSp">
          <pc:chgData name="Ian Courter" userId="370bd153-6bdf-4e87-8cb9-06f5d20c4947" providerId="ADAL" clId="{E60E1761-E752-5641-BD41-EFF609D80372}" dt="2023-03-07T22:06:49.332" v="109"/>
          <pc:sldLayoutMkLst>
            <pc:docMk/>
            <pc:sldMasterMk cId="332325849" sldId="2147483660"/>
            <pc:sldLayoutMk cId="140650109" sldId="2147483671"/>
          </pc:sldLayoutMkLst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140650109" sldId="2147483671"/>
              <ac:spMk id="2" creationId="{00000000-0000-0000-0000-000000000000}"/>
            </ac:spMkLst>
          </pc:spChg>
          <pc:spChg chg="mod">
            <ac:chgData name="Ian Courter" userId="370bd153-6bdf-4e87-8cb9-06f5d20c4947" providerId="ADAL" clId="{E60E1761-E752-5641-BD41-EFF609D80372}" dt="2023-03-07T22:06:49.332" v="109"/>
            <ac:spMkLst>
              <pc:docMk/>
              <pc:sldMasterMk cId="332325849" sldId="2147483660"/>
              <pc:sldLayoutMk cId="140650109" sldId="2147483671"/>
              <ac:spMk id="3" creationId="{00000000-0000-0000-0000-000000000000}"/>
            </ac:spMkLst>
          </pc:spChg>
        </pc:sldLayoutChg>
      </pc:sldMasterChg>
      <pc:sldMasterChg chg="addSp">
        <pc:chgData name="Ian Courter" userId="370bd153-6bdf-4e87-8cb9-06f5d20c4947" providerId="ADAL" clId="{E60E1761-E752-5641-BD41-EFF609D80372}" dt="2023-03-07T22:06:25.432" v="108"/>
        <pc:sldMasterMkLst>
          <pc:docMk/>
          <pc:sldMasterMk cId="411052821" sldId="2147483672"/>
        </pc:sldMasterMkLst>
        <pc:grpChg chg="add">
          <ac:chgData name="Ian Courter" userId="370bd153-6bdf-4e87-8cb9-06f5d20c4947" providerId="ADAL" clId="{E60E1761-E752-5641-BD41-EFF609D80372}" dt="2023-03-07T22:06:25.432" v="108"/>
          <ac:grpSpMkLst>
            <pc:docMk/>
            <pc:sldMasterMk cId="411052821" sldId="2147483672"/>
            <ac:grpSpMk id="7" creationId="{E7F75B66-4E0A-59DC-5D88-F6B525CFD9E8}"/>
          </ac:grpSpMkLst>
        </pc:grpChg>
        <pc:picChg chg="add">
          <ac:chgData name="Ian Courter" userId="370bd153-6bdf-4e87-8cb9-06f5d20c4947" providerId="ADAL" clId="{E60E1761-E752-5641-BD41-EFF609D80372}" dt="2023-03-07T22:06:25.432" v="108"/>
          <ac:picMkLst>
            <pc:docMk/>
            <pc:sldMasterMk cId="411052821" sldId="2147483672"/>
            <ac:picMk id="10" creationId="{22953AB1-19DD-A18D-BFBB-7CF3D9048A0C}"/>
          </ac:picMkLst>
        </pc:pic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15A551-AFAC-44D2-98F6-CF8F41C61E2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4CD8825-179A-4A2B-BB53-0586DC217073}">
      <dgm:prSet/>
      <dgm:spPr/>
      <dgm:t>
        <a:bodyPr/>
        <a:lstStyle/>
        <a:p>
          <a:r>
            <a:rPr lang="en-US" b="1"/>
            <a:t>Method &amp; Gear Type</a:t>
          </a:r>
          <a:endParaRPr lang="en-US"/>
        </a:p>
      </dgm:t>
    </dgm:pt>
    <dgm:pt modelId="{5F3399A1-5AE3-4F31-834D-F48782D62B2C}" type="parTrans" cxnId="{50F736E6-B03B-4362-8FC9-B9F436459101}">
      <dgm:prSet/>
      <dgm:spPr/>
      <dgm:t>
        <a:bodyPr/>
        <a:lstStyle/>
        <a:p>
          <a:endParaRPr lang="en-US"/>
        </a:p>
      </dgm:t>
    </dgm:pt>
    <dgm:pt modelId="{FF95EBB1-BA12-4CA0-AAC1-73821A434ADB}" type="sibTrans" cxnId="{50F736E6-B03B-4362-8FC9-B9F436459101}">
      <dgm:prSet/>
      <dgm:spPr/>
      <dgm:t>
        <a:bodyPr/>
        <a:lstStyle/>
        <a:p>
          <a:endParaRPr lang="en-US"/>
        </a:p>
      </dgm:t>
    </dgm:pt>
    <dgm:pt modelId="{207EAD39-EA9F-49D6-8054-332DD8C086C9}">
      <dgm:prSet/>
      <dgm:spPr/>
      <dgm:t>
        <a:bodyPr/>
        <a:lstStyle/>
        <a:p>
          <a:r>
            <a:rPr lang="en-US" b="1"/>
            <a:t>Hook location</a:t>
          </a:r>
          <a:endParaRPr lang="en-US"/>
        </a:p>
      </dgm:t>
    </dgm:pt>
    <dgm:pt modelId="{E39499D1-4189-4985-B77F-04E966593188}" type="parTrans" cxnId="{5D295AF3-C953-4E04-B5A8-09573C16B516}">
      <dgm:prSet/>
      <dgm:spPr/>
      <dgm:t>
        <a:bodyPr/>
        <a:lstStyle/>
        <a:p>
          <a:endParaRPr lang="en-US"/>
        </a:p>
      </dgm:t>
    </dgm:pt>
    <dgm:pt modelId="{F5BC7CF6-BEFA-4EE0-9B0C-49410743A64A}" type="sibTrans" cxnId="{5D295AF3-C953-4E04-B5A8-09573C16B516}">
      <dgm:prSet/>
      <dgm:spPr/>
      <dgm:t>
        <a:bodyPr/>
        <a:lstStyle/>
        <a:p>
          <a:endParaRPr lang="en-US"/>
        </a:p>
      </dgm:t>
    </dgm:pt>
    <dgm:pt modelId="{368112A7-19C9-4F1E-BA03-3823741D8C5A}">
      <dgm:prSet/>
      <dgm:spPr/>
      <dgm:t>
        <a:bodyPr/>
        <a:lstStyle/>
        <a:p>
          <a:r>
            <a:rPr lang="en-US" b="1"/>
            <a:t>Hook Size/Type/Barb</a:t>
          </a:r>
          <a:endParaRPr lang="en-US"/>
        </a:p>
      </dgm:t>
    </dgm:pt>
    <dgm:pt modelId="{22F22BED-5AB3-40B7-AFCF-EC20F0F4905A}" type="parTrans" cxnId="{788011AB-48C4-42A9-A51E-D3A4AB14EAF3}">
      <dgm:prSet/>
      <dgm:spPr/>
      <dgm:t>
        <a:bodyPr/>
        <a:lstStyle/>
        <a:p>
          <a:endParaRPr lang="en-US"/>
        </a:p>
      </dgm:t>
    </dgm:pt>
    <dgm:pt modelId="{590B97E4-5DEC-4F04-BEEE-03ABD4A32F51}" type="sibTrans" cxnId="{788011AB-48C4-42A9-A51E-D3A4AB14EAF3}">
      <dgm:prSet/>
      <dgm:spPr/>
      <dgm:t>
        <a:bodyPr/>
        <a:lstStyle/>
        <a:p>
          <a:endParaRPr lang="en-US"/>
        </a:p>
      </dgm:t>
    </dgm:pt>
    <dgm:pt modelId="{4531190B-7584-4A63-AA36-8750C39BD61C}">
      <dgm:prSet/>
      <dgm:spPr/>
      <dgm:t>
        <a:bodyPr/>
        <a:lstStyle/>
        <a:p>
          <a:r>
            <a:rPr lang="en-US" b="1"/>
            <a:t>Fight Time</a:t>
          </a:r>
          <a:endParaRPr lang="en-US"/>
        </a:p>
      </dgm:t>
    </dgm:pt>
    <dgm:pt modelId="{199A9E18-0B4D-41AD-B042-50DBB5812D07}" type="parTrans" cxnId="{DA51F1D5-8B79-4A1C-9342-CED3D643E95E}">
      <dgm:prSet/>
      <dgm:spPr/>
      <dgm:t>
        <a:bodyPr/>
        <a:lstStyle/>
        <a:p>
          <a:endParaRPr lang="en-US"/>
        </a:p>
      </dgm:t>
    </dgm:pt>
    <dgm:pt modelId="{062BB682-E7E6-4E0E-B442-3D2BC95EEB4C}" type="sibTrans" cxnId="{DA51F1D5-8B79-4A1C-9342-CED3D643E95E}">
      <dgm:prSet/>
      <dgm:spPr/>
      <dgm:t>
        <a:bodyPr/>
        <a:lstStyle/>
        <a:p>
          <a:endParaRPr lang="en-US"/>
        </a:p>
      </dgm:t>
    </dgm:pt>
    <dgm:pt modelId="{5182DCC4-4324-4F3F-BC67-DEEF8B0E4816}">
      <dgm:prSet/>
      <dgm:spPr/>
      <dgm:t>
        <a:bodyPr/>
        <a:lstStyle/>
        <a:p>
          <a:r>
            <a:rPr lang="en-US" b="1"/>
            <a:t>Handling Time</a:t>
          </a:r>
          <a:endParaRPr lang="en-US"/>
        </a:p>
      </dgm:t>
    </dgm:pt>
    <dgm:pt modelId="{96793713-B5D2-414A-852E-267C445C3454}" type="parTrans" cxnId="{92B7CE46-381C-4CE3-9608-910105504968}">
      <dgm:prSet/>
      <dgm:spPr/>
      <dgm:t>
        <a:bodyPr/>
        <a:lstStyle/>
        <a:p>
          <a:endParaRPr lang="en-US"/>
        </a:p>
      </dgm:t>
    </dgm:pt>
    <dgm:pt modelId="{2D57A11D-B479-416F-933E-2D277E001119}" type="sibTrans" cxnId="{92B7CE46-381C-4CE3-9608-910105504968}">
      <dgm:prSet/>
      <dgm:spPr/>
      <dgm:t>
        <a:bodyPr/>
        <a:lstStyle/>
        <a:p>
          <a:endParaRPr lang="en-US"/>
        </a:p>
      </dgm:t>
    </dgm:pt>
    <dgm:pt modelId="{E9CBCBA5-E156-4B6A-9852-7B1BF9542C0F}">
      <dgm:prSet/>
      <dgm:spPr/>
      <dgm:t>
        <a:bodyPr/>
        <a:lstStyle/>
        <a:p>
          <a:r>
            <a:rPr lang="en-US" b="1"/>
            <a:t>Species</a:t>
          </a:r>
          <a:endParaRPr lang="en-US"/>
        </a:p>
      </dgm:t>
    </dgm:pt>
    <dgm:pt modelId="{6D23A711-C3E2-4183-9586-2E6AB4B5005C}" type="parTrans" cxnId="{2D664FCE-6087-4077-8310-CF4234573B49}">
      <dgm:prSet/>
      <dgm:spPr/>
      <dgm:t>
        <a:bodyPr/>
        <a:lstStyle/>
        <a:p>
          <a:endParaRPr lang="en-US"/>
        </a:p>
      </dgm:t>
    </dgm:pt>
    <dgm:pt modelId="{F4A8ABC8-B5F7-4F5A-9481-FA3316C6996F}" type="sibTrans" cxnId="{2D664FCE-6087-4077-8310-CF4234573B49}">
      <dgm:prSet/>
      <dgm:spPr/>
      <dgm:t>
        <a:bodyPr/>
        <a:lstStyle/>
        <a:p>
          <a:endParaRPr lang="en-US"/>
        </a:p>
      </dgm:t>
    </dgm:pt>
    <dgm:pt modelId="{0ACEED03-043D-4A66-AE82-064C5A30F80D}">
      <dgm:prSet/>
      <dgm:spPr/>
      <dgm:t>
        <a:bodyPr/>
        <a:lstStyle/>
        <a:p>
          <a:r>
            <a:rPr lang="en-US" b="1"/>
            <a:t>Sex</a:t>
          </a:r>
          <a:endParaRPr lang="en-US"/>
        </a:p>
      </dgm:t>
    </dgm:pt>
    <dgm:pt modelId="{9F91A5E1-078A-42FA-8415-AF535BA68B4B}" type="parTrans" cxnId="{6E695E5B-B00F-478C-ADE9-5817F6B59366}">
      <dgm:prSet/>
      <dgm:spPr/>
      <dgm:t>
        <a:bodyPr/>
        <a:lstStyle/>
        <a:p>
          <a:endParaRPr lang="en-US"/>
        </a:p>
      </dgm:t>
    </dgm:pt>
    <dgm:pt modelId="{1F79B3AA-45D2-4072-84C6-DCE3C9CA4D07}" type="sibTrans" cxnId="{6E695E5B-B00F-478C-ADE9-5817F6B59366}">
      <dgm:prSet/>
      <dgm:spPr/>
      <dgm:t>
        <a:bodyPr/>
        <a:lstStyle/>
        <a:p>
          <a:endParaRPr lang="en-US"/>
        </a:p>
      </dgm:t>
    </dgm:pt>
    <dgm:pt modelId="{4BD43F8D-088C-4469-83E8-7CB95D55E26E}">
      <dgm:prSet/>
      <dgm:spPr/>
      <dgm:t>
        <a:bodyPr/>
        <a:lstStyle/>
        <a:p>
          <a:r>
            <a:rPr lang="en-US" b="1"/>
            <a:t>Fork-length</a:t>
          </a:r>
          <a:endParaRPr lang="en-US"/>
        </a:p>
      </dgm:t>
    </dgm:pt>
    <dgm:pt modelId="{8FD6A61C-860B-4D65-BFBD-6A025A6E6492}" type="parTrans" cxnId="{2DC1C2F8-5C2E-4F9E-A45C-E4C888806A63}">
      <dgm:prSet/>
      <dgm:spPr/>
      <dgm:t>
        <a:bodyPr/>
        <a:lstStyle/>
        <a:p>
          <a:endParaRPr lang="en-US"/>
        </a:p>
      </dgm:t>
    </dgm:pt>
    <dgm:pt modelId="{564AF5A3-D6D3-402F-814F-1FBAF1AF48EE}" type="sibTrans" cxnId="{2DC1C2F8-5C2E-4F9E-A45C-E4C888806A63}">
      <dgm:prSet/>
      <dgm:spPr/>
      <dgm:t>
        <a:bodyPr/>
        <a:lstStyle/>
        <a:p>
          <a:endParaRPr lang="en-US"/>
        </a:p>
      </dgm:t>
    </dgm:pt>
    <dgm:pt modelId="{03CC5342-D7B5-49FB-A3F1-1494366A792D}">
      <dgm:prSet/>
      <dgm:spPr/>
      <dgm:t>
        <a:bodyPr/>
        <a:lstStyle/>
        <a:p>
          <a:r>
            <a:rPr lang="en-US" b="1"/>
            <a:t>Angler Exp.</a:t>
          </a:r>
          <a:endParaRPr lang="en-US"/>
        </a:p>
      </dgm:t>
    </dgm:pt>
    <dgm:pt modelId="{7382DDDA-4C37-47D5-B4D8-8463070869AB}" type="parTrans" cxnId="{83582BD3-1B0C-4DCD-B62C-8AC39CFC39D6}">
      <dgm:prSet/>
      <dgm:spPr/>
      <dgm:t>
        <a:bodyPr/>
        <a:lstStyle/>
        <a:p>
          <a:endParaRPr lang="en-US"/>
        </a:p>
      </dgm:t>
    </dgm:pt>
    <dgm:pt modelId="{80DCAFC2-086C-4BE0-A28C-AA7074E5F3FE}" type="sibTrans" cxnId="{83582BD3-1B0C-4DCD-B62C-8AC39CFC39D6}">
      <dgm:prSet/>
      <dgm:spPr/>
      <dgm:t>
        <a:bodyPr/>
        <a:lstStyle/>
        <a:p>
          <a:endParaRPr lang="en-US"/>
        </a:p>
      </dgm:t>
    </dgm:pt>
    <dgm:pt modelId="{2E5BDD7A-F8ED-4E8D-9D78-462002B2043B}">
      <dgm:prSet/>
      <dgm:spPr/>
      <dgm:t>
        <a:bodyPr/>
        <a:lstStyle/>
        <a:p>
          <a:r>
            <a:rPr lang="en-US" b="1"/>
            <a:t>Fish Condition</a:t>
          </a:r>
          <a:endParaRPr lang="en-US"/>
        </a:p>
      </dgm:t>
    </dgm:pt>
    <dgm:pt modelId="{B8C820AF-006C-4E62-9050-E6980A2C3860}" type="parTrans" cxnId="{66CCBD5E-7F7F-4F02-8C34-3C2475AE6077}">
      <dgm:prSet/>
      <dgm:spPr/>
      <dgm:t>
        <a:bodyPr/>
        <a:lstStyle/>
        <a:p>
          <a:endParaRPr lang="en-US"/>
        </a:p>
      </dgm:t>
    </dgm:pt>
    <dgm:pt modelId="{6C6D66C7-F8B7-4CA2-A5C6-C68DFEDEEFD2}" type="sibTrans" cxnId="{66CCBD5E-7F7F-4F02-8C34-3C2475AE6077}">
      <dgm:prSet/>
      <dgm:spPr/>
      <dgm:t>
        <a:bodyPr/>
        <a:lstStyle/>
        <a:p>
          <a:endParaRPr lang="en-US"/>
        </a:p>
      </dgm:t>
    </dgm:pt>
    <dgm:pt modelId="{0CFF22FF-2708-4C87-A172-54CD6C233B40}">
      <dgm:prSet/>
      <dgm:spPr/>
      <dgm:t>
        <a:bodyPr/>
        <a:lstStyle/>
        <a:p>
          <a:r>
            <a:rPr lang="en-US" b="1"/>
            <a:t>Knotted vs. Knotless nets</a:t>
          </a:r>
          <a:endParaRPr lang="en-US"/>
        </a:p>
      </dgm:t>
    </dgm:pt>
    <dgm:pt modelId="{858F889D-7896-4B57-A787-CDE159A06363}" type="parTrans" cxnId="{3D5A6D7F-6C5D-4A13-B2DF-114583D4831A}">
      <dgm:prSet/>
      <dgm:spPr/>
      <dgm:t>
        <a:bodyPr/>
        <a:lstStyle/>
        <a:p>
          <a:endParaRPr lang="en-US"/>
        </a:p>
      </dgm:t>
    </dgm:pt>
    <dgm:pt modelId="{A86DF04B-BC52-46BE-8E56-D9C262D5C4AC}" type="sibTrans" cxnId="{3D5A6D7F-6C5D-4A13-B2DF-114583D4831A}">
      <dgm:prSet/>
      <dgm:spPr/>
      <dgm:t>
        <a:bodyPr/>
        <a:lstStyle/>
        <a:p>
          <a:endParaRPr lang="en-US"/>
        </a:p>
      </dgm:t>
    </dgm:pt>
    <dgm:pt modelId="{B27B3F37-E1EB-413D-8D23-BDCADBFBC0D1}">
      <dgm:prSet/>
      <dgm:spPr/>
      <dgm:t>
        <a:bodyPr/>
        <a:lstStyle/>
        <a:p>
          <a:r>
            <a:rPr lang="en-US" b="1"/>
            <a:t>Water temp</a:t>
          </a:r>
          <a:endParaRPr lang="en-US"/>
        </a:p>
      </dgm:t>
    </dgm:pt>
    <dgm:pt modelId="{B7527DE7-B624-4A91-B9F9-CA0D291633D8}" type="parTrans" cxnId="{6DDB98CC-9DF1-4C22-B01F-7FF0ADB53C90}">
      <dgm:prSet/>
      <dgm:spPr/>
      <dgm:t>
        <a:bodyPr/>
        <a:lstStyle/>
        <a:p>
          <a:endParaRPr lang="en-US"/>
        </a:p>
      </dgm:t>
    </dgm:pt>
    <dgm:pt modelId="{571A1034-0819-4A52-9AE5-FE9BAC162EA4}" type="sibTrans" cxnId="{6DDB98CC-9DF1-4C22-B01F-7FF0ADB53C90}">
      <dgm:prSet/>
      <dgm:spPr/>
      <dgm:t>
        <a:bodyPr/>
        <a:lstStyle/>
        <a:p>
          <a:endParaRPr lang="en-US"/>
        </a:p>
      </dgm:t>
    </dgm:pt>
    <dgm:pt modelId="{A6F97BEA-34C8-BF4A-A965-B108B18AFC2E}" type="pres">
      <dgm:prSet presAssocID="{6D15A551-AFAC-44D2-98F6-CF8F41C61E20}" presName="vert0" presStyleCnt="0">
        <dgm:presLayoutVars>
          <dgm:dir/>
          <dgm:animOne val="branch"/>
          <dgm:animLvl val="lvl"/>
        </dgm:presLayoutVars>
      </dgm:prSet>
      <dgm:spPr/>
    </dgm:pt>
    <dgm:pt modelId="{807592ED-45CB-2949-96EC-1B2F353473EA}" type="pres">
      <dgm:prSet presAssocID="{A4CD8825-179A-4A2B-BB53-0586DC217073}" presName="thickLine" presStyleLbl="alignNode1" presStyleIdx="0" presStyleCnt="12"/>
      <dgm:spPr/>
    </dgm:pt>
    <dgm:pt modelId="{83013227-7780-DF44-A834-1CCAF9AA9739}" type="pres">
      <dgm:prSet presAssocID="{A4CD8825-179A-4A2B-BB53-0586DC217073}" presName="horz1" presStyleCnt="0"/>
      <dgm:spPr/>
    </dgm:pt>
    <dgm:pt modelId="{90FDD84D-BD52-8F4F-A661-AF71F436D9B4}" type="pres">
      <dgm:prSet presAssocID="{A4CD8825-179A-4A2B-BB53-0586DC217073}" presName="tx1" presStyleLbl="revTx" presStyleIdx="0" presStyleCnt="12"/>
      <dgm:spPr/>
    </dgm:pt>
    <dgm:pt modelId="{742264DD-B552-C94C-AC87-F7DDB21C6040}" type="pres">
      <dgm:prSet presAssocID="{A4CD8825-179A-4A2B-BB53-0586DC217073}" presName="vert1" presStyleCnt="0"/>
      <dgm:spPr/>
    </dgm:pt>
    <dgm:pt modelId="{4E19B2F9-9103-D347-B3CD-47B14F55E13F}" type="pres">
      <dgm:prSet presAssocID="{207EAD39-EA9F-49D6-8054-332DD8C086C9}" presName="thickLine" presStyleLbl="alignNode1" presStyleIdx="1" presStyleCnt="12"/>
      <dgm:spPr/>
    </dgm:pt>
    <dgm:pt modelId="{C7DF251D-12B7-DF40-A248-27DA4E7C42E7}" type="pres">
      <dgm:prSet presAssocID="{207EAD39-EA9F-49D6-8054-332DD8C086C9}" presName="horz1" presStyleCnt="0"/>
      <dgm:spPr/>
    </dgm:pt>
    <dgm:pt modelId="{CDF3ECCC-B095-0A43-96F4-9CC56B81321A}" type="pres">
      <dgm:prSet presAssocID="{207EAD39-EA9F-49D6-8054-332DD8C086C9}" presName="tx1" presStyleLbl="revTx" presStyleIdx="1" presStyleCnt="12"/>
      <dgm:spPr/>
    </dgm:pt>
    <dgm:pt modelId="{C811288A-5895-1047-A23D-0A1E37686C05}" type="pres">
      <dgm:prSet presAssocID="{207EAD39-EA9F-49D6-8054-332DD8C086C9}" presName="vert1" presStyleCnt="0"/>
      <dgm:spPr/>
    </dgm:pt>
    <dgm:pt modelId="{ECB93BAA-2692-F04B-BE78-55F47419F56C}" type="pres">
      <dgm:prSet presAssocID="{368112A7-19C9-4F1E-BA03-3823741D8C5A}" presName="thickLine" presStyleLbl="alignNode1" presStyleIdx="2" presStyleCnt="12"/>
      <dgm:spPr/>
    </dgm:pt>
    <dgm:pt modelId="{5EB90AC8-64EA-B84C-A71A-7BC59EA98833}" type="pres">
      <dgm:prSet presAssocID="{368112A7-19C9-4F1E-BA03-3823741D8C5A}" presName="horz1" presStyleCnt="0"/>
      <dgm:spPr/>
    </dgm:pt>
    <dgm:pt modelId="{94B106AF-1375-DA41-9A1B-A38EA9B28777}" type="pres">
      <dgm:prSet presAssocID="{368112A7-19C9-4F1E-BA03-3823741D8C5A}" presName="tx1" presStyleLbl="revTx" presStyleIdx="2" presStyleCnt="12"/>
      <dgm:spPr/>
    </dgm:pt>
    <dgm:pt modelId="{FFFB8BF6-773B-2942-BFBE-1D2A731731D0}" type="pres">
      <dgm:prSet presAssocID="{368112A7-19C9-4F1E-BA03-3823741D8C5A}" presName="vert1" presStyleCnt="0"/>
      <dgm:spPr/>
    </dgm:pt>
    <dgm:pt modelId="{23780E07-B27D-5546-A716-492BA43219AC}" type="pres">
      <dgm:prSet presAssocID="{4531190B-7584-4A63-AA36-8750C39BD61C}" presName="thickLine" presStyleLbl="alignNode1" presStyleIdx="3" presStyleCnt="12"/>
      <dgm:spPr/>
    </dgm:pt>
    <dgm:pt modelId="{054033FB-2A12-0F42-A4F9-8BCBB37CD046}" type="pres">
      <dgm:prSet presAssocID="{4531190B-7584-4A63-AA36-8750C39BD61C}" presName="horz1" presStyleCnt="0"/>
      <dgm:spPr/>
    </dgm:pt>
    <dgm:pt modelId="{C8F80302-712B-7D40-A07D-858D3D671A35}" type="pres">
      <dgm:prSet presAssocID="{4531190B-7584-4A63-AA36-8750C39BD61C}" presName="tx1" presStyleLbl="revTx" presStyleIdx="3" presStyleCnt="12"/>
      <dgm:spPr/>
    </dgm:pt>
    <dgm:pt modelId="{C3C86EF2-8C9E-A04E-8CF9-3BEEC8ADF3DC}" type="pres">
      <dgm:prSet presAssocID="{4531190B-7584-4A63-AA36-8750C39BD61C}" presName="vert1" presStyleCnt="0"/>
      <dgm:spPr/>
    </dgm:pt>
    <dgm:pt modelId="{2BB162A9-70CF-5A44-988A-5C7C41522AB7}" type="pres">
      <dgm:prSet presAssocID="{5182DCC4-4324-4F3F-BC67-DEEF8B0E4816}" presName="thickLine" presStyleLbl="alignNode1" presStyleIdx="4" presStyleCnt="12"/>
      <dgm:spPr/>
    </dgm:pt>
    <dgm:pt modelId="{3FA845DD-6E90-224C-B78C-928546B32356}" type="pres">
      <dgm:prSet presAssocID="{5182DCC4-4324-4F3F-BC67-DEEF8B0E4816}" presName="horz1" presStyleCnt="0"/>
      <dgm:spPr/>
    </dgm:pt>
    <dgm:pt modelId="{D2AA6B88-846B-684E-B963-5D75F0CF7CC8}" type="pres">
      <dgm:prSet presAssocID="{5182DCC4-4324-4F3F-BC67-DEEF8B0E4816}" presName="tx1" presStyleLbl="revTx" presStyleIdx="4" presStyleCnt="12"/>
      <dgm:spPr/>
    </dgm:pt>
    <dgm:pt modelId="{A5BBAD81-D26C-624E-988B-4E35142405B1}" type="pres">
      <dgm:prSet presAssocID="{5182DCC4-4324-4F3F-BC67-DEEF8B0E4816}" presName="vert1" presStyleCnt="0"/>
      <dgm:spPr/>
    </dgm:pt>
    <dgm:pt modelId="{D141BE86-4BFB-D24B-8A04-2CC136E0A072}" type="pres">
      <dgm:prSet presAssocID="{E9CBCBA5-E156-4B6A-9852-7B1BF9542C0F}" presName="thickLine" presStyleLbl="alignNode1" presStyleIdx="5" presStyleCnt="12"/>
      <dgm:spPr/>
    </dgm:pt>
    <dgm:pt modelId="{2800AAB2-54BC-A441-81D3-CE928DCABD22}" type="pres">
      <dgm:prSet presAssocID="{E9CBCBA5-E156-4B6A-9852-7B1BF9542C0F}" presName="horz1" presStyleCnt="0"/>
      <dgm:spPr/>
    </dgm:pt>
    <dgm:pt modelId="{A9BB0773-4277-194A-B1EB-412AFE2C8E74}" type="pres">
      <dgm:prSet presAssocID="{E9CBCBA5-E156-4B6A-9852-7B1BF9542C0F}" presName="tx1" presStyleLbl="revTx" presStyleIdx="5" presStyleCnt="12"/>
      <dgm:spPr/>
    </dgm:pt>
    <dgm:pt modelId="{76F45FEC-9B12-314C-B167-DE1DA8BA77AF}" type="pres">
      <dgm:prSet presAssocID="{E9CBCBA5-E156-4B6A-9852-7B1BF9542C0F}" presName="vert1" presStyleCnt="0"/>
      <dgm:spPr/>
    </dgm:pt>
    <dgm:pt modelId="{9CE1FA01-BB75-D046-926B-A4B9E1F215CF}" type="pres">
      <dgm:prSet presAssocID="{0ACEED03-043D-4A66-AE82-064C5A30F80D}" presName="thickLine" presStyleLbl="alignNode1" presStyleIdx="6" presStyleCnt="12"/>
      <dgm:spPr/>
    </dgm:pt>
    <dgm:pt modelId="{B85B18E6-C533-D149-BE7E-9A64EE56EFC9}" type="pres">
      <dgm:prSet presAssocID="{0ACEED03-043D-4A66-AE82-064C5A30F80D}" presName="horz1" presStyleCnt="0"/>
      <dgm:spPr/>
    </dgm:pt>
    <dgm:pt modelId="{971BFFC9-423F-F747-820E-4945642B6C13}" type="pres">
      <dgm:prSet presAssocID="{0ACEED03-043D-4A66-AE82-064C5A30F80D}" presName="tx1" presStyleLbl="revTx" presStyleIdx="6" presStyleCnt="12"/>
      <dgm:spPr/>
    </dgm:pt>
    <dgm:pt modelId="{BA592900-BC18-5B49-BC58-E7981AC1FEAC}" type="pres">
      <dgm:prSet presAssocID="{0ACEED03-043D-4A66-AE82-064C5A30F80D}" presName="vert1" presStyleCnt="0"/>
      <dgm:spPr/>
    </dgm:pt>
    <dgm:pt modelId="{96667851-568E-6E40-B085-A9B73AE70566}" type="pres">
      <dgm:prSet presAssocID="{4BD43F8D-088C-4469-83E8-7CB95D55E26E}" presName="thickLine" presStyleLbl="alignNode1" presStyleIdx="7" presStyleCnt="12"/>
      <dgm:spPr/>
    </dgm:pt>
    <dgm:pt modelId="{D632FC8B-82C6-6B44-A543-F4C13E88D2B5}" type="pres">
      <dgm:prSet presAssocID="{4BD43F8D-088C-4469-83E8-7CB95D55E26E}" presName="horz1" presStyleCnt="0"/>
      <dgm:spPr/>
    </dgm:pt>
    <dgm:pt modelId="{9811E6DF-D401-2C4F-B975-46017CA5FFA6}" type="pres">
      <dgm:prSet presAssocID="{4BD43F8D-088C-4469-83E8-7CB95D55E26E}" presName="tx1" presStyleLbl="revTx" presStyleIdx="7" presStyleCnt="12"/>
      <dgm:spPr/>
    </dgm:pt>
    <dgm:pt modelId="{B76B6CC5-77AC-EE4B-814D-161C88D8712B}" type="pres">
      <dgm:prSet presAssocID="{4BD43F8D-088C-4469-83E8-7CB95D55E26E}" presName="vert1" presStyleCnt="0"/>
      <dgm:spPr/>
    </dgm:pt>
    <dgm:pt modelId="{D6478CE3-E5F0-F248-B048-DCD57846FD7F}" type="pres">
      <dgm:prSet presAssocID="{03CC5342-D7B5-49FB-A3F1-1494366A792D}" presName="thickLine" presStyleLbl="alignNode1" presStyleIdx="8" presStyleCnt="12"/>
      <dgm:spPr/>
    </dgm:pt>
    <dgm:pt modelId="{0C1DA25A-069E-664E-900E-7CEEB5490D10}" type="pres">
      <dgm:prSet presAssocID="{03CC5342-D7B5-49FB-A3F1-1494366A792D}" presName="horz1" presStyleCnt="0"/>
      <dgm:spPr/>
    </dgm:pt>
    <dgm:pt modelId="{D9FD9C6C-4E2D-5849-8E0F-7B8FC5E0982A}" type="pres">
      <dgm:prSet presAssocID="{03CC5342-D7B5-49FB-A3F1-1494366A792D}" presName="tx1" presStyleLbl="revTx" presStyleIdx="8" presStyleCnt="12"/>
      <dgm:spPr/>
    </dgm:pt>
    <dgm:pt modelId="{BC50144C-169A-E142-AA65-693871B9EC1A}" type="pres">
      <dgm:prSet presAssocID="{03CC5342-D7B5-49FB-A3F1-1494366A792D}" presName="vert1" presStyleCnt="0"/>
      <dgm:spPr/>
    </dgm:pt>
    <dgm:pt modelId="{1D9425F7-51A9-F546-A88F-E5D353BD9E8E}" type="pres">
      <dgm:prSet presAssocID="{2E5BDD7A-F8ED-4E8D-9D78-462002B2043B}" presName="thickLine" presStyleLbl="alignNode1" presStyleIdx="9" presStyleCnt="12"/>
      <dgm:spPr/>
    </dgm:pt>
    <dgm:pt modelId="{8F8473C4-7C08-9D4F-B1A1-535A6A813FB1}" type="pres">
      <dgm:prSet presAssocID="{2E5BDD7A-F8ED-4E8D-9D78-462002B2043B}" presName="horz1" presStyleCnt="0"/>
      <dgm:spPr/>
    </dgm:pt>
    <dgm:pt modelId="{1053FF69-EDDF-034D-A5E6-E4CC7A67F651}" type="pres">
      <dgm:prSet presAssocID="{2E5BDD7A-F8ED-4E8D-9D78-462002B2043B}" presName="tx1" presStyleLbl="revTx" presStyleIdx="9" presStyleCnt="12"/>
      <dgm:spPr/>
    </dgm:pt>
    <dgm:pt modelId="{77D5DF8B-1890-794D-BD2E-B49D9CD0CD0D}" type="pres">
      <dgm:prSet presAssocID="{2E5BDD7A-F8ED-4E8D-9D78-462002B2043B}" presName="vert1" presStyleCnt="0"/>
      <dgm:spPr/>
    </dgm:pt>
    <dgm:pt modelId="{E8F426C8-DAA2-1445-9142-054DC7FD730D}" type="pres">
      <dgm:prSet presAssocID="{0CFF22FF-2708-4C87-A172-54CD6C233B40}" presName="thickLine" presStyleLbl="alignNode1" presStyleIdx="10" presStyleCnt="12"/>
      <dgm:spPr/>
    </dgm:pt>
    <dgm:pt modelId="{A804EA51-A54B-2F4F-AECE-C3800DF97831}" type="pres">
      <dgm:prSet presAssocID="{0CFF22FF-2708-4C87-A172-54CD6C233B40}" presName="horz1" presStyleCnt="0"/>
      <dgm:spPr/>
    </dgm:pt>
    <dgm:pt modelId="{20A08DDA-26E6-7044-AA47-9D595AB1C900}" type="pres">
      <dgm:prSet presAssocID="{0CFF22FF-2708-4C87-A172-54CD6C233B40}" presName="tx1" presStyleLbl="revTx" presStyleIdx="10" presStyleCnt="12"/>
      <dgm:spPr/>
    </dgm:pt>
    <dgm:pt modelId="{2514CEDE-DD71-0A46-B3D4-8B579834F974}" type="pres">
      <dgm:prSet presAssocID="{0CFF22FF-2708-4C87-A172-54CD6C233B40}" presName="vert1" presStyleCnt="0"/>
      <dgm:spPr/>
    </dgm:pt>
    <dgm:pt modelId="{8A05105A-3E8A-8545-9EBD-EAF508411813}" type="pres">
      <dgm:prSet presAssocID="{B27B3F37-E1EB-413D-8D23-BDCADBFBC0D1}" presName="thickLine" presStyleLbl="alignNode1" presStyleIdx="11" presStyleCnt="12"/>
      <dgm:spPr/>
    </dgm:pt>
    <dgm:pt modelId="{7C21F822-5A18-F342-9F57-8409EED2D2E1}" type="pres">
      <dgm:prSet presAssocID="{B27B3F37-E1EB-413D-8D23-BDCADBFBC0D1}" presName="horz1" presStyleCnt="0"/>
      <dgm:spPr/>
    </dgm:pt>
    <dgm:pt modelId="{AB477E4D-693A-A741-A6E0-F2486254A698}" type="pres">
      <dgm:prSet presAssocID="{B27B3F37-E1EB-413D-8D23-BDCADBFBC0D1}" presName="tx1" presStyleLbl="revTx" presStyleIdx="11" presStyleCnt="12"/>
      <dgm:spPr/>
    </dgm:pt>
    <dgm:pt modelId="{E826B34C-E9BD-DA47-96E0-ECB66BD04D0C}" type="pres">
      <dgm:prSet presAssocID="{B27B3F37-E1EB-413D-8D23-BDCADBFBC0D1}" presName="vert1" presStyleCnt="0"/>
      <dgm:spPr/>
    </dgm:pt>
  </dgm:ptLst>
  <dgm:cxnLst>
    <dgm:cxn modelId="{1FD5D943-1320-8743-B714-082C1F8EAE4E}" type="presOf" srcId="{B27B3F37-E1EB-413D-8D23-BDCADBFBC0D1}" destId="{AB477E4D-693A-A741-A6E0-F2486254A698}" srcOrd="0" destOrd="0" presId="urn:microsoft.com/office/officeart/2008/layout/LinedList"/>
    <dgm:cxn modelId="{89043245-1C2C-5C4C-8EFE-EDD8759349D0}" type="presOf" srcId="{4BD43F8D-088C-4469-83E8-7CB95D55E26E}" destId="{9811E6DF-D401-2C4F-B975-46017CA5FFA6}" srcOrd="0" destOrd="0" presId="urn:microsoft.com/office/officeart/2008/layout/LinedList"/>
    <dgm:cxn modelId="{92B7CE46-381C-4CE3-9608-910105504968}" srcId="{6D15A551-AFAC-44D2-98F6-CF8F41C61E20}" destId="{5182DCC4-4324-4F3F-BC67-DEEF8B0E4816}" srcOrd="4" destOrd="0" parTransId="{96793713-B5D2-414A-852E-267C445C3454}" sibTransId="{2D57A11D-B479-416F-933E-2D277E001119}"/>
    <dgm:cxn modelId="{EC234C5A-76C0-FF45-94DE-03949F06C4A1}" type="presOf" srcId="{0ACEED03-043D-4A66-AE82-064C5A30F80D}" destId="{971BFFC9-423F-F747-820E-4945642B6C13}" srcOrd="0" destOrd="0" presId="urn:microsoft.com/office/officeart/2008/layout/LinedList"/>
    <dgm:cxn modelId="{6E695E5B-B00F-478C-ADE9-5817F6B59366}" srcId="{6D15A551-AFAC-44D2-98F6-CF8F41C61E20}" destId="{0ACEED03-043D-4A66-AE82-064C5A30F80D}" srcOrd="6" destOrd="0" parTransId="{9F91A5E1-078A-42FA-8415-AF535BA68B4B}" sibTransId="{1F79B3AA-45D2-4072-84C6-DCE3C9CA4D07}"/>
    <dgm:cxn modelId="{66CCBD5E-7F7F-4F02-8C34-3C2475AE6077}" srcId="{6D15A551-AFAC-44D2-98F6-CF8F41C61E20}" destId="{2E5BDD7A-F8ED-4E8D-9D78-462002B2043B}" srcOrd="9" destOrd="0" parTransId="{B8C820AF-006C-4E62-9050-E6980A2C3860}" sibTransId="{6C6D66C7-F8B7-4CA2-A5C6-C68DFEDEEFD2}"/>
    <dgm:cxn modelId="{0D88B864-56AA-9944-B896-4AD7BCF2884F}" type="presOf" srcId="{A4CD8825-179A-4A2B-BB53-0586DC217073}" destId="{90FDD84D-BD52-8F4F-A661-AF71F436D9B4}" srcOrd="0" destOrd="0" presId="urn:microsoft.com/office/officeart/2008/layout/LinedList"/>
    <dgm:cxn modelId="{3D5A6D7F-6C5D-4A13-B2DF-114583D4831A}" srcId="{6D15A551-AFAC-44D2-98F6-CF8F41C61E20}" destId="{0CFF22FF-2708-4C87-A172-54CD6C233B40}" srcOrd="10" destOrd="0" parTransId="{858F889D-7896-4B57-A787-CDE159A06363}" sibTransId="{A86DF04B-BC52-46BE-8E56-D9C262D5C4AC}"/>
    <dgm:cxn modelId="{7CD34681-3A33-E24F-9427-2B496BA07ACE}" type="presOf" srcId="{03CC5342-D7B5-49FB-A3F1-1494366A792D}" destId="{D9FD9C6C-4E2D-5849-8E0F-7B8FC5E0982A}" srcOrd="0" destOrd="0" presId="urn:microsoft.com/office/officeart/2008/layout/LinedList"/>
    <dgm:cxn modelId="{EEC73982-7DC9-7744-B776-3B4903CA03DE}" type="presOf" srcId="{368112A7-19C9-4F1E-BA03-3823741D8C5A}" destId="{94B106AF-1375-DA41-9A1B-A38EA9B28777}" srcOrd="0" destOrd="0" presId="urn:microsoft.com/office/officeart/2008/layout/LinedList"/>
    <dgm:cxn modelId="{9A365687-0B7C-7941-81FF-96A6A85AC6D3}" type="presOf" srcId="{E9CBCBA5-E156-4B6A-9852-7B1BF9542C0F}" destId="{A9BB0773-4277-194A-B1EB-412AFE2C8E74}" srcOrd="0" destOrd="0" presId="urn:microsoft.com/office/officeart/2008/layout/LinedList"/>
    <dgm:cxn modelId="{B59D3D9A-E24A-1940-B8CD-F35008A3F4CF}" type="presOf" srcId="{6D15A551-AFAC-44D2-98F6-CF8F41C61E20}" destId="{A6F97BEA-34C8-BF4A-A965-B108B18AFC2E}" srcOrd="0" destOrd="0" presId="urn:microsoft.com/office/officeart/2008/layout/LinedList"/>
    <dgm:cxn modelId="{788011AB-48C4-42A9-A51E-D3A4AB14EAF3}" srcId="{6D15A551-AFAC-44D2-98F6-CF8F41C61E20}" destId="{368112A7-19C9-4F1E-BA03-3823741D8C5A}" srcOrd="2" destOrd="0" parTransId="{22F22BED-5AB3-40B7-AFCF-EC20F0F4905A}" sibTransId="{590B97E4-5DEC-4F04-BEEE-03ABD4A32F51}"/>
    <dgm:cxn modelId="{D04722BB-9A58-D241-A68B-412C78B958A5}" type="presOf" srcId="{5182DCC4-4324-4F3F-BC67-DEEF8B0E4816}" destId="{D2AA6B88-846B-684E-B963-5D75F0CF7CC8}" srcOrd="0" destOrd="0" presId="urn:microsoft.com/office/officeart/2008/layout/LinedList"/>
    <dgm:cxn modelId="{8568C2BC-12B2-BC44-85E9-AD9F4CF22EA6}" type="presOf" srcId="{2E5BDD7A-F8ED-4E8D-9D78-462002B2043B}" destId="{1053FF69-EDDF-034D-A5E6-E4CC7A67F651}" srcOrd="0" destOrd="0" presId="urn:microsoft.com/office/officeart/2008/layout/LinedList"/>
    <dgm:cxn modelId="{6DDB98CC-9DF1-4C22-B01F-7FF0ADB53C90}" srcId="{6D15A551-AFAC-44D2-98F6-CF8F41C61E20}" destId="{B27B3F37-E1EB-413D-8D23-BDCADBFBC0D1}" srcOrd="11" destOrd="0" parTransId="{B7527DE7-B624-4A91-B9F9-CA0D291633D8}" sibTransId="{571A1034-0819-4A52-9AE5-FE9BAC162EA4}"/>
    <dgm:cxn modelId="{2D664FCE-6087-4077-8310-CF4234573B49}" srcId="{6D15A551-AFAC-44D2-98F6-CF8F41C61E20}" destId="{E9CBCBA5-E156-4B6A-9852-7B1BF9542C0F}" srcOrd="5" destOrd="0" parTransId="{6D23A711-C3E2-4183-9586-2E6AB4B5005C}" sibTransId="{F4A8ABC8-B5F7-4F5A-9481-FA3316C6996F}"/>
    <dgm:cxn modelId="{83582BD3-1B0C-4DCD-B62C-8AC39CFC39D6}" srcId="{6D15A551-AFAC-44D2-98F6-CF8F41C61E20}" destId="{03CC5342-D7B5-49FB-A3F1-1494366A792D}" srcOrd="8" destOrd="0" parTransId="{7382DDDA-4C37-47D5-B4D8-8463070869AB}" sibTransId="{80DCAFC2-086C-4BE0-A28C-AA7074E5F3FE}"/>
    <dgm:cxn modelId="{DA51F1D5-8B79-4A1C-9342-CED3D643E95E}" srcId="{6D15A551-AFAC-44D2-98F6-CF8F41C61E20}" destId="{4531190B-7584-4A63-AA36-8750C39BD61C}" srcOrd="3" destOrd="0" parTransId="{199A9E18-0B4D-41AD-B042-50DBB5812D07}" sibTransId="{062BB682-E7E6-4E0E-B442-3D2BC95EEB4C}"/>
    <dgm:cxn modelId="{C5AE62E1-0AEB-4F43-9EB6-4646EB917429}" type="presOf" srcId="{207EAD39-EA9F-49D6-8054-332DD8C086C9}" destId="{CDF3ECCC-B095-0A43-96F4-9CC56B81321A}" srcOrd="0" destOrd="0" presId="urn:microsoft.com/office/officeart/2008/layout/LinedList"/>
    <dgm:cxn modelId="{50F736E6-B03B-4362-8FC9-B9F436459101}" srcId="{6D15A551-AFAC-44D2-98F6-CF8F41C61E20}" destId="{A4CD8825-179A-4A2B-BB53-0586DC217073}" srcOrd="0" destOrd="0" parTransId="{5F3399A1-5AE3-4F31-834D-F48782D62B2C}" sibTransId="{FF95EBB1-BA12-4CA0-AAC1-73821A434ADB}"/>
    <dgm:cxn modelId="{F503A5F1-4BA5-F34D-AD77-E1D20EF2DC1E}" type="presOf" srcId="{0CFF22FF-2708-4C87-A172-54CD6C233B40}" destId="{20A08DDA-26E6-7044-AA47-9D595AB1C900}" srcOrd="0" destOrd="0" presId="urn:microsoft.com/office/officeart/2008/layout/LinedList"/>
    <dgm:cxn modelId="{5D295AF3-C953-4E04-B5A8-09573C16B516}" srcId="{6D15A551-AFAC-44D2-98F6-CF8F41C61E20}" destId="{207EAD39-EA9F-49D6-8054-332DD8C086C9}" srcOrd="1" destOrd="0" parTransId="{E39499D1-4189-4985-B77F-04E966593188}" sibTransId="{F5BC7CF6-BEFA-4EE0-9B0C-49410743A64A}"/>
    <dgm:cxn modelId="{CC6C88F4-E64C-C040-8ACA-2A6439B794C1}" type="presOf" srcId="{4531190B-7584-4A63-AA36-8750C39BD61C}" destId="{C8F80302-712B-7D40-A07D-858D3D671A35}" srcOrd="0" destOrd="0" presId="urn:microsoft.com/office/officeart/2008/layout/LinedList"/>
    <dgm:cxn modelId="{2DC1C2F8-5C2E-4F9E-A45C-E4C888806A63}" srcId="{6D15A551-AFAC-44D2-98F6-CF8F41C61E20}" destId="{4BD43F8D-088C-4469-83E8-7CB95D55E26E}" srcOrd="7" destOrd="0" parTransId="{8FD6A61C-860B-4D65-BFBD-6A025A6E6492}" sibTransId="{564AF5A3-D6D3-402F-814F-1FBAF1AF48EE}"/>
    <dgm:cxn modelId="{7C333EDF-E70A-F244-AAC7-E95B6AFE9E5A}" type="presParOf" srcId="{A6F97BEA-34C8-BF4A-A965-B108B18AFC2E}" destId="{807592ED-45CB-2949-96EC-1B2F353473EA}" srcOrd="0" destOrd="0" presId="urn:microsoft.com/office/officeart/2008/layout/LinedList"/>
    <dgm:cxn modelId="{A1BC661D-1FFC-6442-8216-80CD313DCE37}" type="presParOf" srcId="{A6F97BEA-34C8-BF4A-A965-B108B18AFC2E}" destId="{83013227-7780-DF44-A834-1CCAF9AA9739}" srcOrd="1" destOrd="0" presId="urn:microsoft.com/office/officeart/2008/layout/LinedList"/>
    <dgm:cxn modelId="{3F4F11CB-5B09-764B-B1BC-F0EE2ACEC9C1}" type="presParOf" srcId="{83013227-7780-DF44-A834-1CCAF9AA9739}" destId="{90FDD84D-BD52-8F4F-A661-AF71F436D9B4}" srcOrd="0" destOrd="0" presId="urn:microsoft.com/office/officeart/2008/layout/LinedList"/>
    <dgm:cxn modelId="{19DA712E-778F-1145-BF9A-0C8DF64126E3}" type="presParOf" srcId="{83013227-7780-DF44-A834-1CCAF9AA9739}" destId="{742264DD-B552-C94C-AC87-F7DDB21C6040}" srcOrd="1" destOrd="0" presId="urn:microsoft.com/office/officeart/2008/layout/LinedList"/>
    <dgm:cxn modelId="{FA0CBC96-F05F-E042-98A7-669832DC3102}" type="presParOf" srcId="{A6F97BEA-34C8-BF4A-A965-B108B18AFC2E}" destId="{4E19B2F9-9103-D347-B3CD-47B14F55E13F}" srcOrd="2" destOrd="0" presId="urn:microsoft.com/office/officeart/2008/layout/LinedList"/>
    <dgm:cxn modelId="{2F54E640-97DA-CE45-BB17-F9F56E901E25}" type="presParOf" srcId="{A6F97BEA-34C8-BF4A-A965-B108B18AFC2E}" destId="{C7DF251D-12B7-DF40-A248-27DA4E7C42E7}" srcOrd="3" destOrd="0" presId="urn:microsoft.com/office/officeart/2008/layout/LinedList"/>
    <dgm:cxn modelId="{76039BA4-269E-3146-B255-60904A8CD94A}" type="presParOf" srcId="{C7DF251D-12B7-DF40-A248-27DA4E7C42E7}" destId="{CDF3ECCC-B095-0A43-96F4-9CC56B81321A}" srcOrd="0" destOrd="0" presId="urn:microsoft.com/office/officeart/2008/layout/LinedList"/>
    <dgm:cxn modelId="{9390BBA9-C211-224E-B493-36663EF5D40C}" type="presParOf" srcId="{C7DF251D-12B7-DF40-A248-27DA4E7C42E7}" destId="{C811288A-5895-1047-A23D-0A1E37686C05}" srcOrd="1" destOrd="0" presId="urn:microsoft.com/office/officeart/2008/layout/LinedList"/>
    <dgm:cxn modelId="{0F607ACE-EB93-9445-AB34-58D8FEF362E7}" type="presParOf" srcId="{A6F97BEA-34C8-BF4A-A965-B108B18AFC2E}" destId="{ECB93BAA-2692-F04B-BE78-55F47419F56C}" srcOrd="4" destOrd="0" presId="urn:microsoft.com/office/officeart/2008/layout/LinedList"/>
    <dgm:cxn modelId="{C1FFB82E-FB88-624D-8795-DC3E18C460D4}" type="presParOf" srcId="{A6F97BEA-34C8-BF4A-A965-B108B18AFC2E}" destId="{5EB90AC8-64EA-B84C-A71A-7BC59EA98833}" srcOrd="5" destOrd="0" presId="urn:microsoft.com/office/officeart/2008/layout/LinedList"/>
    <dgm:cxn modelId="{0F00789B-F3DF-004C-B39C-853026E1C744}" type="presParOf" srcId="{5EB90AC8-64EA-B84C-A71A-7BC59EA98833}" destId="{94B106AF-1375-DA41-9A1B-A38EA9B28777}" srcOrd="0" destOrd="0" presId="urn:microsoft.com/office/officeart/2008/layout/LinedList"/>
    <dgm:cxn modelId="{B04AAEC8-20EB-4547-B9F9-C000FFC9F6AD}" type="presParOf" srcId="{5EB90AC8-64EA-B84C-A71A-7BC59EA98833}" destId="{FFFB8BF6-773B-2942-BFBE-1D2A731731D0}" srcOrd="1" destOrd="0" presId="urn:microsoft.com/office/officeart/2008/layout/LinedList"/>
    <dgm:cxn modelId="{E39B2E95-EB30-344C-9747-404B5CA30742}" type="presParOf" srcId="{A6F97BEA-34C8-BF4A-A965-B108B18AFC2E}" destId="{23780E07-B27D-5546-A716-492BA43219AC}" srcOrd="6" destOrd="0" presId="urn:microsoft.com/office/officeart/2008/layout/LinedList"/>
    <dgm:cxn modelId="{21DA5ACF-50C3-E649-B91A-56AD36C38D68}" type="presParOf" srcId="{A6F97BEA-34C8-BF4A-A965-B108B18AFC2E}" destId="{054033FB-2A12-0F42-A4F9-8BCBB37CD046}" srcOrd="7" destOrd="0" presId="urn:microsoft.com/office/officeart/2008/layout/LinedList"/>
    <dgm:cxn modelId="{355A07E4-EBB0-514E-BAF7-65E425309C4D}" type="presParOf" srcId="{054033FB-2A12-0F42-A4F9-8BCBB37CD046}" destId="{C8F80302-712B-7D40-A07D-858D3D671A35}" srcOrd="0" destOrd="0" presId="urn:microsoft.com/office/officeart/2008/layout/LinedList"/>
    <dgm:cxn modelId="{D008B13D-1D7A-4E42-84A7-A38220B2A75C}" type="presParOf" srcId="{054033FB-2A12-0F42-A4F9-8BCBB37CD046}" destId="{C3C86EF2-8C9E-A04E-8CF9-3BEEC8ADF3DC}" srcOrd="1" destOrd="0" presId="urn:microsoft.com/office/officeart/2008/layout/LinedList"/>
    <dgm:cxn modelId="{24A39879-54F4-F84C-B62F-05F35991D087}" type="presParOf" srcId="{A6F97BEA-34C8-BF4A-A965-B108B18AFC2E}" destId="{2BB162A9-70CF-5A44-988A-5C7C41522AB7}" srcOrd="8" destOrd="0" presId="urn:microsoft.com/office/officeart/2008/layout/LinedList"/>
    <dgm:cxn modelId="{A9C2B9A6-13BF-204B-AF8E-12067B55D263}" type="presParOf" srcId="{A6F97BEA-34C8-BF4A-A965-B108B18AFC2E}" destId="{3FA845DD-6E90-224C-B78C-928546B32356}" srcOrd="9" destOrd="0" presId="urn:microsoft.com/office/officeart/2008/layout/LinedList"/>
    <dgm:cxn modelId="{68816291-E525-8C40-BBC3-5AA6AE68FFAF}" type="presParOf" srcId="{3FA845DD-6E90-224C-B78C-928546B32356}" destId="{D2AA6B88-846B-684E-B963-5D75F0CF7CC8}" srcOrd="0" destOrd="0" presId="urn:microsoft.com/office/officeart/2008/layout/LinedList"/>
    <dgm:cxn modelId="{3397D15A-0DDE-E940-80B1-18BD27F88CB1}" type="presParOf" srcId="{3FA845DD-6E90-224C-B78C-928546B32356}" destId="{A5BBAD81-D26C-624E-988B-4E35142405B1}" srcOrd="1" destOrd="0" presId="urn:microsoft.com/office/officeart/2008/layout/LinedList"/>
    <dgm:cxn modelId="{82290894-C7AE-2548-820C-955FE2A930BA}" type="presParOf" srcId="{A6F97BEA-34C8-BF4A-A965-B108B18AFC2E}" destId="{D141BE86-4BFB-D24B-8A04-2CC136E0A072}" srcOrd="10" destOrd="0" presId="urn:microsoft.com/office/officeart/2008/layout/LinedList"/>
    <dgm:cxn modelId="{D79858C7-205D-A943-A7F7-5FD00A7165F4}" type="presParOf" srcId="{A6F97BEA-34C8-BF4A-A965-B108B18AFC2E}" destId="{2800AAB2-54BC-A441-81D3-CE928DCABD22}" srcOrd="11" destOrd="0" presId="urn:microsoft.com/office/officeart/2008/layout/LinedList"/>
    <dgm:cxn modelId="{D7FEC72E-5408-7443-BD71-0F734E52B3B6}" type="presParOf" srcId="{2800AAB2-54BC-A441-81D3-CE928DCABD22}" destId="{A9BB0773-4277-194A-B1EB-412AFE2C8E74}" srcOrd="0" destOrd="0" presId="urn:microsoft.com/office/officeart/2008/layout/LinedList"/>
    <dgm:cxn modelId="{3264CE31-8FD4-6745-9AAC-01D7E2111CA2}" type="presParOf" srcId="{2800AAB2-54BC-A441-81D3-CE928DCABD22}" destId="{76F45FEC-9B12-314C-B167-DE1DA8BA77AF}" srcOrd="1" destOrd="0" presId="urn:microsoft.com/office/officeart/2008/layout/LinedList"/>
    <dgm:cxn modelId="{51745C2C-F3B3-C244-A84D-32B1348C18D8}" type="presParOf" srcId="{A6F97BEA-34C8-BF4A-A965-B108B18AFC2E}" destId="{9CE1FA01-BB75-D046-926B-A4B9E1F215CF}" srcOrd="12" destOrd="0" presId="urn:microsoft.com/office/officeart/2008/layout/LinedList"/>
    <dgm:cxn modelId="{8C881E18-09C3-0D43-877B-B35624400F98}" type="presParOf" srcId="{A6F97BEA-34C8-BF4A-A965-B108B18AFC2E}" destId="{B85B18E6-C533-D149-BE7E-9A64EE56EFC9}" srcOrd="13" destOrd="0" presId="urn:microsoft.com/office/officeart/2008/layout/LinedList"/>
    <dgm:cxn modelId="{C333C1CB-3C17-534C-BEEC-79F79982BA33}" type="presParOf" srcId="{B85B18E6-C533-D149-BE7E-9A64EE56EFC9}" destId="{971BFFC9-423F-F747-820E-4945642B6C13}" srcOrd="0" destOrd="0" presId="urn:microsoft.com/office/officeart/2008/layout/LinedList"/>
    <dgm:cxn modelId="{5A449D8A-82D7-5944-A7E8-05211B688CCA}" type="presParOf" srcId="{B85B18E6-C533-D149-BE7E-9A64EE56EFC9}" destId="{BA592900-BC18-5B49-BC58-E7981AC1FEAC}" srcOrd="1" destOrd="0" presId="urn:microsoft.com/office/officeart/2008/layout/LinedList"/>
    <dgm:cxn modelId="{F84406C0-5BF7-774B-97D9-57D9573CEBD2}" type="presParOf" srcId="{A6F97BEA-34C8-BF4A-A965-B108B18AFC2E}" destId="{96667851-568E-6E40-B085-A9B73AE70566}" srcOrd="14" destOrd="0" presId="urn:microsoft.com/office/officeart/2008/layout/LinedList"/>
    <dgm:cxn modelId="{A237D4FB-0E16-C146-AC4A-B2BB8776B191}" type="presParOf" srcId="{A6F97BEA-34C8-BF4A-A965-B108B18AFC2E}" destId="{D632FC8B-82C6-6B44-A543-F4C13E88D2B5}" srcOrd="15" destOrd="0" presId="urn:microsoft.com/office/officeart/2008/layout/LinedList"/>
    <dgm:cxn modelId="{702500A4-7362-914F-957F-9D9EC1010DCB}" type="presParOf" srcId="{D632FC8B-82C6-6B44-A543-F4C13E88D2B5}" destId="{9811E6DF-D401-2C4F-B975-46017CA5FFA6}" srcOrd="0" destOrd="0" presId="urn:microsoft.com/office/officeart/2008/layout/LinedList"/>
    <dgm:cxn modelId="{829C39C5-866C-C243-93AC-B89B191A7F15}" type="presParOf" srcId="{D632FC8B-82C6-6B44-A543-F4C13E88D2B5}" destId="{B76B6CC5-77AC-EE4B-814D-161C88D8712B}" srcOrd="1" destOrd="0" presId="urn:microsoft.com/office/officeart/2008/layout/LinedList"/>
    <dgm:cxn modelId="{4D15D7AE-DA2A-A34B-9A84-58C828C9F0CB}" type="presParOf" srcId="{A6F97BEA-34C8-BF4A-A965-B108B18AFC2E}" destId="{D6478CE3-E5F0-F248-B048-DCD57846FD7F}" srcOrd="16" destOrd="0" presId="urn:microsoft.com/office/officeart/2008/layout/LinedList"/>
    <dgm:cxn modelId="{A5A219E9-3F8D-6743-819D-A717C2B3BC95}" type="presParOf" srcId="{A6F97BEA-34C8-BF4A-A965-B108B18AFC2E}" destId="{0C1DA25A-069E-664E-900E-7CEEB5490D10}" srcOrd="17" destOrd="0" presId="urn:microsoft.com/office/officeart/2008/layout/LinedList"/>
    <dgm:cxn modelId="{50CD67AE-F5C1-FC47-8ABF-2284A73CEEA3}" type="presParOf" srcId="{0C1DA25A-069E-664E-900E-7CEEB5490D10}" destId="{D9FD9C6C-4E2D-5849-8E0F-7B8FC5E0982A}" srcOrd="0" destOrd="0" presId="urn:microsoft.com/office/officeart/2008/layout/LinedList"/>
    <dgm:cxn modelId="{618F32C4-E4F9-B54C-9B87-D867A979CB6F}" type="presParOf" srcId="{0C1DA25A-069E-664E-900E-7CEEB5490D10}" destId="{BC50144C-169A-E142-AA65-693871B9EC1A}" srcOrd="1" destOrd="0" presId="urn:microsoft.com/office/officeart/2008/layout/LinedList"/>
    <dgm:cxn modelId="{39DAF21B-5DBF-BD4C-BBC5-1E8FD10E5677}" type="presParOf" srcId="{A6F97BEA-34C8-BF4A-A965-B108B18AFC2E}" destId="{1D9425F7-51A9-F546-A88F-E5D353BD9E8E}" srcOrd="18" destOrd="0" presId="urn:microsoft.com/office/officeart/2008/layout/LinedList"/>
    <dgm:cxn modelId="{B2ADAEAE-4D02-1047-BC39-C631F5C40B08}" type="presParOf" srcId="{A6F97BEA-34C8-BF4A-A965-B108B18AFC2E}" destId="{8F8473C4-7C08-9D4F-B1A1-535A6A813FB1}" srcOrd="19" destOrd="0" presId="urn:microsoft.com/office/officeart/2008/layout/LinedList"/>
    <dgm:cxn modelId="{E7634DD8-68B0-1244-A50C-F51FCF603010}" type="presParOf" srcId="{8F8473C4-7C08-9D4F-B1A1-535A6A813FB1}" destId="{1053FF69-EDDF-034D-A5E6-E4CC7A67F651}" srcOrd="0" destOrd="0" presId="urn:microsoft.com/office/officeart/2008/layout/LinedList"/>
    <dgm:cxn modelId="{918EEEE7-2EAD-C343-BF3B-ED73A57A606D}" type="presParOf" srcId="{8F8473C4-7C08-9D4F-B1A1-535A6A813FB1}" destId="{77D5DF8B-1890-794D-BD2E-B49D9CD0CD0D}" srcOrd="1" destOrd="0" presId="urn:microsoft.com/office/officeart/2008/layout/LinedList"/>
    <dgm:cxn modelId="{D29E5507-811D-6440-8019-3F71D3472EB3}" type="presParOf" srcId="{A6F97BEA-34C8-BF4A-A965-B108B18AFC2E}" destId="{E8F426C8-DAA2-1445-9142-054DC7FD730D}" srcOrd="20" destOrd="0" presId="urn:microsoft.com/office/officeart/2008/layout/LinedList"/>
    <dgm:cxn modelId="{B03320E3-7CC2-4145-A5DA-0F5D6412D430}" type="presParOf" srcId="{A6F97BEA-34C8-BF4A-A965-B108B18AFC2E}" destId="{A804EA51-A54B-2F4F-AECE-C3800DF97831}" srcOrd="21" destOrd="0" presId="urn:microsoft.com/office/officeart/2008/layout/LinedList"/>
    <dgm:cxn modelId="{040B7960-6B77-C346-B3A7-2AEB10B6C620}" type="presParOf" srcId="{A804EA51-A54B-2F4F-AECE-C3800DF97831}" destId="{20A08DDA-26E6-7044-AA47-9D595AB1C900}" srcOrd="0" destOrd="0" presId="urn:microsoft.com/office/officeart/2008/layout/LinedList"/>
    <dgm:cxn modelId="{61E4DD2D-0B69-0341-912B-0D0B54FF2B66}" type="presParOf" srcId="{A804EA51-A54B-2F4F-AECE-C3800DF97831}" destId="{2514CEDE-DD71-0A46-B3D4-8B579834F974}" srcOrd="1" destOrd="0" presId="urn:microsoft.com/office/officeart/2008/layout/LinedList"/>
    <dgm:cxn modelId="{BFC57922-4BC8-7945-9206-931CBA80C849}" type="presParOf" srcId="{A6F97BEA-34C8-BF4A-A965-B108B18AFC2E}" destId="{8A05105A-3E8A-8545-9EBD-EAF508411813}" srcOrd="22" destOrd="0" presId="urn:microsoft.com/office/officeart/2008/layout/LinedList"/>
    <dgm:cxn modelId="{AC40B17D-AE35-B249-888E-6D8F100F801A}" type="presParOf" srcId="{A6F97BEA-34C8-BF4A-A965-B108B18AFC2E}" destId="{7C21F822-5A18-F342-9F57-8409EED2D2E1}" srcOrd="23" destOrd="0" presId="urn:microsoft.com/office/officeart/2008/layout/LinedList"/>
    <dgm:cxn modelId="{381A803C-2CC6-0D4E-906A-79E6C6E9ED04}" type="presParOf" srcId="{7C21F822-5A18-F342-9F57-8409EED2D2E1}" destId="{AB477E4D-693A-A741-A6E0-F2486254A698}" srcOrd="0" destOrd="0" presId="urn:microsoft.com/office/officeart/2008/layout/LinedList"/>
    <dgm:cxn modelId="{AB47CA34-3588-524C-9DA0-E292064E7619}" type="presParOf" srcId="{7C21F822-5A18-F342-9F57-8409EED2D2E1}" destId="{E826B34C-E9BD-DA47-96E0-ECB66BD04D0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592ED-45CB-2949-96EC-1B2F353473EA}">
      <dsp:nvSpPr>
        <dsp:cNvPr id="0" name=""/>
        <dsp:cNvSpPr/>
      </dsp:nvSpPr>
      <dsp:spPr>
        <a:xfrm>
          <a:off x="0" y="2251"/>
          <a:ext cx="34862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DD84D-BD52-8F4F-A661-AF71F436D9B4}">
      <dsp:nvSpPr>
        <dsp:cNvPr id="0" name=""/>
        <dsp:cNvSpPr/>
      </dsp:nvSpPr>
      <dsp:spPr>
        <a:xfrm>
          <a:off x="0" y="2251"/>
          <a:ext cx="3486215" cy="3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Method &amp; Gear Type</a:t>
          </a:r>
          <a:endParaRPr lang="en-US" sz="1700" kern="1200"/>
        </a:p>
      </dsp:txBody>
      <dsp:txXfrm>
        <a:off x="0" y="2251"/>
        <a:ext cx="3486215" cy="383944"/>
      </dsp:txXfrm>
    </dsp:sp>
    <dsp:sp modelId="{4E19B2F9-9103-D347-B3CD-47B14F55E13F}">
      <dsp:nvSpPr>
        <dsp:cNvPr id="0" name=""/>
        <dsp:cNvSpPr/>
      </dsp:nvSpPr>
      <dsp:spPr>
        <a:xfrm>
          <a:off x="0" y="386196"/>
          <a:ext cx="34862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3ECCC-B095-0A43-96F4-9CC56B81321A}">
      <dsp:nvSpPr>
        <dsp:cNvPr id="0" name=""/>
        <dsp:cNvSpPr/>
      </dsp:nvSpPr>
      <dsp:spPr>
        <a:xfrm>
          <a:off x="0" y="386196"/>
          <a:ext cx="3486215" cy="3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Hook location</a:t>
          </a:r>
          <a:endParaRPr lang="en-US" sz="1700" kern="1200"/>
        </a:p>
      </dsp:txBody>
      <dsp:txXfrm>
        <a:off x="0" y="386196"/>
        <a:ext cx="3486215" cy="383944"/>
      </dsp:txXfrm>
    </dsp:sp>
    <dsp:sp modelId="{ECB93BAA-2692-F04B-BE78-55F47419F56C}">
      <dsp:nvSpPr>
        <dsp:cNvPr id="0" name=""/>
        <dsp:cNvSpPr/>
      </dsp:nvSpPr>
      <dsp:spPr>
        <a:xfrm>
          <a:off x="0" y="770141"/>
          <a:ext cx="34862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106AF-1375-DA41-9A1B-A38EA9B28777}">
      <dsp:nvSpPr>
        <dsp:cNvPr id="0" name=""/>
        <dsp:cNvSpPr/>
      </dsp:nvSpPr>
      <dsp:spPr>
        <a:xfrm>
          <a:off x="0" y="770141"/>
          <a:ext cx="3486215" cy="3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Hook Size/Type/Barb</a:t>
          </a:r>
          <a:endParaRPr lang="en-US" sz="1700" kern="1200"/>
        </a:p>
      </dsp:txBody>
      <dsp:txXfrm>
        <a:off x="0" y="770141"/>
        <a:ext cx="3486215" cy="383944"/>
      </dsp:txXfrm>
    </dsp:sp>
    <dsp:sp modelId="{23780E07-B27D-5546-A716-492BA43219AC}">
      <dsp:nvSpPr>
        <dsp:cNvPr id="0" name=""/>
        <dsp:cNvSpPr/>
      </dsp:nvSpPr>
      <dsp:spPr>
        <a:xfrm>
          <a:off x="0" y="1154085"/>
          <a:ext cx="34862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80302-712B-7D40-A07D-858D3D671A35}">
      <dsp:nvSpPr>
        <dsp:cNvPr id="0" name=""/>
        <dsp:cNvSpPr/>
      </dsp:nvSpPr>
      <dsp:spPr>
        <a:xfrm>
          <a:off x="0" y="1154085"/>
          <a:ext cx="3486215" cy="3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Fight Time</a:t>
          </a:r>
          <a:endParaRPr lang="en-US" sz="1700" kern="1200"/>
        </a:p>
      </dsp:txBody>
      <dsp:txXfrm>
        <a:off x="0" y="1154085"/>
        <a:ext cx="3486215" cy="383944"/>
      </dsp:txXfrm>
    </dsp:sp>
    <dsp:sp modelId="{2BB162A9-70CF-5A44-988A-5C7C41522AB7}">
      <dsp:nvSpPr>
        <dsp:cNvPr id="0" name=""/>
        <dsp:cNvSpPr/>
      </dsp:nvSpPr>
      <dsp:spPr>
        <a:xfrm>
          <a:off x="0" y="1538030"/>
          <a:ext cx="34862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AA6B88-846B-684E-B963-5D75F0CF7CC8}">
      <dsp:nvSpPr>
        <dsp:cNvPr id="0" name=""/>
        <dsp:cNvSpPr/>
      </dsp:nvSpPr>
      <dsp:spPr>
        <a:xfrm>
          <a:off x="0" y="1538030"/>
          <a:ext cx="3486215" cy="3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Handling Time</a:t>
          </a:r>
          <a:endParaRPr lang="en-US" sz="1700" kern="1200"/>
        </a:p>
      </dsp:txBody>
      <dsp:txXfrm>
        <a:off x="0" y="1538030"/>
        <a:ext cx="3486215" cy="383944"/>
      </dsp:txXfrm>
    </dsp:sp>
    <dsp:sp modelId="{D141BE86-4BFB-D24B-8A04-2CC136E0A072}">
      <dsp:nvSpPr>
        <dsp:cNvPr id="0" name=""/>
        <dsp:cNvSpPr/>
      </dsp:nvSpPr>
      <dsp:spPr>
        <a:xfrm>
          <a:off x="0" y="1921975"/>
          <a:ext cx="34862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BB0773-4277-194A-B1EB-412AFE2C8E74}">
      <dsp:nvSpPr>
        <dsp:cNvPr id="0" name=""/>
        <dsp:cNvSpPr/>
      </dsp:nvSpPr>
      <dsp:spPr>
        <a:xfrm>
          <a:off x="0" y="1921975"/>
          <a:ext cx="3486215" cy="3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Species</a:t>
          </a:r>
          <a:endParaRPr lang="en-US" sz="1700" kern="1200"/>
        </a:p>
      </dsp:txBody>
      <dsp:txXfrm>
        <a:off x="0" y="1921975"/>
        <a:ext cx="3486215" cy="383944"/>
      </dsp:txXfrm>
    </dsp:sp>
    <dsp:sp modelId="{9CE1FA01-BB75-D046-926B-A4B9E1F215CF}">
      <dsp:nvSpPr>
        <dsp:cNvPr id="0" name=""/>
        <dsp:cNvSpPr/>
      </dsp:nvSpPr>
      <dsp:spPr>
        <a:xfrm>
          <a:off x="0" y="2305919"/>
          <a:ext cx="34862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BFFC9-423F-F747-820E-4945642B6C13}">
      <dsp:nvSpPr>
        <dsp:cNvPr id="0" name=""/>
        <dsp:cNvSpPr/>
      </dsp:nvSpPr>
      <dsp:spPr>
        <a:xfrm>
          <a:off x="0" y="2305920"/>
          <a:ext cx="3486215" cy="3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Sex</a:t>
          </a:r>
          <a:endParaRPr lang="en-US" sz="1700" kern="1200"/>
        </a:p>
      </dsp:txBody>
      <dsp:txXfrm>
        <a:off x="0" y="2305920"/>
        <a:ext cx="3486215" cy="383944"/>
      </dsp:txXfrm>
    </dsp:sp>
    <dsp:sp modelId="{96667851-568E-6E40-B085-A9B73AE70566}">
      <dsp:nvSpPr>
        <dsp:cNvPr id="0" name=""/>
        <dsp:cNvSpPr/>
      </dsp:nvSpPr>
      <dsp:spPr>
        <a:xfrm>
          <a:off x="0" y="2689864"/>
          <a:ext cx="34862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11E6DF-D401-2C4F-B975-46017CA5FFA6}">
      <dsp:nvSpPr>
        <dsp:cNvPr id="0" name=""/>
        <dsp:cNvSpPr/>
      </dsp:nvSpPr>
      <dsp:spPr>
        <a:xfrm>
          <a:off x="0" y="2689864"/>
          <a:ext cx="3486215" cy="3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Fork-length</a:t>
          </a:r>
          <a:endParaRPr lang="en-US" sz="1700" kern="1200"/>
        </a:p>
      </dsp:txBody>
      <dsp:txXfrm>
        <a:off x="0" y="2689864"/>
        <a:ext cx="3486215" cy="383944"/>
      </dsp:txXfrm>
    </dsp:sp>
    <dsp:sp modelId="{D6478CE3-E5F0-F248-B048-DCD57846FD7F}">
      <dsp:nvSpPr>
        <dsp:cNvPr id="0" name=""/>
        <dsp:cNvSpPr/>
      </dsp:nvSpPr>
      <dsp:spPr>
        <a:xfrm>
          <a:off x="0" y="3073809"/>
          <a:ext cx="34862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FD9C6C-4E2D-5849-8E0F-7B8FC5E0982A}">
      <dsp:nvSpPr>
        <dsp:cNvPr id="0" name=""/>
        <dsp:cNvSpPr/>
      </dsp:nvSpPr>
      <dsp:spPr>
        <a:xfrm>
          <a:off x="0" y="3073809"/>
          <a:ext cx="3486215" cy="3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Angler Exp.</a:t>
          </a:r>
          <a:endParaRPr lang="en-US" sz="1700" kern="1200"/>
        </a:p>
      </dsp:txBody>
      <dsp:txXfrm>
        <a:off x="0" y="3073809"/>
        <a:ext cx="3486215" cy="383944"/>
      </dsp:txXfrm>
    </dsp:sp>
    <dsp:sp modelId="{1D9425F7-51A9-F546-A88F-E5D353BD9E8E}">
      <dsp:nvSpPr>
        <dsp:cNvPr id="0" name=""/>
        <dsp:cNvSpPr/>
      </dsp:nvSpPr>
      <dsp:spPr>
        <a:xfrm>
          <a:off x="0" y="3457754"/>
          <a:ext cx="34862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3FF69-EDDF-034D-A5E6-E4CC7A67F651}">
      <dsp:nvSpPr>
        <dsp:cNvPr id="0" name=""/>
        <dsp:cNvSpPr/>
      </dsp:nvSpPr>
      <dsp:spPr>
        <a:xfrm>
          <a:off x="0" y="3457754"/>
          <a:ext cx="3486215" cy="3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Fish Condition</a:t>
          </a:r>
          <a:endParaRPr lang="en-US" sz="1700" kern="1200"/>
        </a:p>
      </dsp:txBody>
      <dsp:txXfrm>
        <a:off x="0" y="3457754"/>
        <a:ext cx="3486215" cy="383944"/>
      </dsp:txXfrm>
    </dsp:sp>
    <dsp:sp modelId="{E8F426C8-DAA2-1445-9142-054DC7FD730D}">
      <dsp:nvSpPr>
        <dsp:cNvPr id="0" name=""/>
        <dsp:cNvSpPr/>
      </dsp:nvSpPr>
      <dsp:spPr>
        <a:xfrm>
          <a:off x="0" y="3841698"/>
          <a:ext cx="34862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08DDA-26E6-7044-AA47-9D595AB1C900}">
      <dsp:nvSpPr>
        <dsp:cNvPr id="0" name=""/>
        <dsp:cNvSpPr/>
      </dsp:nvSpPr>
      <dsp:spPr>
        <a:xfrm>
          <a:off x="0" y="3841698"/>
          <a:ext cx="3486215" cy="3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Knotted vs. Knotless nets</a:t>
          </a:r>
          <a:endParaRPr lang="en-US" sz="1700" kern="1200"/>
        </a:p>
      </dsp:txBody>
      <dsp:txXfrm>
        <a:off x="0" y="3841698"/>
        <a:ext cx="3486215" cy="383944"/>
      </dsp:txXfrm>
    </dsp:sp>
    <dsp:sp modelId="{8A05105A-3E8A-8545-9EBD-EAF508411813}">
      <dsp:nvSpPr>
        <dsp:cNvPr id="0" name=""/>
        <dsp:cNvSpPr/>
      </dsp:nvSpPr>
      <dsp:spPr>
        <a:xfrm>
          <a:off x="0" y="4225643"/>
          <a:ext cx="348621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477E4D-693A-A741-A6E0-F2486254A698}">
      <dsp:nvSpPr>
        <dsp:cNvPr id="0" name=""/>
        <dsp:cNvSpPr/>
      </dsp:nvSpPr>
      <dsp:spPr>
        <a:xfrm>
          <a:off x="0" y="4225643"/>
          <a:ext cx="3486215" cy="3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Water temp</a:t>
          </a:r>
          <a:endParaRPr lang="en-US" sz="1700" kern="1200"/>
        </a:p>
      </dsp:txBody>
      <dsp:txXfrm>
        <a:off x="0" y="4225643"/>
        <a:ext cx="3486215" cy="383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B9AF1-9605-4CBC-B943-92EFE951CEE4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1A35B-3352-4B31-9461-D8A6FDC2A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2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1A35B-3352-4B31-9461-D8A6FDC2AD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53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1A35B-3352-4B31-9461-D8A6FDC2A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36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Proposal to combine datasets from the Yakima, Wind, Willamette, Snake Rivers, and others with our Cowlitz database</a:t>
            </a:r>
          </a:p>
          <a:p>
            <a:endParaRPr lang="en-US" dirty="0"/>
          </a:p>
          <a:p>
            <a:r>
              <a:rPr lang="en-US" dirty="0"/>
              <a:t>Purpose of database is to make empirical information more accessible. The push-pull between conservation and angling opportunity will necessitate a certain level of variation in angling regulations throughout the region, and we’re not expecting, nor should there be a one-size fits all approach to angling regulations. What we’re hoping to do is to create some consistency in the science/data used as the basis for establishing angling regulations.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1A35B-3352-4B31-9461-D8A6FDC2A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81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1A35B-3352-4B31-9461-D8A6FDC2AD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ffectLst/>
                <a:latin typeface="Helvetica Neue" panose="02000503000000020004" pitchFamily="2" charset="0"/>
              </a:rPr>
              <a:t>Recreational angling regulations are complex for the following reasons:</a:t>
            </a:r>
          </a:p>
          <a:p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b="1" dirty="0">
                <a:effectLst/>
                <a:latin typeface="Helvetica Neue" panose="02000503000000020004" pitchFamily="2" charset="0"/>
              </a:rPr>
              <a:t>-Protections for specific stocks</a:t>
            </a:r>
          </a:p>
          <a:p>
            <a:r>
              <a:rPr lang="en-US" b="1" dirty="0">
                <a:effectLst/>
                <a:latin typeface="Helvetica Neue" panose="02000503000000020004" pitchFamily="2" charset="0"/>
              </a:rPr>
              <a:t>-Harvest allocation, or allocation of angling opportunity</a:t>
            </a:r>
          </a:p>
          <a:p>
            <a:r>
              <a:rPr lang="en-US" b="1" dirty="0">
                <a:effectLst/>
                <a:latin typeface="Helvetica Neue" panose="02000503000000020004" pitchFamily="2" charset="0"/>
              </a:rPr>
              <a:t>-Local managing biologist scientific perspective/interpretation</a:t>
            </a:r>
          </a:p>
          <a:p>
            <a:r>
              <a:rPr lang="en-US" b="1" dirty="0">
                <a:effectLst/>
                <a:latin typeface="Helvetica Neue" panose="02000503000000020004" pitchFamily="2" charset="0"/>
              </a:rPr>
              <a:t>-Local advocacy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1A35B-3352-4B31-9461-D8A6FDC2A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07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Anglers at the Barrier Dam pool on the Cowlitz River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1A35B-3352-4B31-9461-D8A6FDC2A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06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Cowlitz enters Columbia near town of Longview</a:t>
            </a:r>
            <a:r>
              <a:rPr lang="en-US" baseline="0" dirty="0"/>
              <a:t> WA</a:t>
            </a:r>
            <a:endParaRPr lang="en-US" dirty="0"/>
          </a:p>
          <a:p>
            <a:r>
              <a:rPr lang="en-US" dirty="0"/>
              <a:t>Study reach 30 river km Barrier Dam to Toledo</a:t>
            </a:r>
          </a:p>
          <a:p>
            <a:r>
              <a:rPr lang="en-US" dirty="0"/>
              <a:t>Barrier Dam to Blue Creek roughly 13 km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231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1A35B-3352-4B31-9461-D8A6FDC2AD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56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1A35B-3352-4B31-9461-D8A6FDC2AD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09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1A35B-3352-4B31-9461-D8A6FDC2AD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61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1A35B-3352-4B31-9461-D8A6FDC2AD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1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1A35B-3352-4B31-9461-D8A6FDC2A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42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21ED-F26E-473B-914A-A615B70BE685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3DD6-8DAF-492A-AEC9-6B784E1A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21ED-F26E-473B-914A-A615B70BE685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3DD6-8DAF-492A-AEC9-6B784E1A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88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21ED-F26E-473B-914A-A615B70BE685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3DD6-8DAF-492A-AEC9-6B784E1A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0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21ED-F26E-473B-914A-A615B70BE685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3DD6-8DAF-492A-AEC9-6B784E1A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55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21ED-F26E-473B-914A-A615B70BE685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3DD6-8DAF-492A-AEC9-6B784E1A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1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21ED-F26E-473B-914A-A615B70BE685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3DD6-8DAF-492A-AEC9-6B784E1A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21ED-F26E-473B-914A-A615B70BE685}" type="datetimeFigureOut">
              <a:rPr lang="en-US" smtClean="0"/>
              <a:t>3/9/23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3DD6-8DAF-492A-AEC9-6B784E1A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51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21ED-F26E-473B-914A-A615B70BE685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3DD6-8DAF-492A-AEC9-6B784E1A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5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21ED-F26E-473B-914A-A615B70BE685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3DD6-8DAF-492A-AEC9-6B784E1A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7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21ED-F26E-473B-914A-A615B70BE685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3DD6-8DAF-492A-AEC9-6B784E1A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16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21ED-F26E-473B-914A-A615B70BE685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3DD6-8DAF-492A-AEC9-6B784E1A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5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421ED-F26E-473B-914A-A615B70BE685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53DD6-8DAF-492A-AEC9-6B784E1AEAAD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B15BF052-96AA-423F-99FD-9A598678C59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" y="5921673"/>
            <a:ext cx="9144001" cy="936328"/>
            <a:chOff x="0" y="0"/>
            <a:chExt cx="13021734" cy="1333398"/>
          </a:xfrm>
        </p:grpSpPr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116399CA-740C-4A9D-94B0-65798782F426}"/>
                </a:ext>
              </a:extLst>
            </p:cNvPr>
            <p:cNvSpPr/>
            <p:nvPr/>
          </p:nvSpPr>
          <p:spPr>
            <a:xfrm>
              <a:off x="0" y="0"/>
              <a:ext cx="13021734" cy="133339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/>
            </a:p>
          </p:txBody>
        </p:sp>
        <p:pic>
          <p:nvPicPr>
            <p:cNvPr id="12" name="PastedGraphic-1.pdf" descr="PastedGraphic-1.pdf">
              <a:extLst>
                <a:ext uri="{FF2B5EF4-FFF2-40B4-BE49-F238E27FC236}">
                  <a16:creationId xmlns:a16="http://schemas.microsoft.com/office/drawing/2014/main" id="{4C9BC859-892B-4870-BAA2-B1A22C04E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12171" y="121560"/>
              <a:ext cx="3605614" cy="1090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E4C2608-F49D-4ACB-AB07-11FA2D38A59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424" y="5951260"/>
            <a:ext cx="736542" cy="9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private:var:folders:f3:v1stjznx1_l8ljzfwfkt19_h0000gn:T:com.apple.mail:com.apple.mail.drag:DSCN0707.jpeg">
            <a:extLst>
              <a:ext uri="{FF2B5EF4-FFF2-40B4-BE49-F238E27FC236}">
                <a16:creationId xmlns:a16="http://schemas.microsoft.com/office/drawing/2014/main" id="{2B4B9866-A2E9-11CF-AC28-958015EB228D}"/>
              </a:ext>
            </a:extLst>
          </p:cNvPr>
          <p:cNvPicPr/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948738"/>
          </a:xfrm>
          <a:prstGeom prst="rect">
            <a:avLst/>
          </a:prstGeom>
          <a:noFill/>
          <a:ln w="38100" cmpd="sng"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8E541E-C8F2-29BE-2877-214F510096F0}"/>
              </a:ext>
            </a:extLst>
          </p:cNvPr>
          <p:cNvSpPr/>
          <p:nvPr/>
        </p:nvSpPr>
        <p:spPr>
          <a:xfrm>
            <a:off x="0" y="0"/>
            <a:ext cx="9144000" cy="5948738"/>
          </a:xfrm>
          <a:prstGeom prst="rect">
            <a:avLst/>
          </a:prstGeom>
          <a:gradFill>
            <a:gsLst>
              <a:gs pos="0">
                <a:schemeClr val="tx1">
                  <a:alpha val="51216"/>
                  <a:lumMod val="0"/>
                </a:schemeClr>
              </a:gs>
              <a:gs pos="16000">
                <a:schemeClr val="tx1">
                  <a:tint val="44500"/>
                  <a:satMod val="160000"/>
                  <a:alpha val="41000"/>
                  <a:lumMod val="83000"/>
                </a:schemeClr>
              </a:gs>
              <a:gs pos="52000">
                <a:schemeClr val="tx1">
                  <a:tint val="23500"/>
                  <a:satMod val="160000"/>
                  <a:alpha val="0"/>
                  <a:lumMod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2DB1C-D4C9-4419-8B0D-DB046D2F5A16}"/>
              </a:ext>
            </a:extLst>
          </p:cNvPr>
          <p:cNvSpPr txBox="1"/>
          <p:nvPr/>
        </p:nvSpPr>
        <p:spPr>
          <a:xfrm>
            <a:off x="254490" y="2351782"/>
            <a:ext cx="8889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masis MT Pro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Quest for Fisheries-Specific Steelhead Hooking Mortality Estimates</a:t>
            </a:r>
            <a:r>
              <a:rPr lang="en-US" sz="3200">
                <a:latin typeface="Amasis MT Pro" panose="020F0502020204030204" pitchFamily="34" charset="0"/>
              </a:rPr>
              <a:t> </a:t>
            </a:r>
            <a:endParaRPr lang="en-US" sz="3200" b="1" cap="small" dirty="0">
              <a:latin typeface="Amasis MT Pro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A9AB52-6046-4D6F-9A6F-8503F32992F8}"/>
              </a:ext>
            </a:extLst>
          </p:cNvPr>
          <p:cNvSpPr txBox="1"/>
          <p:nvPr/>
        </p:nvSpPr>
        <p:spPr>
          <a:xfrm>
            <a:off x="1171486" y="4754159"/>
            <a:ext cx="72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masis MT Pro" panose="02040504050005020304" pitchFamily="18" charset="77"/>
              </a:rPr>
              <a:t>Ian Courter, Thomas Buehrens, Mark Roes, Tara Blackman, Ben Briscoe, and Sean Gibbs</a:t>
            </a:r>
            <a:r>
              <a:rPr lang="en-US" baseline="30000">
                <a:latin typeface="Amasis MT Pro" panose="02040504050005020304" pitchFamily="18" charset="77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b="1" dirty="0">
              <a:latin typeface="Amasis MT Pro" panose="020405040500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12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F28C72-2375-4F53-8110-CEDD17501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927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B22CA6-CC4A-05D9-62A5-4A5DEF5DAAAB}"/>
              </a:ext>
            </a:extLst>
          </p:cNvPr>
          <p:cNvSpPr txBox="1"/>
          <p:nvPr/>
        </p:nvSpPr>
        <p:spPr>
          <a:xfrm>
            <a:off x="934947" y="82193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masis MT Pro" panose="02040504050005020304" pitchFamily="18" charset="77"/>
              </a:rPr>
              <a:t>Environmental Conditions</a:t>
            </a:r>
          </a:p>
        </p:txBody>
      </p:sp>
    </p:spTree>
    <p:extLst>
      <p:ext uri="{BB962C8B-B14F-4D97-AF65-F5344CB8AC3E}">
        <p14:creationId xmlns:p14="http://schemas.microsoft.com/office/powerpoint/2010/main" val="1984748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ED8577-8078-4827-AB2F-4AF46E642B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74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01B39DA-F582-C8F6-9FCD-AEF5331D02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92" y="0"/>
            <a:ext cx="7632220" cy="587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60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0F06D50F-5122-0BBD-DB8E-C67997DA02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0"/>
            <a:ext cx="7653220" cy="588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76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BABFCC33-6E8D-35C8-A0E3-C3DB4FFB1B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41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43262C82-F350-40EF-BEA3-D52FA25D2D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836"/>
            <a:ext cx="91630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6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85E0733E-0B9A-B438-AE2D-C5DC28FAE8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58"/>
          <a:stretch/>
        </p:blipFill>
        <p:spPr>
          <a:xfrm>
            <a:off x="24802" y="657546"/>
            <a:ext cx="9119198" cy="47363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FE87CE-1528-36CB-241F-375225F3517A}"/>
              </a:ext>
            </a:extLst>
          </p:cNvPr>
          <p:cNvSpPr/>
          <p:nvPr/>
        </p:nvSpPr>
        <p:spPr>
          <a:xfrm>
            <a:off x="976045" y="5167901"/>
            <a:ext cx="770562" cy="154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02BD58-7390-36DC-377C-9746258E3B6F}"/>
              </a:ext>
            </a:extLst>
          </p:cNvPr>
          <p:cNvCxnSpPr>
            <a:endCxn id="4" idx="2"/>
          </p:cNvCxnSpPr>
          <p:nvPr/>
        </p:nvCxnSpPr>
        <p:spPr>
          <a:xfrm flipH="1" flipV="1">
            <a:off x="1361326" y="5322013"/>
            <a:ext cx="385281" cy="4417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0C67654D-DEEE-0BF0-4072-5551035470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6607" y="5612258"/>
            <a:ext cx="3292426" cy="378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C77D097D-00A8-AB13-64C5-05F4EA90A8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34" y="828998"/>
            <a:ext cx="7103062" cy="1243172"/>
          </a:xfrm>
          <a:prstGeom prst="rect">
            <a:avLst/>
          </a:prstGeom>
        </p:spPr>
      </p:pic>
      <p:pic>
        <p:nvPicPr>
          <p:cNvPr id="13" name="Picture 12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4032405C-AC01-14B1-317C-DB190B277D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50834" y="2226282"/>
            <a:ext cx="8808973" cy="1140431"/>
          </a:xfrm>
          <a:prstGeom prst="rect">
            <a:avLst/>
          </a:prstGeom>
        </p:spPr>
      </p:pic>
      <p:pic>
        <p:nvPicPr>
          <p:cNvPr id="15" name="Picture 14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8C7E0BFB-6ADB-2509-517A-18907B8292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14" y="3585039"/>
            <a:ext cx="8850584" cy="140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4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lions forcing Willamette steelhead to brink of extinction, officials  say | The Spokesman-Review">
            <a:extLst>
              <a:ext uri="{FF2B5EF4-FFF2-40B4-BE49-F238E27FC236}">
                <a16:creationId xmlns:a16="http://schemas.microsoft.com/office/drawing/2014/main" id="{A3C00436-F564-3FEA-F26B-34864AA3E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0484" y="41097"/>
            <a:ext cx="4233633" cy="265109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D14B7-6DC9-8370-04F3-9E4F8567727F}"/>
              </a:ext>
            </a:extLst>
          </p:cNvPr>
          <p:cNvSpPr txBox="1"/>
          <p:nvPr/>
        </p:nvSpPr>
        <p:spPr>
          <a:xfrm>
            <a:off x="7685750" y="2445966"/>
            <a:ext cx="735759" cy="246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masis MT Pro" panose="02040504050005020304" pitchFamily="18" charset="77"/>
              </a:rPr>
              <a:t>Don Ryan</a:t>
            </a:r>
          </a:p>
        </p:txBody>
      </p:sp>
      <p:pic>
        <p:nvPicPr>
          <p:cNvPr id="1028" name="Picture 4" descr="Photo">
            <a:extLst>
              <a:ext uri="{FF2B5EF4-FFF2-40B4-BE49-F238E27FC236}">
                <a16:creationId xmlns:a16="http://schemas.microsoft.com/office/drawing/2014/main" id="{1B87BD15-D07B-5294-7527-42485D454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6875" y="41096"/>
            <a:ext cx="3253607" cy="265109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ECF63-D893-59FE-BE01-BB64BC2EF394}"/>
              </a:ext>
            </a:extLst>
          </p:cNvPr>
          <p:cNvSpPr txBox="1"/>
          <p:nvPr/>
        </p:nvSpPr>
        <p:spPr>
          <a:xfrm>
            <a:off x="3290954" y="2445966"/>
            <a:ext cx="8700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Will </a:t>
            </a:r>
            <a:r>
              <a:rPr lang="en-US" sz="1000" dirty="0" err="1">
                <a:solidFill>
                  <a:schemeClr val="bg1"/>
                </a:solidFill>
              </a:rPr>
              <a:t>Lubenau</a:t>
            </a:r>
            <a:endParaRPr lang="en-US" sz="1000" dirty="0">
              <a:solidFill>
                <a:schemeClr val="bg1"/>
              </a:solidFill>
              <a:latin typeface="Amasis MT Pro" panose="02040504050005020304" pitchFamily="18" charset="77"/>
            </a:endParaRPr>
          </a:p>
        </p:txBody>
      </p:sp>
      <p:pic>
        <p:nvPicPr>
          <p:cNvPr id="10" name="Picture 9" descr="A picture containing outdoor, grass, tree, person&#10;&#10;Description automatically generated">
            <a:extLst>
              <a:ext uri="{FF2B5EF4-FFF2-40B4-BE49-F238E27FC236}">
                <a16:creationId xmlns:a16="http://schemas.microsoft.com/office/drawing/2014/main" id="{4E5B61ED-D498-AF84-87CF-B77ACBED81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481" y="2692185"/>
            <a:ext cx="4233636" cy="317522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 descr="A train travels down the tracks&#10;&#10;Description automatically generated with low confidence">
            <a:extLst>
              <a:ext uri="{FF2B5EF4-FFF2-40B4-BE49-F238E27FC236}">
                <a16:creationId xmlns:a16="http://schemas.microsoft.com/office/drawing/2014/main" id="{3247BDD0-6973-4AC8-6B30-38409E38DB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875" y="2692186"/>
            <a:ext cx="3253609" cy="317522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6365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CD1A03-557B-4935-A25C-5E62E5E932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51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280B93A-32C5-0260-3F88-6E3D0D312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2" y="37256"/>
            <a:ext cx="8253903" cy="583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2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ish Poaching">
            <a:extLst>
              <a:ext uri="{FF2B5EF4-FFF2-40B4-BE49-F238E27FC236}">
                <a16:creationId xmlns:a16="http://schemas.microsoft.com/office/drawing/2014/main" id="{FAEDD3F7-CE1D-4FA2-8A8E-6AB6C3AEE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44001" cy="592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55647" y="5582532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Daily Chronicle</a:t>
            </a:r>
          </a:p>
        </p:txBody>
      </p:sp>
    </p:spTree>
    <p:extLst>
      <p:ext uri="{BB962C8B-B14F-4D97-AF65-F5344CB8AC3E}">
        <p14:creationId xmlns:p14="http://schemas.microsoft.com/office/powerpoint/2010/main" val="3715418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7D6D43-9776-471B-BE84-AB35D444F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030" y="5919137"/>
            <a:ext cx="755970" cy="93886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BCFB009-5E7E-B9AE-8BA0-D438393C6B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6"/>
          <a:stretch/>
        </p:blipFill>
        <p:spPr>
          <a:xfrm>
            <a:off x="0" y="2"/>
            <a:ext cx="9144000" cy="59191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7102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89BB31-7D36-4D8B-BBFC-FCD13497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247436"/>
            <a:ext cx="9144001" cy="1968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AA84B4-92B0-47C9-B0B9-4740AEA02C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339371"/>
            <a:ext cx="4575587" cy="3431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E8C8F-DA2F-4E03-9BEA-DDA08F6F6D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2" y="2339371"/>
            <a:ext cx="4575587" cy="343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24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AC7876-6F03-4330-8399-FFD90A948F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53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EE9671-3E9A-4B70-BBAA-6733F6D72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455" y="2634858"/>
            <a:ext cx="2959100" cy="295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6FE60B-39C6-48EC-998E-CA0032F65B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919" y="791110"/>
            <a:ext cx="2256974" cy="1504843"/>
          </a:xfrm>
          <a:prstGeom prst="rect">
            <a:avLst/>
          </a:prstGeom>
        </p:spPr>
      </p:pic>
      <p:graphicFrame>
        <p:nvGraphicFramePr>
          <p:cNvPr id="13" name="Fight Time…">
            <a:extLst>
              <a:ext uri="{FF2B5EF4-FFF2-40B4-BE49-F238E27FC236}">
                <a16:creationId xmlns:a16="http://schemas.microsoft.com/office/drawing/2014/main" id="{5449AEEA-BDD5-0012-641B-35B4C9EB5858}"/>
              </a:ext>
            </a:extLst>
          </p:cNvPr>
          <p:cNvGraphicFramePr/>
          <p:nvPr/>
        </p:nvGraphicFramePr>
        <p:xfrm>
          <a:off x="376868" y="659863"/>
          <a:ext cx="3486215" cy="4611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2848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56E16A-83BE-42CA-90F0-072930BDD7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38" y="1399491"/>
            <a:ext cx="4411262" cy="3308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96058F-B99B-4CC3-A152-BD31CA281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654191" y="1374261"/>
            <a:ext cx="4411263" cy="3333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8929D5-82B1-E1C7-2CB8-DEB71FA02E15}"/>
              </a:ext>
            </a:extLst>
          </p:cNvPr>
          <p:cNvSpPr txBox="1"/>
          <p:nvPr/>
        </p:nvSpPr>
        <p:spPr>
          <a:xfrm>
            <a:off x="380145" y="958241"/>
            <a:ext cx="188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masis MT Pro" panose="02040504050005020304" pitchFamily="18" charset="77"/>
              </a:rPr>
              <a:t>Boat Angling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C8D80-5191-642F-9A8A-74B694328426}"/>
              </a:ext>
            </a:extLst>
          </p:cNvPr>
          <p:cNvSpPr txBox="1"/>
          <p:nvPr/>
        </p:nvSpPr>
        <p:spPr>
          <a:xfrm>
            <a:off x="4791407" y="958241"/>
            <a:ext cx="194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masis MT Pro" panose="02040504050005020304" pitchFamily="18" charset="77"/>
              </a:rPr>
              <a:t>Bank Angling</a:t>
            </a:r>
          </a:p>
        </p:txBody>
      </p:sp>
    </p:spTree>
    <p:extLst>
      <p:ext uri="{BB962C8B-B14F-4D97-AF65-F5344CB8AC3E}">
        <p14:creationId xmlns:p14="http://schemas.microsoft.com/office/powerpoint/2010/main" val="1314215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485692-2C6D-4C33-9BC3-7A2D48ADF9F1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7731"/>
            <a:ext cx="9144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235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fd61f6b-6857-40cd-9f77-bf387b3c9404" xsi:nil="true"/>
    <lcf76f155ced4ddcb4097134ff3c332f xmlns="003878b6-6f18-4a06-86c0-ca169db0a41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4B73F353D9E0419E70A20A8B29BCCE" ma:contentTypeVersion="16" ma:contentTypeDescription="Create a new document." ma:contentTypeScope="" ma:versionID="e117d2ea771b215ea2a99ca4f0124104">
  <xsd:schema xmlns:xsd="http://www.w3.org/2001/XMLSchema" xmlns:xs="http://www.w3.org/2001/XMLSchema" xmlns:p="http://schemas.microsoft.com/office/2006/metadata/properties" xmlns:ns2="003878b6-6f18-4a06-86c0-ca169db0a417" xmlns:ns3="6fd61f6b-6857-40cd-9f77-bf387b3c9404" targetNamespace="http://schemas.microsoft.com/office/2006/metadata/properties" ma:root="true" ma:fieldsID="62aa5a2fc82dc471e2b1263828cf0352" ns2:_="" ns3:_="">
    <xsd:import namespace="003878b6-6f18-4a06-86c0-ca169db0a417"/>
    <xsd:import namespace="6fd61f6b-6857-40cd-9f77-bf387b3c94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3878b6-6f18-4a06-86c0-ca169db0a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1c22f8a-e4f6-46e0-a9fd-c4757f941d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d61f6b-6857-40cd-9f77-bf387b3c940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ce5e3d-da6f-4b04-90e4-76ab6531e1ab}" ma:internalName="TaxCatchAll" ma:showField="CatchAllData" ma:web="6fd61f6b-6857-40cd-9f77-bf387b3c94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B3E63A-3EFE-4C1F-BA09-BF25D642292F}">
  <ds:schemaRefs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6fd61f6b-6857-40cd-9f77-bf387b3c9404"/>
    <ds:schemaRef ds:uri="003878b6-6f18-4a06-86c0-ca169db0a417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2EC9CE2-F995-4858-B651-210438405A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4AE45C-8013-4800-82EC-B8FF10A6F8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3878b6-6f18-4a06-86c0-ca169db0a417"/>
    <ds:schemaRef ds:uri="6fd61f6b-6857-40cd-9f77-bf387b3c94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1844</TotalTime>
  <Words>245</Words>
  <Application>Microsoft Macintosh PowerPoint</Application>
  <PresentationFormat>On-screen Show (4:3)</PresentationFormat>
  <Paragraphs>44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Amasis MT Pro</vt:lpstr>
      <vt:lpstr>Arial</vt:lpstr>
      <vt:lpstr>Calibri</vt:lpstr>
      <vt:lpstr>Helvetica</vt:lpstr>
      <vt:lpstr>Helvetica Neue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Binder</dc:creator>
  <cp:lastModifiedBy>Ian Courter</cp:lastModifiedBy>
  <cp:revision>103</cp:revision>
  <dcterms:created xsi:type="dcterms:W3CDTF">2020-01-20T22:46:21Z</dcterms:created>
  <dcterms:modified xsi:type="dcterms:W3CDTF">2023-03-09T19:48:55Z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0x0101001A4B73F353D9E0419E70A20A8B29BCCE</vt:lpwstr>
  </property>
  <property fmtid="{D5CDD505-2E9C-101B-9397-08002B2CF9AE}" pid="3" name="MediaServiceImageTags">
    <vt:lpwstr/>
  </property>
</Properties>
</file>